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13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15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486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40" y="468878"/>
            <a:ext cx="89865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185" y="1130746"/>
            <a:ext cx="7825629" cy="270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5041" y="6465216"/>
            <a:ext cx="31997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1521" y="6465216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>
                <a:latin typeface="Calibri"/>
                <a:cs typeface="Calibri"/>
              </a:rPr>
              <a:pPr marL="102870">
                <a:lnSpc>
                  <a:spcPct val="100000"/>
                </a:lnSpc>
              </a:pPr>
              <a:t>‹#›</a:t>
            </a:fld>
            <a:endParaRPr spc="-1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Calibri Light"/>
                <a:cs typeface="Calibri Light"/>
              </a:rPr>
              <a:t>Cha</a:t>
            </a:r>
            <a:r>
              <a:rPr spc="-85" dirty="0">
                <a:latin typeface="Calibri Light"/>
                <a:cs typeface="Calibri Light"/>
              </a:rPr>
              <a:t>pt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15" dirty="0">
                <a:latin typeface="Calibri Light"/>
                <a:cs typeface="Calibri Light"/>
              </a:rPr>
              <a:t>r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 Light"/>
                <a:cs typeface="Calibri Light"/>
              </a:rPr>
              <a:t>n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10" dirty="0">
                <a:latin typeface="Calibri Light"/>
                <a:cs typeface="Calibri Light"/>
              </a:rPr>
              <a:t>.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 Light"/>
                <a:cs typeface="Calibri Light"/>
              </a:rPr>
              <a:t>3</a:t>
            </a:r>
            <a:r>
              <a:rPr spc="-15" dirty="0">
                <a:latin typeface="Calibri Light"/>
                <a:cs typeface="Calibri Light"/>
              </a:rPr>
              <a:t>: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10" dirty="0">
                <a:latin typeface="Calibri Light"/>
                <a:cs typeface="Calibri Light"/>
              </a:rPr>
              <a:t>i</a:t>
            </a:r>
            <a:r>
              <a:rPr spc="-95" dirty="0">
                <a:latin typeface="Calibri Light"/>
                <a:cs typeface="Calibri Light"/>
              </a:rPr>
              <a:t>s</a:t>
            </a:r>
            <a:r>
              <a:rPr spc="-35" dirty="0">
                <a:latin typeface="Calibri Light"/>
                <a:cs typeface="Calibri Light"/>
              </a:rPr>
              <a:t>t</a:t>
            </a:r>
            <a:r>
              <a:rPr spc="-20" dirty="0">
                <a:latin typeface="Calibri Light"/>
                <a:cs typeface="Calibri Light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81776"/>
            <a:ext cx="8611870" cy="286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once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-5" dirty="0">
                <a:latin typeface="Calibri"/>
                <a:cs typeface="Calibri"/>
              </a:rPr>
              <a:t>ipu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0"/>
            <a:ext cx="8229600" cy="990600"/>
          </a:xfrm>
          <a:custGeom>
            <a:avLst/>
            <a:gdLst/>
            <a:ahLst/>
            <a:cxnLst/>
            <a:rect l="l" t="t" r="r" b="b"/>
            <a:pathLst>
              <a:path w="8229600" h="990600">
                <a:moveTo>
                  <a:pt x="0" y="990599"/>
                </a:moveTo>
                <a:lnTo>
                  <a:pt x="8229599" y="990599"/>
                </a:lnTo>
                <a:lnTo>
                  <a:pt x="82295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313583"/>
            <a:ext cx="18859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60" dirty="0">
                <a:latin typeface="Calibri Light"/>
                <a:cs typeface="Calibri Light"/>
              </a:rPr>
              <a:t>M</a:t>
            </a:r>
            <a:r>
              <a:rPr sz="2800" b="0" spc="-30" dirty="0">
                <a:latin typeface="Calibri Light"/>
                <a:cs typeface="Calibri Light"/>
              </a:rPr>
              <a:t>e</a:t>
            </a:r>
            <a:r>
              <a:rPr sz="2800" b="0" spc="-55" dirty="0">
                <a:latin typeface="Calibri Light"/>
                <a:cs typeface="Calibri Light"/>
              </a:rPr>
              <a:t>r</a:t>
            </a:r>
            <a:r>
              <a:rPr sz="2800" b="0" spc="-35" dirty="0">
                <a:latin typeface="Calibri Light"/>
                <a:cs typeface="Calibri Light"/>
              </a:rPr>
              <a:t>g</a:t>
            </a:r>
            <a:r>
              <a:rPr sz="2800" b="0" spc="-10" dirty="0">
                <a:latin typeface="Calibri Light"/>
                <a:cs typeface="Calibri Light"/>
              </a:rPr>
              <a:t>i</a:t>
            </a:r>
            <a:r>
              <a:rPr sz="2800" b="0" spc="-50" dirty="0">
                <a:latin typeface="Calibri Light"/>
                <a:cs typeface="Calibri Light"/>
              </a:rPr>
              <a:t>n</a:t>
            </a:r>
            <a:r>
              <a:rPr sz="2800" b="0" spc="-15" dirty="0">
                <a:latin typeface="Calibri Light"/>
                <a:cs typeface="Calibri Light"/>
              </a:rPr>
              <a:t>g</a:t>
            </a:r>
            <a:r>
              <a:rPr sz="2800" b="0" spc="-14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L</a:t>
            </a:r>
            <a:r>
              <a:rPr sz="2800" b="0" spc="-10" dirty="0">
                <a:latin typeface="Calibri Light"/>
                <a:cs typeface="Calibri Light"/>
              </a:rPr>
              <a:t>i</a:t>
            </a:r>
            <a:r>
              <a:rPr sz="2800" b="0" spc="-50" dirty="0">
                <a:latin typeface="Calibri Light"/>
                <a:cs typeface="Calibri Light"/>
              </a:rPr>
              <a:t>s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990600"/>
            <a:ext cx="8229600" cy="1371600"/>
          </a:xfrm>
          <a:custGeom>
            <a:avLst/>
            <a:gdLst/>
            <a:ahLst/>
            <a:cxnLst/>
            <a:rect l="l" t="t" r="r" b="b"/>
            <a:pathLst>
              <a:path w="8229600" h="1371600">
                <a:moveTo>
                  <a:pt x="0" y="1371599"/>
                </a:moveTo>
                <a:lnTo>
                  <a:pt x="8229599" y="1371599"/>
                </a:lnTo>
                <a:lnTo>
                  <a:pt x="8229599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983411"/>
            <a:ext cx="7840345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Mu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t1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t2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"/>
              <a:buChar char="•"/>
              <a:tabLst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gi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m</a:t>
            </a:r>
            <a:r>
              <a:rPr sz="1800" i="1" spc="-5" dirty="0">
                <a:latin typeface="Calibri"/>
                <a:cs typeface="Calibri"/>
              </a:rPr>
              <a:t>e</a:t>
            </a:r>
            <a:r>
              <a:rPr sz="1800" i="1" spc="-10" dirty="0">
                <a:latin typeface="Calibri"/>
                <a:cs typeface="Calibri"/>
              </a:rPr>
              <a:t>r</a:t>
            </a:r>
            <a:r>
              <a:rPr sz="1800" i="1" spc="-20" dirty="0">
                <a:latin typeface="Calibri"/>
                <a:cs typeface="Calibri"/>
              </a:rPr>
              <a:t>g</a:t>
            </a:r>
            <a:r>
              <a:rPr sz="1800" i="1" dirty="0">
                <a:latin typeface="Calibri"/>
                <a:cs typeface="Calibri"/>
              </a:rPr>
              <a:t>ed.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eleme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qu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00" y="2209771"/>
            <a:ext cx="6629400" cy="4346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04754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93"/>
                </a:moveTo>
                <a:lnTo>
                  <a:pt x="9143999" y="665393"/>
                </a:lnTo>
                <a:lnTo>
                  <a:pt x="9143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264154"/>
            <a:ext cx="370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20" dirty="0">
                <a:latin typeface="Calibri Light"/>
                <a:cs typeface="Calibri Light"/>
              </a:rPr>
              <a:t>C</a:t>
            </a:r>
            <a:r>
              <a:rPr sz="2800" b="0" spc="-45" dirty="0">
                <a:latin typeface="Calibri Light"/>
                <a:cs typeface="Calibri Light"/>
              </a:rPr>
              <a:t>o</a:t>
            </a:r>
            <a:r>
              <a:rPr sz="2800" b="0" spc="-80" dirty="0">
                <a:latin typeface="Calibri Light"/>
                <a:cs typeface="Calibri Light"/>
              </a:rPr>
              <a:t>n</a:t>
            </a:r>
            <a:r>
              <a:rPr sz="2800" b="0" spc="-60" dirty="0">
                <a:latin typeface="Calibri Light"/>
                <a:cs typeface="Calibri Light"/>
              </a:rPr>
              <a:t>v</a:t>
            </a:r>
            <a:r>
              <a:rPr sz="2800" b="0" spc="-30" dirty="0">
                <a:latin typeface="Calibri Light"/>
                <a:cs typeface="Calibri Light"/>
              </a:rPr>
              <a:t>ert</a:t>
            </a:r>
            <a:r>
              <a:rPr sz="2800" b="0" spc="-10" dirty="0">
                <a:latin typeface="Calibri Light"/>
                <a:cs typeface="Calibri Light"/>
              </a:rPr>
              <a:t>i</a:t>
            </a:r>
            <a:r>
              <a:rPr sz="2800" b="0" spc="-45" dirty="0">
                <a:latin typeface="Calibri Light"/>
                <a:cs typeface="Calibri Light"/>
              </a:rPr>
              <a:t>n</a:t>
            </a:r>
            <a:r>
              <a:rPr sz="2800" b="0" spc="-15" dirty="0">
                <a:latin typeface="Calibri Light"/>
                <a:cs typeface="Calibri Light"/>
              </a:rPr>
              <a:t>g</a:t>
            </a:r>
            <a:r>
              <a:rPr sz="2800" b="0" spc="-14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Li</a:t>
            </a:r>
            <a:r>
              <a:rPr sz="2800" b="0" spc="-55" dirty="0">
                <a:latin typeface="Calibri Light"/>
                <a:cs typeface="Calibri Light"/>
              </a:rPr>
              <a:t>s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r>
              <a:rPr sz="2800" b="0" spc="-140" dirty="0">
                <a:latin typeface="Times New Roman"/>
                <a:cs typeface="Times New Roman"/>
              </a:rPr>
              <a:t> </a:t>
            </a:r>
            <a:r>
              <a:rPr sz="2800" b="0" spc="-4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110" dirty="0">
                <a:latin typeface="Times New Roman"/>
                <a:cs typeface="Times New Roman"/>
              </a:rPr>
              <a:t> </a:t>
            </a:r>
            <a:r>
              <a:rPr sz="2800" b="0" spc="-50" dirty="0">
                <a:latin typeface="Calibri Light"/>
                <a:cs typeface="Calibri Light"/>
              </a:rPr>
              <a:t>v</a:t>
            </a:r>
            <a:r>
              <a:rPr sz="2800" b="0" spc="-30" dirty="0">
                <a:latin typeface="Calibri Light"/>
                <a:cs typeface="Calibri Light"/>
              </a:rPr>
              <a:t>ec</a:t>
            </a:r>
            <a:r>
              <a:rPr sz="2800" b="0" spc="-40" dirty="0">
                <a:latin typeface="Calibri Light"/>
                <a:cs typeface="Calibri Light"/>
              </a:rPr>
              <a:t>t</a:t>
            </a:r>
            <a:r>
              <a:rPr sz="2800" b="0" spc="-35" dirty="0">
                <a:latin typeface="Calibri Light"/>
                <a:cs typeface="Calibri Light"/>
              </a:rPr>
              <a:t>o</a:t>
            </a:r>
            <a:r>
              <a:rPr sz="2800" b="0" spc="-85" dirty="0">
                <a:latin typeface="Calibri Light"/>
                <a:cs typeface="Calibri Light"/>
              </a:rPr>
              <a:t>r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219200"/>
            <a:ext cx="8229600" cy="1981200"/>
          </a:xfrm>
          <a:custGeom>
            <a:avLst/>
            <a:gdLst/>
            <a:ahLst/>
            <a:cxnLst/>
            <a:rect l="l" t="t" r="r" b="b"/>
            <a:pathLst>
              <a:path w="8229600" h="1981200">
                <a:moveTo>
                  <a:pt x="0" y="1981199"/>
                </a:moveTo>
                <a:lnTo>
                  <a:pt x="8229599" y="1981199"/>
                </a:lnTo>
                <a:lnTo>
                  <a:pt x="8229599" y="0"/>
                </a:lnTo>
                <a:lnTo>
                  <a:pt x="0" y="0"/>
                </a:lnTo>
                <a:lnTo>
                  <a:pt x="0" y="1981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206257"/>
            <a:ext cx="732917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spec</a:t>
            </a:r>
            <a:r>
              <a:rPr sz="2000" dirty="0">
                <a:latin typeface="Calibri"/>
                <a:cs typeface="Calibri"/>
              </a:rPr>
              <a:t>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434968"/>
            <a:ext cx="8004809" cy="160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furthe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man</a:t>
            </a:r>
            <a:r>
              <a:rPr sz="2000" spc="-5" dirty="0">
                <a:latin typeface="Calibri"/>
                <a:cs typeface="Calibri"/>
              </a:rPr>
              <a:t>ipu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  <a:p>
            <a:pPr marL="241300" marR="47625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becaus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arithm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appl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ands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ncti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un</a:t>
            </a:r>
            <a:r>
              <a:rPr sz="2000" i="1" dirty="0">
                <a:latin typeface="Calibri"/>
                <a:cs typeface="Calibri"/>
              </a:rPr>
              <a:t>li</a:t>
            </a:r>
            <a:r>
              <a:rPr sz="2000" i="1" spc="-3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fu</a:t>
            </a:r>
            <a:r>
              <a:rPr sz="2000" dirty="0">
                <a:latin typeface="Calibri"/>
                <a:cs typeface="Calibri"/>
              </a:rPr>
              <a:t>ncti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np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129"/>
            <a:ext cx="9144000" cy="777875"/>
          </a:xfrm>
          <a:custGeom>
            <a:avLst/>
            <a:gdLst/>
            <a:ahLst/>
            <a:cxnLst/>
            <a:rect l="l" t="t" r="r" b="b"/>
            <a:pathLst>
              <a:path w="9144000" h="777875">
                <a:moveTo>
                  <a:pt x="0" y="777870"/>
                </a:moveTo>
                <a:lnTo>
                  <a:pt x="9143999" y="777870"/>
                </a:lnTo>
                <a:lnTo>
                  <a:pt x="9143999" y="0"/>
                </a:lnTo>
                <a:lnTo>
                  <a:pt x="0" y="0"/>
                </a:lnTo>
                <a:lnTo>
                  <a:pt x="0" y="777870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267456"/>
            <a:ext cx="85312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00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ri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om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Calibri Light"/>
                <a:cs typeface="Calibri Light"/>
              </a:rPr>
              <a:t>c</a:t>
            </a:r>
            <a:r>
              <a:rPr sz="2400" b="0" spc="-20" dirty="0">
                <a:latin typeface="Calibri Light"/>
                <a:cs typeface="Calibri Light"/>
              </a:rPr>
              <a:t>ons</a:t>
            </a:r>
            <a:r>
              <a:rPr sz="2400" b="0" spc="-5" dirty="0">
                <a:latin typeface="Calibri Light"/>
                <a:cs typeface="Calibri Light"/>
              </a:rPr>
              <a:t>ol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c</a:t>
            </a:r>
            <a:r>
              <a:rPr sz="2400" b="0" spc="-45" dirty="0">
                <a:latin typeface="Calibri Light"/>
                <a:cs typeface="Calibri Light"/>
              </a:rPr>
              <a:t>r</a:t>
            </a:r>
            <a:r>
              <a:rPr sz="2400" b="0" spc="-20" dirty="0">
                <a:latin typeface="Calibri Light"/>
                <a:cs typeface="Calibri Light"/>
              </a:rPr>
              <a:t>e</a:t>
            </a:r>
            <a:r>
              <a:rPr sz="2400" b="0" spc="-35" dirty="0">
                <a:latin typeface="Calibri Light"/>
                <a:cs typeface="Calibri Light"/>
              </a:rPr>
              <a:t>at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40" dirty="0">
                <a:latin typeface="Calibri Light"/>
                <a:cs typeface="Calibri Light"/>
              </a:rPr>
              <a:t>w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4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ts,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eac</a:t>
            </a:r>
            <a:r>
              <a:rPr sz="2400" b="0" spc="-15" dirty="0">
                <a:latin typeface="Calibri Light"/>
                <a:cs typeface="Calibri Light"/>
              </a:rPr>
              <a:t>h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30" dirty="0">
                <a:latin typeface="Calibri Light"/>
                <a:cs typeface="Calibri Light"/>
              </a:rPr>
              <a:t>n</a:t>
            </a:r>
            <a:r>
              <a:rPr sz="2400" b="0" spc="-45" dirty="0">
                <a:latin typeface="Calibri Light"/>
                <a:cs typeface="Calibri Light"/>
              </a:rPr>
              <a:t>t</a:t>
            </a:r>
            <a:r>
              <a:rPr sz="2400" b="0" spc="-10" dirty="0">
                <a:latin typeface="Calibri Light"/>
                <a:cs typeface="Calibri Light"/>
              </a:rPr>
              <a:t>aining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596662"/>
            <a:ext cx="8852535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400" b="0" spc="-5" dirty="0">
                <a:latin typeface="Calibri Light"/>
                <a:cs typeface="Calibri Light"/>
              </a:rPr>
              <a:t>eleme</a:t>
            </a:r>
            <a:r>
              <a:rPr sz="2400" b="0" spc="-30" dirty="0">
                <a:latin typeface="Calibri Light"/>
                <a:cs typeface="Calibri Light"/>
              </a:rPr>
              <a:t>n</a:t>
            </a:r>
            <a:r>
              <a:rPr sz="2400" b="0" spc="-10" dirty="0">
                <a:latin typeface="Calibri Light"/>
                <a:cs typeface="Calibri Light"/>
              </a:rPr>
              <a:t>ts.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Co</a:t>
            </a:r>
            <a:r>
              <a:rPr sz="2400" b="0" spc="-45" dirty="0">
                <a:latin typeface="Calibri Light"/>
                <a:cs typeface="Calibri Light"/>
              </a:rPr>
              <a:t>n</a:t>
            </a:r>
            <a:r>
              <a:rPr sz="2400" b="0" spc="-25" dirty="0">
                <a:latin typeface="Calibri Light"/>
                <a:cs typeface="Calibri Light"/>
              </a:rPr>
              <a:t>v</a:t>
            </a:r>
            <a:r>
              <a:rPr sz="2400" b="0" spc="-5" dirty="0">
                <a:latin typeface="Calibri Light"/>
                <a:cs typeface="Calibri Light"/>
              </a:rPr>
              <a:t>er</a:t>
            </a:r>
            <a:r>
              <a:rPr sz="2400" b="0" dirty="0">
                <a:latin typeface="Calibri Light"/>
                <a:cs typeface="Calibri Light"/>
              </a:rPr>
              <a:t>t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50" dirty="0">
                <a:latin typeface="Calibri Light"/>
                <a:cs typeface="Calibri Light"/>
              </a:rPr>
              <a:t>s</a:t>
            </a:r>
            <a:r>
              <a:rPr sz="2400" b="0" dirty="0">
                <a:latin typeface="Calibri Light"/>
                <a:cs typeface="Calibri Light"/>
              </a:rPr>
              <a:t>ts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spc="-45" dirty="0">
                <a:latin typeface="Calibri Light"/>
                <a:cs typeface="Calibri Light"/>
              </a:rPr>
              <a:t>n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v</a:t>
            </a:r>
            <a:r>
              <a:rPr sz="2400" b="0" spc="-5" dirty="0">
                <a:latin typeface="Calibri Light"/>
                <a:cs typeface="Calibri Light"/>
              </a:rPr>
              <a:t>ec</a:t>
            </a:r>
            <a:r>
              <a:rPr sz="2400" b="0" spc="-25" dirty="0">
                <a:latin typeface="Calibri Light"/>
                <a:cs typeface="Calibri Light"/>
              </a:rPr>
              <a:t>t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55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and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per</a:t>
            </a:r>
            <a:r>
              <a:rPr sz="2400" b="0" spc="-65" dirty="0">
                <a:latin typeface="Calibri Light"/>
                <a:cs typeface="Calibri Light"/>
              </a:rPr>
              <a:t>f</a:t>
            </a:r>
            <a:r>
              <a:rPr sz="2400" b="0" spc="-5" dirty="0">
                <a:latin typeface="Calibri Light"/>
                <a:cs typeface="Calibri Light"/>
              </a:rPr>
              <a:t>or</a:t>
            </a: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add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dirty="0">
                <a:latin typeface="Calibri Light"/>
                <a:cs typeface="Calibri Light"/>
              </a:rPr>
              <a:t>tion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dirty="0">
                <a:latin typeface="Calibri Light"/>
                <a:cs typeface="Calibri Light"/>
              </a:rPr>
              <a:t>n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</a:t>
            </a:r>
            <a:r>
              <a:rPr sz="2400" b="0" spc="-25" dirty="0">
                <a:latin typeface="Calibri Light"/>
                <a:cs typeface="Calibri Light"/>
              </a:rPr>
              <a:t>w</a:t>
            </a:r>
            <a:r>
              <a:rPr sz="2400" b="0" dirty="0">
                <a:latin typeface="Calibri Light"/>
                <a:cs typeface="Calibri Light"/>
              </a:rPr>
              <a:t>o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735"/>
              </a:lnSpc>
            </a:pPr>
            <a:r>
              <a:rPr sz="2400" b="0" spc="-40" dirty="0">
                <a:latin typeface="Calibri Light"/>
                <a:cs typeface="Calibri Light"/>
              </a:rPr>
              <a:t>v</a:t>
            </a:r>
            <a:r>
              <a:rPr sz="2400" b="0" spc="-5" dirty="0">
                <a:latin typeface="Calibri Light"/>
                <a:cs typeface="Calibri Light"/>
              </a:rPr>
              <a:t>ec</a:t>
            </a:r>
            <a:r>
              <a:rPr sz="2400" b="0" spc="-20" dirty="0">
                <a:latin typeface="Calibri Light"/>
                <a:cs typeface="Calibri Light"/>
              </a:rPr>
              <a:t>t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spc="-10" dirty="0">
                <a:latin typeface="Calibri Light"/>
                <a:cs typeface="Calibri Light"/>
              </a:rPr>
              <a:t>s.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D</a:t>
            </a:r>
            <a:r>
              <a:rPr sz="2400" b="0" spc="-20" dirty="0">
                <a:latin typeface="Calibri Light"/>
                <a:cs typeface="Calibri Light"/>
              </a:rPr>
              <a:t>i</a:t>
            </a:r>
            <a:r>
              <a:rPr sz="2400" b="0" spc="-10" dirty="0">
                <a:latin typeface="Calibri Light"/>
                <a:cs typeface="Calibri Light"/>
              </a:rPr>
              <a:t>spl</a:t>
            </a:r>
            <a:r>
              <a:rPr sz="2400" b="0" spc="-75" dirty="0">
                <a:latin typeface="Calibri Light"/>
                <a:cs typeface="Calibri Light"/>
              </a:rPr>
              <a:t>a</a:t>
            </a:r>
            <a:r>
              <a:rPr sz="2400" b="0" spc="-15" dirty="0">
                <a:latin typeface="Calibri Light"/>
                <a:cs typeface="Calibri Light"/>
              </a:rPr>
              <a:t>y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t</a:t>
            </a:r>
            <a:r>
              <a:rPr sz="2400" b="0" spc="-15" dirty="0">
                <a:latin typeface="Calibri Light"/>
                <a:cs typeface="Calibri Light"/>
              </a:rPr>
              <a:t>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spc="-15" dirty="0">
                <a:latin typeface="Calibri Light"/>
                <a:cs typeface="Calibri Light"/>
              </a:rPr>
              <a:t>esul</a:t>
            </a:r>
            <a:r>
              <a:rPr sz="2400" b="0" spc="-45" dirty="0">
                <a:latin typeface="Calibri Light"/>
                <a:cs typeface="Calibri Light"/>
              </a:rPr>
              <a:t>t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r>
              <a:rPr sz="2400" b="0" spc="-45" dirty="0">
                <a:latin typeface="Calibri Light"/>
                <a:cs typeface="Calibri Light"/>
              </a:rPr>
              <a:t>n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v</a:t>
            </a:r>
            <a:r>
              <a:rPr sz="2400" b="0" spc="-5" dirty="0">
                <a:latin typeface="Calibri Light"/>
                <a:cs typeface="Calibri Light"/>
              </a:rPr>
              <a:t>ec</a:t>
            </a:r>
            <a:r>
              <a:rPr sz="2400" b="0" spc="-20" dirty="0">
                <a:latin typeface="Calibri Light"/>
                <a:cs typeface="Calibri Light"/>
              </a:rPr>
              <a:t>t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265" dirty="0">
                <a:latin typeface="Calibri Light"/>
                <a:cs typeface="Calibri Light"/>
              </a:rPr>
              <a:t>r</a:t>
            </a:r>
            <a:r>
              <a:rPr sz="2400" b="0" spc="-10" dirty="0">
                <a:latin typeface="Calibri Light"/>
                <a:cs typeface="Calibri Light"/>
              </a:rPr>
              <a:t>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371600"/>
            <a:ext cx="8229600" cy="685800"/>
          </a:xfrm>
          <a:custGeom>
            <a:avLst/>
            <a:gdLst/>
            <a:ahLst/>
            <a:cxnLst/>
            <a:rect l="l" t="t" r="r" b="b"/>
            <a:pathLst>
              <a:path w="8229600" h="685800">
                <a:moveTo>
                  <a:pt x="0" y="685799"/>
                </a:moveTo>
                <a:lnTo>
                  <a:pt x="8229599" y="685799"/>
                </a:lnTo>
                <a:lnTo>
                  <a:pt x="8229599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370900"/>
            <a:ext cx="7915909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He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amel</a:t>
            </a:r>
            <a:r>
              <a:rPr sz="1500" spc="-110" dirty="0">
                <a:latin typeface="Calibri"/>
                <a:cs typeface="Calibri"/>
              </a:rPr>
              <a:t>y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l</a:t>
            </a:r>
            <a:r>
              <a:rPr sz="1500" i="1" spc="5" dirty="0">
                <a:latin typeface="Calibri"/>
                <a:cs typeface="Calibri"/>
              </a:rPr>
              <a:t>i</a:t>
            </a:r>
            <a:r>
              <a:rPr sz="1500" i="1" spc="-10" dirty="0">
                <a:latin typeface="Calibri"/>
                <a:cs typeface="Calibri"/>
              </a:rPr>
              <a:t>st1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l</a:t>
            </a:r>
            <a:r>
              <a:rPr sz="1500" i="1" spc="5" dirty="0">
                <a:latin typeface="Calibri"/>
                <a:cs typeface="Calibri"/>
              </a:rPr>
              <a:t>i</a:t>
            </a:r>
            <a:r>
              <a:rPr sz="1500" i="1" spc="-10" dirty="0">
                <a:latin typeface="Calibri"/>
                <a:cs typeface="Calibri"/>
              </a:rPr>
              <a:t>st2</a:t>
            </a:r>
            <a:r>
              <a:rPr sz="1500" i="1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ial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ed.</a:t>
            </a:r>
            <a:endParaRPr sz="150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84480" algn="l"/>
              </a:tabLst>
            </a:pPr>
            <a:r>
              <a:rPr sz="1500" dirty="0">
                <a:latin typeface="Calibri"/>
                <a:cs typeface="Calibri"/>
              </a:rPr>
              <a:t>L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er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he</a:t>
            </a:r>
            <a:r>
              <a:rPr sz="1500" dirty="0">
                <a:latin typeface="Calibri"/>
                <a:cs typeface="Calibri"/>
              </a:rPr>
              <a:t>lp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u</a:t>
            </a:r>
            <a:r>
              <a:rPr sz="1500" i="1" spc="-10" dirty="0">
                <a:latin typeface="Calibri"/>
                <a:cs typeface="Calibri"/>
              </a:rPr>
              <a:t>n</a:t>
            </a:r>
            <a:r>
              <a:rPr sz="1500" i="1" dirty="0">
                <a:latin typeface="Calibri"/>
                <a:cs typeface="Calibri"/>
              </a:rPr>
              <a:t>l</a:t>
            </a:r>
            <a:r>
              <a:rPr sz="1500" i="1" spc="5" dirty="0">
                <a:latin typeface="Calibri"/>
                <a:cs typeface="Calibri"/>
              </a:rPr>
              <a:t>i</a:t>
            </a:r>
            <a:r>
              <a:rPr sz="1500" i="1" spc="-10" dirty="0">
                <a:latin typeface="Calibri"/>
                <a:cs typeface="Calibri"/>
              </a:rPr>
              <a:t>s</a:t>
            </a:r>
            <a:r>
              <a:rPr sz="1500" i="1" spc="-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fu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ot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20" dirty="0">
                <a:latin typeface="Calibri"/>
                <a:cs typeface="Calibri"/>
              </a:rPr>
              <a:t>n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er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ec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med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1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2057400"/>
            <a:ext cx="6973945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 Light"/>
                <a:cs typeface="Calibri Light"/>
              </a:rPr>
              <a:t>C</a:t>
            </a:r>
            <a:r>
              <a:rPr sz="2800" spc="-40" dirty="0">
                <a:latin typeface="Calibri Light"/>
                <a:cs typeface="Calibri Light"/>
              </a:rPr>
              <a:t>h</a:t>
            </a:r>
            <a:r>
              <a:rPr sz="2800" spc="-35" dirty="0">
                <a:latin typeface="Calibri Light"/>
                <a:cs typeface="Calibri Light"/>
              </a:rPr>
              <a:t>a</a:t>
            </a:r>
            <a:r>
              <a:rPr sz="2800" spc="-55" dirty="0">
                <a:latin typeface="Calibri Light"/>
                <a:cs typeface="Calibri Light"/>
              </a:rPr>
              <a:t>p</a:t>
            </a:r>
            <a:r>
              <a:rPr sz="2800" spc="-65" dirty="0">
                <a:latin typeface="Calibri Light"/>
                <a:cs typeface="Calibri Light"/>
              </a:rPr>
              <a:t>t</a:t>
            </a:r>
            <a:r>
              <a:rPr sz="2800" spc="-30" dirty="0">
                <a:latin typeface="Calibri Light"/>
                <a:cs typeface="Calibri Light"/>
              </a:rPr>
              <a:t>e</a:t>
            </a:r>
            <a:r>
              <a:rPr sz="2800" spc="-10" dirty="0">
                <a:latin typeface="Calibri Light"/>
                <a:cs typeface="Calibri Light"/>
              </a:rPr>
              <a:t>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 Light"/>
                <a:cs typeface="Calibri Light"/>
              </a:rPr>
              <a:t>4</a:t>
            </a:r>
            <a:r>
              <a:rPr sz="2800" spc="-10" dirty="0">
                <a:latin typeface="Calibri Light"/>
                <a:cs typeface="Calibri Light"/>
              </a:rPr>
              <a:t>: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C</a:t>
            </a:r>
            <a:r>
              <a:rPr sz="2800" spc="-45" dirty="0">
                <a:latin typeface="Calibri Light"/>
                <a:cs typeface="Calibri Light"/>
              </a:rPr>
              <a:t>o</a:t>
            </a:r>
            <a:r>
              <a:rPr sz="2800" spc="-30" dirty="0">
                <a:latin typeface="Calibri Light"/>
                <a:cs typeface="Calibri Light"/>
              </a:rPr>
              <a:t>n</a:t>
            </a:r>
            <a:r>
              <a:rPr sz="2800" spc="-40" dirty="0">
                <a:latin typeface="Calibri Light"/>
                <a:cs typeface="Calibri Light"/>
              </a:rPr>
              <a:t>d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35" dirty="0">
                <a:latin typeface="Calibri Light"/>
                <a:cs typeface="Calibri Light"/>
              </a:rPr>
              <a:t>t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40" dirty="0">
                <a:latin typeface="Calibri Light"/>
                <a:cs typeface="Calibri Light"/>
              </a:rPr>
              <a:t>on</a:t>
            </a:r>
            <a:r>
              <a:rPr sz="2800" spc="-50" dirty="0">
                <a:latin typeface="Calibri Light"/>
                <a:cs typeface="Calibri Light"/>
              </a:rPr>
              <a:t>a</a:t>
            </a:r>
            <a:r>
              <a:rPr sz="2800" spc="-10" dirty="0">
                <a:latin typeface="Calibri Light"/>
                <a:cs typeface="Calibri Light"/>
              </a:rPr>
              <a:t>ls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a</a:t>
            </a:r>
            <a:r>
              <a:rPr sz="2800" spc="-30" dirty="0">
                <a:latin typeface="Calibri Light"/>
                <a:cs typeface="Calibri Light"/>
              </a:rPr>
              <a:t>n</a:t>
            </a:r>
            <a:r>
              <a:rPr sz="2800" spc="-15" dirty="0">
                <a:latin typeface="Calibri Light"/>
                <a:cs typeface="Calibri Light"/>
              </a:rPr>
              <a:t>d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 Light"/>
                <a:cs typeface="Calibri Light"/>
              </a:rPr>
              <a:t>c</a:t>
            </a:r>
            <a:r>
              <a:rPr sz="2800" spc="-35" dirty="0">
                <a:latin typeface="Calibri Light"/>
                <a:cs typeface="Calibri Light"/>
              </a:rPr>
              <a:t>o</a:t>
            </a:r>
            <a:r>
              <a:rPr sz="2800" spc="-55" dirty="0">
                <a:latin typeface="Calibri Light"/>
                <a:cs typeface="Calibri Light"/>
              </a:rPr>
              <a:t>n</a:t>
            </a:r>
            <a:r>
              <a:rPr sz="2800" spc="-10" dirty="0">
                <a:latin typeface="Calibri Light"/>
                <a:cs typeface="Calibri Light"/>
              </a:rPr>
              <a:t>t</a:t>
            </a:r>
            <a:r>
              <a:rPr sz="2800" spc="-95" dirty="0">
                <a:latin typeface="Calibri Light"/>
                <a:cs typeface="Calibri Light"/>
              </a:rPr>
              <a:t>r</a:t>
            </a:r>
            <a:r>
              <a:rPr sz="2800" spc="-35" dirty="0">
                <a:latin typeface="Calibri Light"/>
                <a:cs typeface="Calibri Light"/>
              </a:rPr>
              <a:t>o</a:t>
            </a:r>
            <a:r>
              <a:rPr sz="2800" spc="-10" dirty="0">
                <a:latin typeface="Calibri Light"/>
                <a:cs typeface="Calibri Light"/>
              </a:rPr>
              <a:t>l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 Light"/>
                <a:cs typeface="Calibri Light"/>
              </a:rPr>
              <a:t>F</a:t>
            </a:r>
            <a:r>
              <a:rPr sz="2800" spc="-10" dirty="0">
                <a:latin typeface="Calibri Light"/>
                <a:cs typeface="Calibri Light"/>
              </a:rPr>
              <a:t>l</a:t>
            </a:r>
            <a:r>
              <a:rPr sz="2800" spc="-40" dirty="0">
                <a:latin typeface="Calibri Light"/>
                <a:cs typeface="Calibri Light"/>
              </a:rPr>
              <a:t>o</a:t>
            </a:r>
            <a:r>
              <a:rPr sz="2800" spc="-20" dirty="0">
                <a:latin typeface="Calibri Light"/>
                <a:cs typeface="Calibri Light"/>
              </a:rPr>
              <a:t>w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203193"/>
            <a:ext cx="8383270" cy="233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once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ts:</a:t>
            </a:r>
            <a:endParaRPr sz="28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—and,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Cond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0"/>
            <a:ext cx="8229600" cy="838200"/>
          </a:xfrm>
          <a:custGeom>
            <a:avLst/>
            <a:gdLst/>
            <a:ahLst/>
            <a:cxnLst/>
            <a:rect l="l" t="t" r="r" b="b"/>
            <a:pathLst>
              <a:path w="8229600" h="838200">
                <a:moveTo>
                  <a:pt x="0" y="838199"/>
                </a:moveTo>
                <a:lnTo>
                  <a:pt x="8229599" y="838199"/>
                </a:lnTo>
                <a:lnTo>
                  <a:pt x="8229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311271"/>
            <a:ext cx="268541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0" spc="-70" dirty="0">
                <a:latin typeface="Calibri Light"/>
                <a:cs typeface="Calibri Light"/>
              </a:rPr>
              <a:t>R</a:t>
            </a:r>
            <a:r>
              <a:rPr sz="2600" b="0" spc="-20" dirty="0">
                <a:latin typeface="Calibri Light"/>
                <a:cs typeface="Calibri Light"/>
              </a:rPr>
              <a:t>e</a:t>
            </a:r>
            <a:r>
              <a:rPr sz="2600" b="0" dirty="0">
                <a:latin typeface="Calibri Light"/>
                <a:cs typeface="Calibri Light"/>
              </a:rPr>
              <a:t>l</a:t>
            </a:r>
            <a:r>
              <a:rPr sz="2600" b="0" spc="-50" dirty="0">
                <a:latin typeface="Calibri Light"/>
                <a:cs typeface="Calibri Light"/>
              </a:rPr>
              <a:t>a</a:t>
            </a:r>
            <a:r>
              <a:rPr sz="2600" b="0" spc="-15" dirty="0">
                <a:latin typeface="Calibri Light"/>
                <a:cs typeface="Calibri Light"/>
              </a:rPr>
              <a:t>t</a:t>
            </a:r>
            <a:r>
              <a:rPr sz="2600" b="0" spc="-10" dirty="0">
                <a:latin typeface="Calibri Light"/>
                <a:cs typeface="Calibri Light"/>
              </a:rPr>
              <a:t>i</a:t>
            </a:r>
            <a:r>
              <a:rPr sz="2600" b="0" spc="-40" dirty="0">
                <a:latin typeface="Calibri Light"/>
                <a:cs typeface="Calibri Light"/>
              </a:rPr>
              <a:t>o</a:t>
            </a:r>
            <a:r>
              <a:rPr sz="2600" b="0" spc="-20" dirty="0">
                <a:latin typeface="Calibri Light"/>
                <a:cs typeface="Calibri Light"/>
              </a:rPr>
              <a:t>n</a:t>
            </a:r>
            <a:r>
              <a:rPr sz="2600" b="0" spc="-30" dirty="0">
                <a:latin typeface="Calibri Light"/>
                <a:cs typeface="Calibri Light"/>
              </a:rPr>
              <a:t>a</a:t>
            </a:r>
            <a:r>
              <a:rPr sz="2600" b="0" dirty="0">
                <a:latin typeface="Calibri Light"/>
                <a:cs typeface="Calibri Light"/>
              </a:rPr>
              <a:t>l</a:t>
            </a:r>
            <a:r>
              <a:rPr sz="2600" b="0" spc="200" dirty="0">
                <a:latin typeface="Times New Roman"/>
                <a:cs typeface="Times New Roman"/>
              </a:rPr>
              <a:t> </a:t>
            </a:r>
            <a:r>
              <a:rPr sz="2600" b="0" spc="-15" dirty="0">
                <a:latin typeface="Calibri Light"/>
                <a:cs typeface="Calibri Light"/>
              </a:rPr>
              <a:t>o</a:t>
            </a:r>
            <a:r>
              <a:rPr sz="2600" b="0" spc="-20" dirty="0">
                <a:latin typeface="Calibri Light"/>
                <a:cs typeface="Calibri Light"/>
              </a:rPr>
              <a:t>p</a:t>
            </a:r>
            <a:r>
              <a:rPr sz="2600" b="0" spc="-30" dirty="0">
                <a:latin typeface="Calibri Light"/>
                <a:cs typeface="Calibri Light"/>
              </a:rPr>
              <a:t>e</a:t>
            </a:r>
            <a:r>
              <a:rPr sz="2600" b="0" spc="-70" dirty="0">
                <a:latin typeface="Calibri Light"/>
                <a:cs typeface="Calibri Light"/>
              </a:rPr>
              <a:t>r</a:t>
            </a:r>
            <a:r>
              <a:rPr sz="2600" b="0" spc="-50" dirty="0">
                <a:latin typeface="Calibri Light"/>
                <a:cs typeface="Calibri Light"/>
              </a:rPr>
              <a:t>a</a:t>
            </a:r>
            <a:r>
              <a:rPr sz="2600" b="0" spc="-45" dirty="0">
                <a:latin typeface="Calibri Light"/>
                <a:cs typeface="Calibri Light"/>
              </a:rPr>
              <a:t>t</a:t>
            </a:r>
            <a:r>
              <a:rPr sz="2600" b="0" spc="-40" dirty="0">
                <a:latin typeface="Calibri Light"/>
                <a:cs typeface="Calibri Light"/>
              </a:rPr>
              <a:t>o</a:t>
            </a:r>
            <a:r>
              <a:rPr sz="2600" b="0" spc="-70" dirty="0">
                <a:latin typeface="Calibri Light"/>
                <a:cs typeface="Calibri Light"/>
              </a:rPr>
              <a:t>r</a:t>
            </a:r>
            <a:r>
              <a:rPr sz="2600" b="0" dirty="0">
                <a:latin typeface="Calibri Light"/>
                <a:cs typeface="Calibri Light"/>
              </a:rPr>
              <a:t>s</a:t>
            </a:r>
            <a:endParaRPr sz="2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838200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8229600" h="1295400">
                <a:moveTo>
                  <a:pt x="0" y="1295399"/>
                </a:moveTo>
                <a:lnTo>
                  <a:pt x="8229599" y="1295399"/>
                </a:lnTo>
                <a:lnTo>
                  <a:pt x="8229599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837957"/>
            <a:ext cx="7741284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8034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dirty="0">
                <a:latin typeface="Calibri"/>
                <a:cs typeface="Calibri"/>
              </a:rPr>
              <a:t>lp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obje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othe</a:t>
            </a:r>
            <a:r>
              <a:rPr sz="2000" spc="-20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ject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equal,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q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als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(TRU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2286000"/>
            <a:ext cx="3297174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4952998"/>
            <a:ext cx="702754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check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5" dirty="0">
                <a:latin typeface="Calibri"/>
                <a:cs typeface="Calibri"/>
              </a:rPr>
              <a:t>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ity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othe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umb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381000"/>
            <a:ext cx="8229600" cy="2133600"/>
          </a:xfrm>
          <a:custGeom>
            <a:avLst/>
            <a:gdLst/>
            <a:ahLst/>
            <a:cxnLst/>
            <a:rect l="l" t="t" r="r" b="b"/>
            <a:pathLst>
              <a:path w="8229600" h="2133600">
                <a:moveTo>
                  <a:pt x="0" y="2133599"/>
                </a:moveTo>
                <a:lnTo>
                  <a:pt x="8229599" y="2133599"/>
                </a:lnTo>
                <a:lnTo>
                  <a:pt x="8229599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358807"/>
            <a:ext cx="787844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ese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633721"/>
            <a:ext cx="7676515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esser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t.</a:t>
            </a:r>
            <a:endParaRPr sz="2400">
              <a:latin typeface="Calibri"/>
              <a:cs typeface="Calibri"/>
            </a:endParaRPr>
          </a:p>
          <a:p>
            <a:pPr marL="469900" marR="229870" indent="-228600">
              <a:lnSpc>
                <a:spcPct val="70000"/>
              </a:lnSpc>
              <a:spcBef>
                <a:spcPts val="615"/>
              </a:spcBef>
              <a:buFont typeface="Arial"/>
              <a:buChar char="•"/>
              <a:tabLst>
                <a:tab pos="470534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ALSE.</a:t>
            </a:r>
            <a:endParaRPr sz="2000">
              <a:latin typeface="Calibri"/>
              <a:cs typeface="Calibri"/>
            </a:endParaRPr>
          </a:p>
          <a:p>
            <a:pPr marL="469900" marR="5080" indent="-228600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470534" algn="l"/>
              </a:tabLst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pha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69900" indent="-228600">
              <a:lnSpc>
                <a:spcPts val="1825"/>
              </a:lnSpc>
              <a:buFont typeface="Arial"/>
              <a:buChar char="•"/>
              <a:tabLst>
                <a:tab pos="470534" algn="l"/>
              </a:tabLst>
            </a:pP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gi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lu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039"/>
              </a:lnSpc>
            </a:pP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espon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espon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2667040"/>
            <a:ext cx="3429000" cy="4036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304800"/>
            <a:ext cx="8229600" cy="762000"/>
          </a:xfrm>
          <a:prstGeom prst="rect">
            <a:avLst/>
          </a:prstGeom>
          <a:solidFill>
            <a:srgbClr val="75BCA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3677920" algn="l"/>
              </a:tabLst>
            </a:pPr>
            <a:r>
              <a:rPr sz="2800" b="0" spc="-90" dirty="0">
                <a:latin typeface="Calibri Light"/>
                <a:cs typeface="Calibri Light"/>
              </a:rPr>
              <a:t>R</a:t>
            </a:r>
            <a:r>
              <a:rPr sz="2800" b="0" spc="-30" dirty="0">
                <a:latin typeface="Calibri Light"/>
                <a:cs typeface="Calibri Light"/>
              </a:rPr>
              <a:t>e</a:t>
            </a:r>
            <a:r>
              <a:rPr sz="2800" b="0" spc="-10" dirty="0">
                <a:latin typeface="Calibri Light"/>
                <a:cs typeface="Calibri Light"/>
              </a:rPr>
              <a:t>l</a:t>
            </a:r>
            <a:r>
              <a:rPr sz="2800" b="0" spc="-55" dirty="0">
                <a:latin typeface="Calibri Light"/>
                <a:cs typeface="Calibri Light"/>
              </a:rPr>
              <a:t>a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0" dirty="0">
                <a:latin typeface="Calibri Light"/>
                <a:cs typeface="Calibri Light"/>
              </a:rPr>
              <a:t>i</a:t>
            </a:r>
            <a:r>
              <a:rPr sz="2800" b="0" spc="-50" dirty="0">
                <a:latin typeface="Calibri Light"/>
                <a:cs typeface="Calibri Light"/>
              </a:rPr>
              <a:t>o</a:t>
            </a:r>
            <a:r>
              <a:rPr sz="2800" b="0" spc="-40" dirty="0">
                <a:latin typeface="Calibri Light"/>
                <a:cs typeface="Calibri Light"/>
              </a:rPr>
              <a:t>n</a:t>
            </a:r>
            <a:r>
              <a:rPr sz="2800" b="0" spc="-35" dirty="0">
                <a:latin typeface="Calibri Light"/>
                <a:cs typeface="Calibri Light"/>
              </a:rPr>
              <a:t>a</a:t>
            </a:r>
            <a:r>
              <a:rPr sz="2800" b="0" spc="-10" dirty="0">
                <a:latin typeface="Calibri Light"/>
                <a:cs typeface="Calibri Light"/>
              </a:rPr>
              <a:t>l</a:t>
            </a:r>
            <a:r>
              <a:rPr sz="2800" b="0" spc="-12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o</a:t>
            </a:r>
            <a:r>
              <a:rPr sz="2800" b="0" spc="-30" dirty="0">
                <a:latin typeface="Calibri Light"/>
                <a:cs typeface="Calibri Light"/>
              </a:rPr>
              <a:t>pe</a:t>
            </a:r>
            <a:r>
              <a:rPr sz="2800" b="0" spc="-75" dirty="0">
                <a:latin typeface="Calibri Light"/>
                <a:cs typeface="Calibri Light"/>
              </a:rPr>
              <a:t>r</a:t>
            </a:r>
            <a:r>
              <a:rPr sz="2800" b="0" spc="-60" dirty="0">
                <a:latin typeface="Calibri Light"/>
                <a:cs typeface="Calibri Light"/>
              </a:rPr>
              <a:t>a</a:t>
            </a:r>
            <a:r>
              <a:rPr sz="2800" b="0" spc="-65" dirty="0">
                <a:latin typeface="Calibri Light"/>
                <a:cs typeface="Calibri Light"/>
              </a:rPr>
              <a:t>t</a:t>
            </a:r>
            <a:r>
              <a:rPr sz="2800" b="0" spc="-20" dirty="0">
                <a:latin typeface="Calibri Light"/>
                <a:cs typeface="Calibri Light"/>
              </a:rPr>
              <a:t>o</a:t>
            </a:r>
            <a:r>
              <a:rPr sz="2800" b="0" spc="-90" dirty="0">
                <a:latin typeface="Calibri Light"/>
                <a:cs typeface="Calibri Light"/>
              </a:rPr>
              <a:t>r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r>
              <a:rPr sz="2800" b="0" spc="-13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35" dirty="0">
                <a:latin typeface="Calibri Light"/>
                <a:cs typeface="Calibri Light"/>
              </a:rPr>
              <a:t>n</a:t>
            </a:r>
            <a:r>
              <a:rPr sz="2800" b="0" spc="-15" dirty="0">
                <a:latin typeface="Calibri Light"/>
                <a:cs typeface="Calibri Light"/>
              </a:rPr>
              <a:t>d</a:t>
            </a:r>
            <a:r>
              <a:rPr sz="2800" b="0" dirty="0">
                <a:latin typeface="Times New Roman"/>
                <a:cs typeface="Times New Roman"/>
              </a:rPr>
              <a:t>	</a:t>
            </a:r>
            <a:r>
              <a:rPr sz="2800" b="0" spc="-165" dirty="0">
                <a:latin typeface="Calibri Light"/>
                <a:cs typeface="Calibri Light"/>
              </a:rPr>
              <a:t>V</a:t>
            </a:r>
            <a:r>
              <a:rPr sz="2800" b="0" spc="-30" dirty="0">
                <a:latin typeface="Calibri Light"/>
                <a:cs typeface="Calibri Light"/>
              </a:rPr>
              <a:t>e</a:t>
            </a:r>
            <a:r>
              <a:rPr sz="2800" b="0" spc="-15" dirty="0">
                <a:latin typeface="Calibri Light"/>
                <a:cs typeface="Calibri Light"/>
              </a:rPr>
              <a:t>c</a:t>
            </a:r>
            <a:r>
              <a:rPr sz="2800" b="0" spc="-55" dirty="0">
                <a:latin typeface="Calibri Light"/>
                <a:cs typeface="Calibri Light"/>
              </a:rPr>
              <a:t>t</a:t>
            </a:r>
            <a:r>
              <a:rPr sz="2800" b="0" spc="-20" dirty="0">
                <a:latin typeface="Calibri Light"/>
                <a:cs typeface="Calibri Light"/>
              </a:rPr>
              <a:t>o</a:t>
            </a:r>
            <a:r>
              <a:rPr sz="2800" b="0" spc="-90" dirty="0">
                <a:latin typeface="Calibri Light"/>
                <a:cs typeface="Calibri Light"/>
              </a:rPr>
              <a:t>r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99332"/>
            <a:ext cx="77139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scenar</a:t>
            </a:r>
            <a:r>
              <a:rPr sz="2000" dirty="0">
                <a:latin typeface="Calibri"/>
                <a:cs typeface="Calibri"/>
              </a:rPr>
              <a:t>io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umbe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spc="-70" dirty="0">
                <a:latin typeface="Calibri"/>
                <a:cs typeface="Calibri"/>
              </a:rPr>
              <a:t>k</a:t>
            </a:r>
            <a:r>
              <a:rPr sz="2000" i="1" dirty="0">
                <a:latin typeface="Calibri"/>
                <a:cs typeface="Calibri"/>
              </a:rPr>
              <a:t>ed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Fig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981200"/>
            <a:ext cx="4800600" cy="2961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40" y="5177120"/>
            <a:ext cx="8982075" cy="962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7410">
              <a:lnSpc>
                <a:spcPct val="100000"/>
              </a:lnSpc>
              <a:buFont typeface="Arial"/>
              <a:buChar char="•"/>
              <a:tabLst>
                <a:tab pos="139700" algn="l"/>
              </a:tabLst>
            </a:pP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ple,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ut </a:t>
            </a:r>
            <a:r>
              <a:rPr sz="1600" spc="-10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days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views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exceeded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10, use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great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(&gt;) operato</a:t>
            </a:r>
            <a:r>
              <a:rPr sz="1600" spc="-7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,here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result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TRUE.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39700" algn="l"/>
              </a:tabLst>
            </a:pPr>
            <a:r>
              <a:rPr sz="1600" spc="-95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ctors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so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ompare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othe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ctors.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record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numb</a:t>
            </a:r>
            <a:r>
              <a:rPr sz="1600" spc="-10" dirty="0">
                <a:latin typeface="Arial"/>
                <a:cs typeface="Arial"/>
              </a:rPr>
              <a:t>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fac</a:t>
            </a:r>
            <a:r>
              <a:rPr sz="1600" spc="-15" dirty="0">
                <a:latin typeface="Arial"/>
                <a:cs typeface="Arial"/>
              </a:rPr>
              <a:t>eboo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profi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prev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ou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ee</a:t>
            </a:r>
            <a:r>
              <a:rPr sz="1600" spc="-10" dirty="0">
                <a:latin typeface="Arial"/>
                <a:cs typeface="Arial"/>
              </a:rPr>
              <a:t>k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-15" dirty="0">
                <a:latin typeface="Arial"/>
                <a:cs typeface="Arial"/>
              </a:rPr>
              <a:t>ab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10" dirty="0">
                <a:latin typeface="Arial"/>
                <a:cs typeface="Arial"/>
              </a:rPr>
              <a:t>ich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anothe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ctor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ll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Arial"/>
                <a:cs typeface="Arial"/>
              </a:rPr>
              <a:t>fac</a:t>
            </a:r>
            <a:r>
              <a:rPr sz="1600" i="1" spc="-15" dirty="0">
                <a:latin typeface="Arial"/>
                <a:cs typeface="Arial"/>
              </a:rPr>
              <a:t>eboo</a:t>
            </a:r>
            <a:r>
              <a:rPr sz="1600" i="1" dirty="0">
                <a:latin typeface="Arial"/>
                <a:cs typeface="Arial"/>
              </a:rPr>
              <a:t>k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log</a:t>
            </a:r>
            <a:r>
              <a:rPr spc="-5" dirty="0">
                <a:latin typeface="Calibri Light"/>
                <a:cs typeface="Calibri Light"/>
              </a:rPr>
              <a:t>i</a:t>
            </a:r>
            <a:r>
              <a:rPr spc="-55" dirty="0">
                <a:latin typeface="Calibri Light"/>
                <a:cs typeface="Calibri Light"/>
              </a:rPr>
              <a:t>c</a:t>
            </a:r>
            <a:r>
              <a:rPr spc="-15" dirty="0">
                <a:latin typeface="Calibri Light"/>
                <a:cs typeface="Calibri Light"/>
              </a:rPr>
              <a:t>al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 Light"/>
                <a:cs typeface="Calibri Light"/>
              </a:rPr>
              <a:t>op</a:t>
            </a:r>
            <a:r>
              <a:rPr spc="-10" dirty="0">
                <a:latin typeface="Calibri Light"/>
                <a:cs typeface="Calibri Light"/>
              </a:rPr>
              <a:t>e</a:t>
            </a:r>
            <a:r>
              <a:rPr spc="-90" dirty="0">
                <a:latin typeface="Calibri Light"/>
                <a:cs typeface="Calibri Light"/>
              </a:rPr>
              <a:t>r</a:t>
            </a:r>
            <a:r>
              <a:rPr spc="-55" dirty="0">
                <a:latin typeface="Calibri Light"/>
                <a:cs typeface="Calibri Light"/>
              </a:rPr>
              <a:t>a</a:t>
            </a:r>
            <a:r>
              <a:rPr spc="-60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o</a:t>
            </a:r>
            <a:r>
              <a:rPr spc="-80" dirty="0">
                <a:latin typeface="Calibri Light"/>
                <a:cs typeface="Calibri Light"/>
              </a:rPr>
              <a:t>r</a:t>
            </a:r>
            <a:r>
              <a:rPr spc="-20" dirty="0">
                <a:latin typeface="Calibri Light"/>
                <a:cs typeface="Calibri Light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81776"/>
            <a:ext cx="819912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omb</a:t>
            </a:r>
            <a:r>
              <a:rPr sz="2800" spc="-20" dirty="0">
                <a:latin typeface="Calibri"/>
                <a:cs typeface="Calibri"/>
              </a:rPr>
              <a:t>ine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esu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omparisons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ogi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ope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—</a:t>
            </a:r>
            <a:r>
              <a:rPr sz="2800" spc="-20" dirty="0">
                <a:latin typeface="Calibri"/>
                <a:cs typeface="Calibri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(&amp;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(|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(!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444875"/>
            <a:ext cx="29076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2365" algn="l"/>
              </a:tabLst>
            </a:pPr>
            <a:r>
              <a:rPr sz="4000" b="0" spc="-55" dirty="0">
                <a:latin typeface="Calibri Light"/>
                <a:cs typeface="Calibri Light"/>
              </a:rPr>
              <a:t>AN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50" dirty="0">
                <a:latin typeface="Calibri Light"/>
                <a:cs typeface="Calibri Light"/>
              </a:rPr>
              <a:t>o</a:t>
            </a:r>
            <a:r>
              <a:rPr sz="4000" b="0" spc="-60" dirty="0">
                <a:latin typeface="Calibri Light"/>
                <a:cs typeface="Calibri Light"/>
              </a:rPr>
              <a:t>pe</a:t>
            </a:r>
            <a:r>
              <a:rPr sz="4000" b="0" spc="-125" dirty="0">
                <a:latin typeface="Calibri Light"/>
                <a:cs typeface="Calibri Light"/>
              </a:rPr>
              <a:t>r</a:t>
            </a:r>
            <a:r>
              <a:rPr sz="4000" b="0" spc="-95" dirty="0">
                <a:latin typeface="Calibri Light"/>
                <a:cs typeface="Calibri Light"/>
              </a:rPr>
              <a:t>a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7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30"/>
            <a:ext cx="8839200" cy="530225"/>
          </a:xfrm>
          <a:custGeom>
            <a:avLst/>
            <a:gdLst/>
            <a:ahLst/>
            <a:cxnLst/>
            <a:rect l="l" t="t" r="r" b="b"/>
            <a:pathLst>
              <a:path w="8839200" h="530225">
                <a:moveTo>
                  <a:pt x="0" y="529769"/>
                </a:moveTo>
                <a:lnTo>
                  <a:pt x="8839199" y="529769"/>
                </a:lnTo>
                <a:lnTo>
                  <a:pt x="8839199" y="0"/>
                </a:lnTo>
                <a:lnTo>
                  <a:pt x="0" y="0"/>
                </a:lnTo>
                <a:lnTo>
                  <a:pt x="0" y="529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3740"/>
            <a:ext cx="83204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turns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bot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094" y="1362451"/>
            <a:ext cx="29368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676400"/>
            <a:ext cx="2057400" cy="22378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4100628"/>
            <a:ext cx="657733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dirty="0">
                <a:latin typeface="Calibri"/>
                <a:cs typeface="Calibri"/>
              </a:rPr>
              <a:t>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572063"/>
            <a:ext cx="2667000" cy="1945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>
                <a:latin typeface="Calibri Light"/>
                <a:cs typeface="Calibri Light"/>
              </a:rPr>
              <a:t>O</a:t>
            </a:r>
            <a:r>
              <a:rPr spc="-25" dirty="0">
                <a:latin typeface="Calibri Light"/>
                <a:cs typeface="Calibri Light"/>
              </a:rPr>
              <a:t>R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50" dirty="0">
                <a:latin typeface="Calibri Light"/>
                <a:cs typeface="Calibri Light"/>
              </a:rPr>
              <a:t>p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105" dirty="0">
                <a:latin typeface="Calibri Light"/>
                <a:cs typeface="Calibri Light"/>
              </a:rPr>
              <a:t>a</a:t>
            </a:r>
            <a:r>
              <a:rPr spc="-85" dirty="0">
                <a:latin typeface="Calibri Light"/>
                <a:cs typeface="Calibri Light"/>
              </a:rPr>
              <a:t>t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30"/>
            <a:ext cx="8839200" cy="530225"/>
          </a:xfrm>
          <a:custGeom>
            <a:avLst/>
            <a:gdLst/>
            <a:ahLst/>
            <a:cxnLst/>
            <a:rect l="l" t="t" r="r" b="b"/>
            <a:pathLst>
              <a:path w="8839200" h="530225">
                <a:moveTo>
                  <a:pt x="0" y="529769"/>
                </a:moveTo>
                <a:lnTo>
                  <a:pt x="8839199" y="529769"/>
                </a:lnTo>
                <a:lnTo>
                  <a:pt x="8839199" y="0"/>
                </a:lnTo>
                <a:lnTo>
                  <a:pt x="0" y="0"/>
                </a:lnTo>
                <a:lnTo>
                  <a:pt x="0" y="529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9494"/>
            <a:ext cx="844042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im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ea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hou</a:t>
            </a:r>
            <a:r>
              <a:rPr sz="1800" dirty="0">
                <a:latin typeface="Calibri"/>
                <a:cs typeface="Calibri"/>
              </a:rPr>
              <a:t>ld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TR</a:t>
            </a:r>
            <a:r>
              <a:rPr sz="1800" spc="-2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1676400"/>
            <a:ext cx="2667000" cy="2396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 Light"/>
                <a:cs typeface="Calibri Light"/>
              </a:rPr>
              <a:t>L</a:t>
            </a:r>
            <a:r>
              <a:rPr spc="-10" dirty="0">
                <a:latin typeface="Calibri Light"/>
                <a:cs typeface="Calibri Light"/>
              </a:rPr>
              <a:t>i</a:t>
            </a:r>
            <a:r>
              <a:rPr spc="-95" dirty="0">
                <a:latin typeface="Calibri Light"/>
                <a:cs typeface="Calibri Light"/>
              </a:rPr>
              <a:t>s</a:t>
            </a:r>
            <a:r>
              <a:rPr spc="-15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81776"/>
            <a:ext cx="8342630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tu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ings,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clu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anoth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>
                <a:latin typeface="Calibri Light"/>
                <a:cs typeface="Calibri Light"/>
              </a:rPr>
              <a:t>N</a:t>
            </a:r>
            <a:r>
              <a:rPr spc="-185" dirty="0">
                <a:latin typeface="Calibri Light"/>
                <a:cs typeface="Calibri Light"/>
              </a:rPr>
              <a:t>O</a:t>
            </a:r>
            <a:r>
              <a:rPr spc="-20" dirty="0">
                <a:latin typeface="Calibri Light"/>
                <a:cs typeface="Calibri Light"/>
              </a:rPr>
              <a:t>T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50" dirty="0">
                <a:latin typeface="Calibri Light"/>
                <a:cs typeface="Calibri Light"/>
              </a:rPr>
              <a:t>p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105" dirty="0">
                <a:latin typeface="Calibri Light"/>
                <a:cs typeface="Calibri Light"/>
              </a:rPr>
              <a:t>a</a:t>
            </a:r>
            <a:r>
              <a:rPr spc="-85" dirty="0">
                <a:latin typeface="Calibri Light"/>
                <a:cs typeface="Calibri Light"/>
              </a:rPr>
              <a:t>t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30"/>
            <a:ext cx="8839200" cy="454025"/>
          </a:xfrm>
          <a:custGeom>
            <a:avLst/>
            <a:gdLst/>
            <a:ahLst/>
            <a:cxnLst/>
            <a:rect l="l" t="t" r="r" b="b"/>
            <a:pathLst>
              <a:path w="8839200" h="454025">
                <a:moveTo>
                  <a:pt x="0" y="453569"/>
                </a:moveTo>
                <a:lnTo>
                  <a:pt x="8839199" y="453569"/>
                </a:lnTo>
                <a:lnTo>
                  <a:pt x="8839199" y="0"/>
                </a:lnTo>
                <a:lnTo>
                  <a:pt x="0" y="0"/>
                </a:lnTo>
                <a:lnTo>
                  <a:pt x="0" y="4535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0746"/>
            <a:ext cx="8524875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8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pe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ep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ese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!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simp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gi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ogi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828800"/>
            <a:ext cx="3122310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3400" y="1752600"/>
            <a:ext cx="2895600" cy="2716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444875"/>
            <a:ext cx="59156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12615" algn="l"/>
              </a:tabLst>
            </a:pPr>
            <a:r>
              <a:rPr sz="4000" b="0" spc="-10" dirty="0">
                <a:latin typeface="Calibri Light"/>
                <a:cs typeface="Calibri Light"/>
              </a:rPr>
              <a:t>l</a:t>
            </a:r>
            <a:r>
              <a:rPr sz="4000" b="0" spc="-50" dirty="0">
                <a:latin typeface="Calibri Light"/>
                <a:cs typeface="Calibri Light"/>
              </a:rPr>
              <a:t>og</a:t>
            </a:r>
            <a:r>
              <a:rPr sz="4000" b="0" spc="-30" dirty="0">
                <a:latin typeface="Calibri Light"/>
                <a:cs typeface="Calibri Light"/>
              </a:rPr>
              <a:t>i</a:t>
            </a:r>
            <a:r>
              <a:rPr sz="4000" b="0" spc="-90" dirty="0">
                <a:latin typeface="Calibri Light"/>
                <a:cs typeface="Calibri Light"/>
              </a:rPr>
              <a:t>c</a:t>
            </a:r>
            <a:r>
              <a:rPr sz="4000" b="0" spc="-55" dirty="0">
                <a:latin typeface="Calibri Light"/>
                <a:cs typeface="Calibri Light"/>
              </a:rPr>
              <a:t>a</a:t>
            </a:r>
            <a:r>
              <a:rPr sz="4000" b="0" spc="-10" dirty="0">
                <a:latin typeface="Calibri Light"/>
                <a:cs typeface="Calibri Light"/>
              </a:rPr>
              <a:t>l</a:t>
            </a:r>
            <a:r>
              <a:rPr sz="4000" b="0" spc="-170" dirty="0">
                <a:latin typeface="Times New Roman"/>
                <a:cs typeface="Times New Roman"/>
              </a:rPr>
              <a:t> </a:t>
            </a:r>
            <a:r>
              <a:rPr sz="4000" b="0" spc="-45" dirty="0">
                <a:latin typeface="Calibri Light"/>
                <a:cs typeface="Calibri Light"/>
              </a:rPr>
              <a:t>o</a:t>
            </a:r>
            <a:r>
              <a:rPr sz="4000" b="0" spc="-50" dirty="0">
                <a:latin typeface="Calibri Light"/>
                <a:cs typeface="Calibri Light"/>
              </a:rPr>
              <a:t>p</a:t>
            </a:r>
            <a:r>
              <a:rPr sz="4000" b="0" spc="-55" dirty="0">
                <a:latin typeface="Calibri Light"/>
                <a:cs typeface="Calibri Light"/>
              </a:rPr>
              <a:t>e</a:t>
            </a:r>
            <a:r>
              <a:rPr sz="4000" b="0" spc="-125" dirty="0">
                <a:latin typeface="Calibri Light"/>
                <a:cs typeface="Calibri Light"/>
              </a:rPr>
              <a:t>r</a:t>
            </a:r>
            <a:r>
              <a:rPr sz="4000" b="0" spc="-95" dirty="0">
                <a:latin typeface="Calibri Light"/>
                <a:cs typeface="Calibri Light"/>
              </a:rPr>
              <a:t>a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55" dirty="0">
                <a:latin typeface="Calibri Light"/>
                <a:cs typeface="Calibri Light"/>
              </a:rPr>
              <a:t>o</a:t>
            </a:r>
            <a:r>
              <a:rPr sz="4000" b="0" spc="-125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s</a:t>
            </a:r>
            <a:r>
              <a:rPr sz="4000" b="0" spc="-175" dirty="0">
                <a:latin typeface="Times New Roman"/>
                <a:cs typeface="Times New Roman"/>
              </a:rPr>
              <a:t> </a:t>
            </a:r>
            <a:r>
              <a:rPr sz="4000" b="0" spc="-45" dirty="0">
                <a:latin typeface="Calibri Light"/>
                <a:cs typeface="Calibri Light"/>
              </a:rPr>
              <a:t>an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50" dirty="0">
                <a:latin typeface="Calibri Light"/>
                <a:cs typeface="Calibri Light"/>
              </a:rPr>
              <a:t>V</a:t>
            </a:r>
            <a:r>
              <a:rPr sz="4000" b="0" spc="-55" dirty="0">
                <a:latin typeface="Calibri Light"/>
                <a:cs typeface="Calibri Light"/>
              </a:rPr>
              <a:t>e</a:t>
            </a:r>
            <a:r>
              <a:rPr sz="4000" b="0" spc="-45" dirty="0">
                <a:latin typeface="Calibri Light"/>
                <a:cs typeface="Calibri Light"/>
              </a:rPr>
              <a:t>c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55" dirty="0">
                <a:latin typeface="Calibri Light"/>
                <a:cs typeface="Calibri Light"/>
              </a:rPr>
              <a:t>o</a:t>
            </a:r>
            <a:r>
              <a:rPr sz="4000" b="0" spc="-125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79"/>
            <a:ext cx="8839200" cy="1444625"/>
          </a:xfrm>
          <a:custGeom>
            <a:avLst/>
            <a:gdLst/>
            <a:ahLst/>
            <a:cxnLst/>
            <a:rect l="l" t="t" r="r" b="b"/>
            <a:pathLst>
              <a:path w="8839200" h="1444625">
                <a:moveTo>
                  <a:pt x="0" y="1444121"/>
                </a:moveTo>
                <a:lnTo>
                  <a:pt x="8839199" y="1444121"/>
                </a:lnTo>
                <a:lnTo>
                  <a:pt x="8839199" y="0"/>
                </a:lnTo>
                <a:lnTo>
                  <a:pt x="0" y="0"/>
                </a:lnTo>
                <a:lnTo>
                  <a:pt x="0" y="14441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3740"/>
            <a:ext cx="866648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orkin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94" y="1362451"/>
            <a:ext cx="8414385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se.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ig.,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en.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2819400"/>
            <a:ext cx="4558283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Calibri Light"/>
                <a:cs typeface="Calibri Light"/>
              </a:rPr>
              <a:t>&amp;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Calibri Light"/>
                <a:cs typeface="Calibri Light"/>
              </a:rPr>
              <a:t>V</a:t>
            </a:r>
            <a:r>
              <a:rPr spc="-20" dirty="0">
                <a:latin typeface="Calibri Light"/>
                <a:cs typeface="Calibri Light"/>
              </a:rPr>
              <a:t>s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70" dirty="0">
                <a:latin typeface="Calibri Light"/>
                <a:cs typeface="Calibri Light"/>
              </a:rPr>
              <a:t>&amp;&amp;</a:t>
            </a:r>
            <a:r>
              <a:rPr spc="-10" dirty="0">
                <a:latin typeface="Calibri Light"/>
                <a:cs typeface="Calibri Light"/>
              </a:rPr>
              <a:t>,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 Light"/>
                <a:cs typeface="Calibri Light"/>
              </a:rPr>
              <a:t>|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Calibri Light"/>
                <a:cs typeface="Calibri Light"/>
              </a:rPr>
              <a:t>V</a:t>
            </a:r>
            <a:r>
              <a:rPr spc="-20" dirty="0">
                <a:latin typeface="Calibri Light"/>
                <a:cs typeface="Calibri Light"/>
              </a:rPr>
              <a:t>s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Calibri Light"/>
                <a:cs typeface="Calibri Light"/>
              </a:rPr>
              <a:t>|</a:t>
            </a:r>
            <a:r>
              <a:rPr spc="-20" dirty="0">
                <a:latin typeface="Calibri Light"/>
                <a:cs typeface="Calibri Light"/>
              </a:rPr>
              <a:t>|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79"/>
            <a:ext cx="8839200" cy="1292225"/>
          </a:xfrm>
          <a:custGeom>
            <a:avLst/>
            <a:gdLst/>
            <a:ahLst/>
            <a:cxnLst/>
            <a:rect l="l" t="t" r="r" b="b"/>
            <a:pathLst>
              <a:path w="8839200" h="1292225">
                <a:moveTo>
                  <a:pt x="0" y="1291721"/>
                </a:moveTo>
                <a:lnTo>
                  <a:pt x="8839199" y="1291721"/>
                </a:lnTo>
                <a:lnTo>
                  <a:pt x="8839199" y="0"/>
                </a:lnTo>
                <a:lnTo>
                  <a:pt x="0" y="0"/>
                </a:lnTo>
                <a:lnTo>
                  <a:pt x="0" y="1291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3740"/>
            <a:ext cx="855916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nam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94" y="1362451"/>
            <a:ext cx="8572500" cy="1047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ons.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ig.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ts,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ALSE.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owe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&amp;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nc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&amp;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2971800"/>
            <a:ext cx="4191000" cy="258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>
                <a:latin typeface="Calibri Light"/>
                <a:cs typeface="Calibri Light"/>
              </a:rPr>
              <a:t>c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50" dirty="0">
                <a:latin typeface="Calibri Light"/>
                <a:cs typeface="Calibri Light"/>
              </a:rPr>
              <a:t>n</a:t>
            </a:r>
            <a:r>
              <a:rPr spc="-60" dirty="0">
                <a:latin typeface="Calibri Light"/>
                <a:cs typeface="Calibri Light"/>
              </a:rPr>
              <a:t>d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50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75" dirty="0">
                <a:latin typeface="Calibri Light"/>
                <a:cs typeface="Calibri Light"/>
              </a:rPr>
              <a:t>n</a:t>
            </a:r>
            <a:r>
              <a:rPr spc="-55" dirty="0">
                <a:latin typeface="Calibri Light"/>
                <a:cs typeface="Calibri Light"/>
              </a:rPr>
              <a:t>a</a:t>
            </a:r>
            <a:r>
              <a:rPr spc="-10" dirty="0">
                <a:latin typeface="Calibri Light"/>
                <a:cs typeface="Calibri Light"/>
              </a:rPr>
              <a:t>l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Calibri Light"/>
                <a:cs typeface="Calibri Light"/>
              </a:rPr>
              <a:t>st</a:t>
            </a:r>
            <a:r>
              <a:rPr spc="-80" dirty="0">
                <a:latin typeface="Calibri Light"/>
                <a:cs typeface="Calibri Light"/>
              </a:rPr>
              <a:t>a</a:t>
            </a:r>
            <a:r>
              <a:rPr spc="-70" dirty="0">
                <a:latin typeface="Calibri Light"/>
                <a:cs typeface="Calibri Light"/>
              </a:rPr>
              <a:t>t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90" dirty="0">
                <a:latin typeface="Calibri Light"/>
                <a:cs typeface="Calibri Light"/>
              </a:rPr>
              <a:t>m</a:t>
            </a:r>
            <a:r>
              <a:rPr spc="-65" dirty="0">
                <a:latin typeface="Calibri Light"/>
                <a:cs typeface="Calibri Light"/>
              </a:rPr>
              <a:t>e</a:t>
            </a:r>
            <a:r>
              <a:rPr spc="-95" dirty="0">
                <a:latin typeface="Calibri Light"/>
                <a:cs typeface="Calibri Light"/>
              </a:rPr>
              <a:t>n</a:t>
            </a:r>
            <a:r>
              <a:rPr spc="-50" dirty="0">
                <a:latin typeface="Calibri Light"/>
                <a:cs typeface="Calibri Light"/>
              </a:rPr>
              <a:t>t</a:t>
            </a:r>
            <a:r>
              <a:rPr spc="-20" dirty="0">
                <a:latin typeface="Calibri Light"/>
                <a:cs typeface="Calibri Light"/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81776"/>
            <a:ext cx="213677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f-e</a:t>
            </a:r>
            <a:r>
              <a:rPr sz="2800" i="1" spc="-20" dirty="0">
                <a:latin typeface="Calibri"/>
                <a:cs typeface="Calibri"/>
              </a:rPr>
              <a:t>lse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22580" algn="l"/>
              </a:tabLst>
            </a:pP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f-e</a:t>
            </a:r>
            <a:r>
              <a:rPr sz="2800" i="1" spc="-20" dirty="0">
                <a:latin typeface="Calibri"/>
                <a:cs typeface="Calibri"/>
              </a:rPr>
              <a:t>ls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if</a:t>
            </a:r>
            <a:r>
              <a:rPr sz="2800" i="1" spc="-15" dirty="0">
                <a:latin typeface="Calibri"/>
                <a:cs typeface="Calibri"/>
              </a:rPr>
              <a:t>-e</a:t>
            </a:r>
            <a:r>
              <a:rPr sz="2800" i="1" spc="-20" dirty="0">
                <a:latin typeface="Calibri"/>
                <a:cs typeface="Calibri"/>
              </a:rPr>
              <a:t>lse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221990"/>
            <a:ext cx="34048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i="1" spc="-15" dirty="0">
                <a:latin typeface="Calibri Light"/>
                <a:cs typeface="Calibri Light"/>
              </a:rPr>
              <a:t>I</a:t>
            </a:r>
            <a:r>
              <a:rPr sz="3600" b="0" i="1" spc="-25" dirty="0">
                <a:latin typeface="Calibri Light"/>
                <a:cs typeface="Calibri Light"/>
              </a:rPr>
              <a:t>f</a:t>
            </a:r>
            <a:r>
              <a:rPr sz="3600" b="0" i="1" spc="-15" dirty="0">
                <a:latin typeface="Calibri Light"/>
                <a:cs typeface="Calibri Light"/>
              </a:rPr>
              <a:t>-</a:t>
            </a:r>
            <a:r>
              <a:rPr sz="3600" b="0" i="1" spc="-45" dirty="0">
                <a:latin typeface="Calibri Light"/>
                <a:cs typeface="Calibri Light"/>
              </a:rPr>
              <a:t>e</a:t>
            </a:r>
            <a:r>
              <a:rPr sz="3600" b="0" i="1" spc="-25" dirty="0">
                <a:latin typeface="Calibri Light"/>
                <a:cs typeface="Calibri Light"/>
              </a:rPr>
              <a:t>l</a:t>
            </a:r>
            <a:r>
              <a:rPr sz="3600" b="0" i="1" spc="-40" dirty="0">
                <a:latin typeface="Calibri Light"/>
                <a:cs typeface="Calibri Light"/>
              </a:rPr>
              <a:t>s</a:t>
            </a:r>
            <a:r>
              <a:rPr sz="3600" b="0" i="1" spc="-55" dirty="0">
                <a:latin typeface="Calibri Light"/>
                <a:cs typeface="Calibri Light"/>
              </a:rPr>
              <a:t>e</a:t>
            </a:r>
            <a:r>
              <a:rPr sz="3600" b="0" i="1" spc="-50" dirty="0">
                <a:latin typeface="Calibri Light"/>
                <a:cs typeface="Calibri Light"/>
              </a:rPr>
              <a:t> </a:t>
            </a:r>
            <a:r>
              <a:rPr sz="3600" b="0" i="1" spc="-80" dirty="0">
                <a:latin typeface="Calibri Light"/>
                <a:cs typeface="Calibri Light"/>
              </a:rPr>
              <a:t>s</a:t>
            </a:r>
            <a:r>
              <a:rPr sz="3600" b="0" i="1" spc="-85" dirty="0">
                <a:latin typeface="Calibri Light"/>
                <a:cs typeface="Calibri Light"/>
              </a:rPr>
              <a:t>t</a:t>
            </a:r>
            <a:r>
              <a:rPr sz="3600" b="0" i="1" spc="-45" dirty="0">
                <a:latin typeface="Calibri Light"/>
                <a:cs typeface="Calibri Light"/>
              </a:rPr>
              <a:t>a</a:t>
            </a:r>
            <a:r>
              <a:rPr sz="3600" b="0" i="1" spc="-85" dirty="0">
                <a:latin typeface="Calibri Light"/>
                <a:cs typeface="Calibri Light"/>
              </a:rPr>
              <a:t>t</a:t>
            </a:r>
            <a:r>
              <a:rPr sz="3600" b="0" i="1" spc="-45" dirty="0">
                <a:latin typeface="Calibri Light"/>
                <a:cs typeface="Calibri Light"/>
              </a:rPr>
              <a:t>e</a:t>
            </a:r>
            <a:r>
              <a:rPr sz="3600" b="0" i="1" spc="-55" dirty="0">
                <a:latin typeface="Calibri Light"/>
                <a:cs typeface="Calibri Light"/>
              </a:rPr>
              <a:t>m</a:t>
            </a:r>
            <a:r>
              <a:rPr sz="3600" b="0" i="1" spc="-45" dirty="0">
                <a:latin typeface="Calibri Light"/>
                <a:cs typeface="Calibri Light"/>
              </a:rPr>
              <a:t>e</a:t>
            </a:r>
            <a:r>
              <a:rPr sz="3600" b="0" i="1" spc="-95" dirty="0">
                <a:latin typeface="Calibri Light"/>
                <a:cs typeface="Calibri Light"/>
              </a:rPr>
              <a:t>n</a:t>
            </a:r>
            <a:r>
              <a:rPr sz="3600" b="0" i="1" spc="-40" dirty="0">
                <a:latin typeface="Calibri Light"/>
                <a:cs typeface="Calibri Light"/>
              </a:rPr>
              <a:t>t</a:t>
            </a:r>
            <a:r>
              <a:rPr sz="3600" b="0" i="1" spc="-50" dirty="0">
                <a:latin typeface="Calibri Light"/>
                <a:cs typeface="Calibri Light"/>
              </a:rPr>
              <a:t>s</a:t>
            </a:r>
            <a:r>
              <a:rPr sz="3600" b="0" i="1" spc="-40" dirty="0">
                <a:latin typeface="Calibri Light"/>
                <a:cs typeface="Calibri Light"/>
              </a:rPr>
              <a:t> </a:t>
            </a:r>
            <a:r>
              <a:rPr sz="3600" b="0" i="1" dirty="0">
                <a:latin typeface="Calibri Light"/>
                <a:cs typeface="Calibri Light"/>
              </a:rPr>
              <a:t> 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79"/>
            <a:ext cx="8839200" cy="1901825"/>
          </a:xfrm>
          <a:custGeom>
            <a:avLst/>
            <a:gdLst/>
            <a:ahLst/>
            <a:cxnLst/>
            <a:rect l="l" t="t" r="r" b="b"/>
            <a:pathLst>
              <a:path w="8839200" h="1901825">
                <a:moveTo>
                  <a:pt x="0" y="1901321"/>
                </a:moveTo>
                <a:lnTo>
                  <a:pt x="8839199" y="1901321"/>
                </a:lnTo>
                <a:lnTo>
                  <a:pt x="8839199" y="0"/>
                </a:lnTo>
                <a:lnTo>
                  <a:pt x="0" y="0"/>
                </a:lnTo>
                <a:lnTo>
                  <a:pt x="0" y="1901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0746"/>
            <a:ext cx="7734300" cy="32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eme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nd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io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;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nd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94" y="1382263"/>
            <a:ext cx="7568565" cy="159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ct val="70000"/>
              </a:lnSpc>
            </a:pP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TR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oci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eme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75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ed,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nd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15" dirty="0">
                <a:latin typeface="Calibri"/>
                <a:cs typeface="Calibri"/>
              </a:rPr>
              <a:t>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appea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theses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605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ta</a:t>
            </a:r>
            <a:r>
              <a:rPr sz="2200" spc="-15" dirty="0">
                <a:latin typeface="Calibri"/>
                <a:cs typeface="Calibri"/>
              </a:rPr>
              <a:t>x:</a:t>
            </a:r>
            <a:endParaRPr sz="2200">
              <a:latin typeface="Calibri"/>
              <a:cs typeface="Calibri"/>
            </a:endParaRPr>
          </a:p>
          <a:p>
            <a:pPr marL="927100" marR="5512435">
              <a:lnSpc>
                <a:spcPts val="1850"/>
              </a:lnSpc>
              <a:spcBef>
                <a:spcPts val="85"/>
              </a:spcBef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5" dirty="0">
                <a:latin typeface="Calibri"/>
                <a:cs typeface="Calibri"/>
              </a:rPr>
              <a:t>ond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ti</a:t>
            </a:r>
            <a:r>
              <a:rPr sz="1600" spc="-15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)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{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x</a:t>
            </a:r>
            <a:r>
              <a:rPr sz="1600" spc="-15" dirty="0">
                <a:latin typeface="Calibri"/>
                <a:cs typeface="Calibri"/>
              </a:rPr>
              <a:t>p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ess</a:t>
            </a:r>
            <a:r>
              <a:rPr sz="1600" spc="-15" dirty="0">
                <a:latin typeface="Calibri"/>
                <a:cs typeface="Calibri"/>
              </a:rPr>
              <a:t>ion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785"/>
              </a:lnSpc>
            </a:pPr>
            <a:r>
              <a:rPr sz="1600" spc="-5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3656546"/>
            <a:ext cx="8639175" cy="266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latin typeface="Arial"/>
                <a:cs typeface="Arial"/>
              </a:rPr>
              <a:t>•</a:t>
            </a:r>
            <a:r>
              <a:rPr sz="1900" spc="-10" dirty="0">
                <a:latin typeface="Times New Roman"/>
                <a:cs typeface="Times New Roman"/>
              </a:rPr>
              <a:t>if-el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e 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tate</a:t>
            </a:r>
            <a:r>
              <a:rPr sz="1900" spc="-50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ent,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code as</a:t>
            </a:r>
            <a:r>
              <a:rPr sz="1900" spc="-25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oci</a:t>
            </a:r>
            <a:r>
              <a:rPr sz="1900" spc="-2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ted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with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 el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st</a:t>
            </a:r>
            <a:r>
              <a:rPr sz="1900" spc="-2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te</a:t>
            </a:r>
            <a:r>
              <a:rPr sz="1900" spc="-45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ent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gets execut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0" dirty="0">
                <a:latin typeface="Times New Roman"/>
                <a:cs typeface="Times New Roman"/>
              </a:rPr>
              <a:t>d </a:t>
            </a:r>
            <a:r>
              <a:rPr sz="1900" spc="-15" dirty="0">
                <a:latin typeface="Times New Roman"/>
                <a:cs typeface="Times New Roman"/>
              </a:rPr>
              <a:t>wh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0" dirty="0">
                <a:latin typeface="Times New Roman"/>
                <a:cs typeface="Times New Roman"/>
              </a:rPr>
              <a:t>nev</a:t>
            </a:r>
            <a:r>
              <a:rPr sz="1900" spc="-20" dirty="0">
                <a:latin typeface="Times New Roman"/>
                <a:cs typeface="Times New Roman"/>
              </a:rPr>
              <a:t>e</a:t>
            </a:r>
            <a:r>
              <a:rPr sz="1900" spc="-10" dirty="0">
                <a:latin typeface="Times New Roman"/>
                <a:cs typeface="Times New Roman"/>
              </a:rPr>
              <a:t>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Times New Roman"/>
                <a:cs typeface="Times New Roman"/>
              </a:rPr>
              <a:t>condition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of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if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st</a:t>
            </a:r>
            <a:r>
              <a:rPr sz="1900" spc="-20" dirty="0">
                <a:latin typeface="Times New Roman"/>
                <a:cs typeface="Times New Roman"/>
              </a:rPr>
              <a:t>a</a:t>
            </a:r>
            <a:r>
              <a:rPr sz="1900" spc="-10" dirty="0">
                <a:latin typeface="Times New Roman"/>
                <a:cs typeface="Times New Roman"/>
              </a:rPr>
              <a:t>te</a:t>
            </a:r>
            <a:r>
              <a:rPr sz="1900" spc="-40" dirty="0">
                <a:latin typeface="Times New Roman"/>
                <a:cs typeface="Times New Roman"/>
              </a:rPr>
              <a:t>m</a:t>
            </a:r>
            <a:r>
              <a:rPr sz="1900" spc="-10" dirty="0">
                <a:latin typeface="Times New Roman"/>
                <a:cs typeface="Times New Roman"/>
              </a:rPr>
              <a:t>ent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not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s</a:t>
            </a:r>
            <a:r>
              <a:rPr sz="1900" spc="-10" dirty="0">
                <a:latin typeface="Times New Roman"/>
                <a:cs typeface="Times New Roman"/>
              </a:rPr>
              <a:t>atisfied.</a:t>
            </a:r>
            <a:endParaRPr sz="19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355"/>
              </a:spcBef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ax:</a:t>
            </a:r>
            <a:endParaRPr sz="1800">
              <a:latin typeface="Calibri"/>
              <a:cs typeface="Calibri"/>
            </a:endParaRPr>
          </a:p>
          <a:p>
            <a:pPr marL="1079500" marR="62858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if(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1315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795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635" y="1146679"/>
            <a:ext cx="8839200" cy="1292225"/>
          </a:xfrm>
          <a:custGeom>
            <a:avLst/>
            <a:gdLst/>
            <a:ahLst/>
            <a:cxnLst/>
            <a:rect l="l" t="t" r="r" b="b"/>
            <a:pathLst>
              <a:path w="8839200" h="1292225">
                <a:moveTo>
                  <a:pt x="0" y="1291721"/>
                </a:moveTo>
                <a:lnTo>
                  <a:pt x="8839199" y="1291721"/>
                </a:lnTo>
                <a:lnTo>
                  <a:pt x="8839199" y="0"/>
                </a:lnTo>
                <a:lnTo>
                  <a:pt x="0" y="0"/>
                </a:lnTo>
                <a:lnTo>
                  <a:pt x="0" y="1291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39494"/>
            <a:ext cx="8527415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It pr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ts “X is e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posi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ondit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Ch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5,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se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2667000"/>
            <a:ext cx="5874654" cy="2514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i="1" spc="-15" dirty="0">
                <a:latin typeface="Calibri Light"/>
                <a:cs typeface="Calibri Light"/>
              </a:rPr>
              <a:t>I</a:t>
            </a:r>
            <a:r>
              <a:rPr i="1" spc="-25" dirty="0">
                <a:latin typeface="Calibri Light"/>
                <a:cs typeface="Calibri Light"/>
              </a:rPr>
              <a:t>f</a:t>
            </a:r>
            <a:r>
              <a:rPr i="1" spc="-30" dirty="0">
                <a:latin typeface="Calibri Light"/>
                <a:cs typeface="Calibri Light"/>
              </a:rPr>
              <a:t>-</a:t>
            </a:r>
            <a:r>
              <a:rPr i="1" spc="-55" dirty="0">
                <a:latin typeface="Calibri Light"/>
                <a:cs typeface="Calibri Light"/>
              </a:rPr>
              <a:t>e</a:t>
            </a:r>
            <a:r>
              <a:rPr i="1" spc="-30" dirty="0">
                <a:latin typeface="Calibri Light"/>
                <a:cs typeface="Calibri Light"/>
              </a:rPr>
              <a:t>l</a:t>
            </a:r>
            <a:r>
              <a:rPr i="1" spc="-45" dirty="0">
                <a:latin typeface="Calibri Light"/>
                <a:cs typeface="Calibri Light"/>
              </a:rPr>
              <a:t>s</a:t>
            </a:r>
            <a:r>
              <a:rPr i="1" spc="-55" dirty="0">
                <a:latin typeface="Calibri Light"/>
                <a:cs typeface="Calibri Light"/>
              </a:rPr>
              <a:t>e </a:t>
            </a:r>
            <a:r>
              <a:rPr i="1" spc="-25" dirty="0">
                <a:latin typeface="Calibri Light"/>
                <a:cs typeface="Calibri Light"/>
              </a:rPr>
              <a:t>if</a:t>
            </a:r>
            <a:r>
              <a:rPr i="1" spc="-30" dirty="0">
                <a:latin typeface="Calibri Light"/>
                <a:cs typeface="Calibri Light"/>
              </a:rPr>
              <a:t>-</a:t>
            </a:r>
            <a:r>
              <a:rPr i="1" spc="-55" dirty="0">
                <a:latin typeface="Calibri Light"/>
                <a:cs typeface="Calibri Light"/>
              </a:rPr>
              <a:t>e</a:t>
            </a:r>
            <a:r>
              <a:rPr i="1" spc="-30" dirty="0">
                <a:latin typeface="Calibri Light"/>
                <a:cs typeface="Calibri Light"/>
              </a:rPr>
              <a:t>l</a:t>
            </a:r>
            <a:r>
              <a:rPr i="1" spc="-45" dirty="0">
                <a:latin typeface="Calibri Light"/>
                <a:cs typeface="Calibri Light"/>
              </a:rPr>
              <a:t>se</a:t>
            </a:r>
            <a:r>
              <a:rPr i="1" spc="-65" dirty="0">
                <a:latin typeface="Calibri Light"/>
                <a:cs typeface="Calibri Light"/>
              </a:rPr>
              <a:t> </a:t>
            </a:r>
            <a:r>
              <a:rPr i="1" spc="-95" dirty="0">
                <a:latin typeface="Calibri Light"/>
                <a:cs typeface="Calibri Light"/>
              </a:rPr>
              <a:t>st</a:t>
            </a:r>
            <a:r>
              <a:rPr i="1" spc="-45" dirty="0">
                <a:latin typeface="Calibri Light"/>
                <a:cs typeface="Calibri Light"/>
              </a:rPr>
              <a:t>a</a:t>
            </a:r>
            <a:r>
              <a:rPr i="1" spc="-85" dirty="0">
                <a:latin typeface="Calibri Light"/>
                <a:cs typeface="Calibri Light"/>
              </a:rPr>
              <a:t>t</a:t>
            </a:r>
            <a:r>
              <a:rPr i="1" spc="-40" dirty="0">
                <a:latin typeface="Calibri Light"/>
                <a:cs typeface="Calibri Light"/>
              </a:rPr>
              <a:t>e</a:t>
            </a:r>
            <a:r>
              <a:rPr i="1" spc="-100" dirty="0">
                <a:latin typeface="Calibri Light"/>
                <a:cs typeface="Calibri Light"/>
              </a:rPr>
              <a:t>m</a:t>
            </a:r>
            <a:r>
              <a:rPr i="1" spc="-55" dirty="0">
                <a:latin typeface="Calibri Light"/>
                <a:cs typeface="Calibri Light"/>
              </a:rPr>
              <a:t>e</a:t>
            </a:r>
            <a:r>
              <a:rPr i="1" spc="-100" dirty="0">
                <a:latin typeface="Calibri Light"/>
                <a:cs typeface="Calibri Light"/>
              </a:rPr>
              <a:t>n</a:t>
            </a:r>
            <a:r>
              <a:rPr i="1" spc="-50" dirty="0">
                <a:latin typeface="Calibri Light"/>
                <a:cs typeface="Calibri Light"/>
              </a:rPr>
              <a:t>t</a:t>
            </a:r>
            <a:r>
              <a:rPr i="1" spc="-45" dirty="0">
                <a:latin typeface="Calibri Light"/>
                <a:cs typeface="Calibri Light"/>
              </a:rPr>
              <a:t>s</a:t>
            </a:r>
            <a:r>
              <a:rPr i="1" spc="-10" dirty="0">
                <a:latin typeface="Calibri Light"/>
                <a:cs typeface="Calibri Light"/>
              </a:rPr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130635" y="1146679"/>
            <a:ext cx="8839200" cy="2816225"/>
          </a:xfrm>
          <a:custGeom>
            <a:avLst/>
            <a:gdLst/>
            <a:ahLst/>
            <a:cxnLst/>
            <a:rect l="l" t="t" r="r" b="b"/>
            <a:pathLst>
              <a:path w="8839200" h="2816225">
                <a:moveTo>
                  <a:pt x="0" y="2815721"/>
                </a:moveTo>
                <a:lnTo>
                  <a:pt x="8839199" y="2815721"/>
                </a:lnTo>
                <a:lnTo>
                  <a:pt x="8839199" y="0"/>
                </a:lnTo>
                <a:lnTo>
                  <a:pt x="0" y="0"/>
                </a:lnTo>
                <a:lnTo>
                  <a:pt x="0" y="2815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0" dirty="0"/>
              <a:t>Th</a:t>
            </a:r>
            <a:r>
              <a:rPr spc="-15" dirty="0"/>
              <a:t>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el</a:t>
            </a:r>
            <a:r>
              <a:rPr spc="-15" dirty="0"/>
              <a:t>se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0"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40" dirty="0"/>
              <a:t>t</a:t>
            </a:r>
            <a:r>
              <a:rPr spc="-35" dirty="0"/>
              <a:t>a</a:t>
            </a:r>
            <a:r>
              <a:rPr spc="-40" dirty="0"/>
              <a:t>t</a:t>
            </a:r>
            <a:r>
              <a:rPr spc="-15" dirty="0"/>
              <a:t>eme</a:t>
            </a:r>
            <a:r>
              <a:rPr spc="-50" dirty="0"/>
              <a:t>n</a:t>
            </a:r>
            <a:r>
              <a:rPr spc="-10" dirty="0"/>
              <a:t>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40" dirty="0"/>
              <a:t>c</a:t>
            </a:r>
            <a:r>
              <a:rPr spc="-15" dirty="0"/>
              <a:t>omes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b</a:t>
            </a:r>
            <a:r>
              <a:rPr spc="-30" dirty="0"/>
              <a:t>e</a:t>
            </a:r>
            <a:r>
              <a:rPr spc="-10" dirty="0"/>
              <a:t>t</a:t>
            </a:r>
            <a:r>
              <a:rPr spc="-50" dirty="0"/>
              <a:t>w</a:t>
            </a:r>
            <a:r>
              <a:rPr spc="-15" dirty="0"/>
              <a:t>een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the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0"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5" dirty="0"/>
              <a:t>and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el</a:t>
            </a:r>
            <a:r>
              <a:rPr spc="-15" dirty="0"/>
              <a:t>se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40" dirty="0"/>
              <a:t>t</a:t>
            </a:r>
            <a:r>
              <a:rPr spc="-35" dirty="0"/>
              <a:t>a</a:t>
            </a:r>
            <a:r>
              <a:rPr spc="-40" dirty="0"/>
              <a:t>t</a:t>
            </a:r>
            <a:r>
              <a:rPr spc="-15" dirty="0"/>
              <a:t>eme</a:t>
            </a:r>
            <a:r>
              <a:rPr spc="-50" dirty="0"/>
              <a:t>n</a:t>
            </a:r>
            <a:r>
              <a:rPr spc="-10" dirty="0"/>
              <a:t>ts.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6117590">
              <a:lnSpc>
                <a:spcPct val="88900"/>
              </a:lnSpc>
            </a:pPr>
            <a:r>
              <a:rPr b="1" spc="-45" dirty="0">
                <a:latin typeface="Calibri"/>
                <a:cs typeface="Calibri"/>
              </a:rPr>
              <a:t>S</a:t>
            </a:r>
            <a:r>
              <a:rPr b="1" spc="-15" dirty="0">
                <a:latin typeface="Calibri"/>
                <a:cs typeface="Calibri"/>
              </a:rPr>
              <a:t>y</a:t>
            </a:r>
            <a:r>
              <a:rPr b="1" spc="-40" dirty="0">
                <a:latin typeface="Calibri"/>
                <a:cs typeface="Calibri"/>
              </a:rPr>
              <a:t>nta</a:t>
            </a:r>
            <a:r>
              <a:rPr b="1" spc="-15" dirty="0">
                <a:latin typeface="Calibri"/>
                <a:cs typeface="Calibri"/>
              </a:rPr>
              <a:t>x: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f(</a:t>
            </a:r>
            <a:r>
              <a:rPr spc="-45" dirty="0"/>
              <a:t>c</a:t>
            </a:r>
            <a:r>
              <a:rPr spc="-5" dirty="0"/>
              <a:t>ond</a:t>
            </a:r>
            <a:r>
              <a:rPr dirty="0"/>
              <a:t>it</a:t>
            </a:r>
            <a:r>
              <a:rPr spc="-10" dirty="0"/>
              <a:t>i</a:t>
            </a:r>
            <a:r>
              <a:rPr spc="-20" dirty="0"/>
              <a:t>on1</a:t>
            </a:r>
            <a:r>
              <a:rPr spc="-10" dirty="0"/>
              <a:t>)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spc="-20" dirty="0"/>
              <a:t>xp</a:t>
            </a:r>
            <a:r>
              <a:rPr spc="-40" dirty="0"/>
              <a:t>r</a:t>
            </a:r>
            <a:r>
              <a:rPr spc="-10" dirty="0"/>
              <a:t>es</a:t>
            </a:r>
            <a:r>
              <a:rPr spc="-5" dirty="0"/>
              <a:t>s</a:t>
            </a:r>
            <a:r>
              <a:rPr dirty="0"/>
              <a:t>i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/>
              <a:t>1</a:t>
            </a:r>
          </a:p>
          <a:p>
            <a:pPr marL="12700" marR="5516245">
              <a:lnSpc>
                <a:spcPts val="2350"/>
              </a:lnSpc>
              <a:spcBef>
                <a:spcPts val="30"/>
              </a:spcBef>
            </a:pPr>
            <a:r>
              <a:rPr spc="-15" dirty="0"/>
              <a:t>}e</a:t>
            </a:r>
            <a:r>
              <a:rPr spc="-5" dirty="0"/>
              <a:t>ls</a:t>
            </a:r>
            <a:r>
              <a:rPr spc="-15"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0" dirty="0"/>
              <a:t>f</a:t>
            </a:r>
            <a:r>
              <a:rPr spc="-15" dirty="0"/>
              <a:t>(</a:t>
            </a:r>
            <a:r>
              <a:rPr spc="-45" dirty="0"/>
              <a:t>c</a:t>
            </a:r>
            <a:r>
              <a:rPr spc="-15" dirty="0"/>
              <a:t>o</a:t>
            </a:r>
            <a:r>
              <a:rPr spc="-20" dirty="0"/>
              <a:t>nd</a:t>
            </a:r>
            <a:r>
              <a:rPr spc="-10" dirty="0"/>
              <a:t>it</a:t>
            </a:r>
            <a:r>
              <a:rPr spc="-15" dirty="0"/>
              <a:t>io</a:t>
            </a:r>
            <a:r>
              <a:rPr spc="-20" dirty="0"/>
              <a:t>n2</a:t>
            </a:r>
            <a:r>
              <a:rPr spc="-10" dirty="0"/>
              <a:t>)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{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spc="-20" dirty="0"/>
              <a:t>xp</a:t>
            </a:r>
            <a:r>
              <a:rPr spc="-40" dirty="0"/>
              <a:t>r</a:t>
            </a:r>
            <a:r>
              <a:rPr spc="-10" dirty="0"/>
              <a:t>es</a:t>
            </a:r>
            <a:r>
              <a:rPr spc="-5" dirty="0"/>
              <a:t>s</a:t>
            </a:r>
            <a:r>
              <a:rPr dirty="0"/>
              <a:t>i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5" dirty="0"/>
              <a:t>2</a:t>
            </a:r>
          </a:p>
          <a:p>
            <a:pPr marL="76200">
              <a:lnSpc>
                <a:spcPts val="2170"/>
              </a:lnSpc>
            </a:pPr>
            <a:r>
              <a:rPr dirty="0"/>
              <a:t>}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el</a:t>
            </a:r>
            <a:r>
              <a:rPr spc="-15" dirty="0"/>
              <a:t>se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{</a:t>
            </a:r>
            <a:r>
              <a:rPr spc="-55" dirty="0"/>
              <a:t>e</a:t>
            </a:r>
            <a:r>
              <a:rPr spc="-20" dirty="0"/>
              <a:t>xp</a:t>
            </a:r>
            <a:r>
              <a:rPr spc="-40" dirty="0"/>
              <a:t>r</a:t>
            </a:r>
            <a:r>
              <a:rPr spc="-10" dirty="0"/>
              <a:t>essio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3</a:t>
            </a:r>
          </a:p>
          <a:p>
            <a:pPr marL="12700">
              <a:lnSpc>
                <a:spcPts val="2495"/>
              </a:lnSpc>
            </a:pPr>
            <a:r>
              <a:rPr spc="-10" dirty="0"/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381000" y="4191012"/>
            <a:ext cx="4800600" cy="2059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891" y="446739"/>
            <a:ext cx="4118366" cy="547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130" y="441966"/>
            <a:ext cx="4128135" cy="5485130"/>
          </a:xfrm>
          <a:custGeom>
            <a:avLst/>
            <a:gdLst/>
            <a:ahLst/>
            <a:cxnLst/>
            <a:rect l="l" t="t" r="r" b="b"/>
            <a:pathLst>
              <a:path w="4128135" h="5485130">
                <a:moveTo>
                  <a:pt x="0" y="5484632"/>
                </a:moveTo>
                <a:lnTo>
                  <a:pt x="4127875" y="5484632"/>
                </a:lnTo>
                <a:lnTo>
                  <a:pt x="4127875" y="0"/>
                </a:lnTo>
                <a:lnTo>
                  <a:pt x="0" y="0"/>
                </a:lnTo>
                <a:lnTo>
                  <a:pt x="0" y="5484632"/>
                </a:lnTo>
                <a:close/>
              </a:path>
            </a:pathLst>
          </a:custGeom>
          <a:ln w="9524">
            <a:solidFill>
              <a:srgbClr val="499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93613" y="554670"/>
            <a:ext cx="3302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Liberation Mono"/>
                <a:cs typeface="Liberation Mono"/>
              </a:rPr>
              <a:t>1</a:t>
            </a:r>
            <a:endParaRPr sz="40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0955" y="3582923"/>
            <a:ext cx="7104887" cy="1232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67310" y="3285233"/>
            <a:ext cx="62750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61100" algn="l"/>
              </a:tabLst>
            </a:pP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100" b="0" u="sng" spc="-605" dirty="0">
                <a:solidFill>
                  <a:srgbClr val="C72B46"/>
                </a:solidFill>
                <a:latin typeface="Times New Roman"/>
                <a:cs typeface="Times New Roman"/>
              </a:rPr>
              <a:t> </a:t>
            </a: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4100" b="0" u="sng" spc="-65" dirty="0">
                <a:solidFill>
                  <a:srgbClr val="C72B46"/>
                </a:solidFill>
                <a:latin typeface="Calibri Light"/>
                <a:cs typeface="Calibri Light"/>
              </a:rPr>
              <a:t>t</a:t>
            </a:r>
            <a:r>
              <a:rPr sz="4100" b="0" u="sng" spc="-40" dirty="0">
                <a:solidFill>
                  <a:srgbClr val="C72B46"/>
                </a:solidFill>
                <a:latin typeface="Calibri Light"/>
                <a:cs typeface="Calibri Light"/>
              </a:rPr>
              <a:t>a</a:t>
            </a:r>
            <a:r>
              <a:rPr sz="4100" b="0" u="sng" spc="-15" dirty="0">
                <a:solidFill>
                  <a:srgbClr val="C72B46"/>
                </a:solidFill>
                <a:latin typeface="Calibri Light"/>
                <a:cs typeface="Calibri Light"/>
              </a:rPr>
              <a:t>t</a:t>
            </a:r>
            <a:r>
              <a:rPr sz="4100" b="0" u="sng" spc="-25" dirty="0">
                <a:solidFill>
                  <a:srgbClr val="C72B46"/>
                </a:solidFill>
                <a:latin typeface="Calibri Light"/>
                <a:cs typeface="Calibri Light"/>
              </a:rPr>
              <a:t>i</a:t>
            </a:r>
            <a:r>
              <a:rPr sz="4100" b="0" u="sng" spc="-55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4100" b="0" u="sng" spc="-15" dirty="0">
                <a:solidFill>
                  <a:srgbClr val="C72B46"/>
                </a:solidFill>
                <a:latin typeface="Calibri Light"/>
                <a:cs typeface="Calibri Light"/>
              </a:rPr>
              <a:t>t</a:t>
            </a:r>
            <a:r>
              <a:rPr sz="4100" b="0" u="sng" spc="-25" dirty="0">
                <a:solidFill>
                  <a:srgbClr val="C72B46"/>
                </a:solidFill>
                <a:latin typeface="Calibri Light"/>
                <a:cs typeface="Calibri Light"/>
              </a:rPr>
              <a:t>i</a:t>
            </a:r>
            <a:r>
              <a:rPr sz="4100" b="0" u="sng" spc="-45" dirty="0">
                <a:solidFill>
                  <a:srgbClr val="C72B46"/>
                </a:solidFill>
                <a:latin typeface="Calibri Light"/>
                <a:cs typeface="Calibri Light"/>
              </a:rPr>
              <a:t>c</a:t>
            </a: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al</a:t>
            </a:r>
            <a:r>
              <a:rPr sz="4100" b="0" u="sng" spc="-30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100" b="0" u="sng" spc="-35" dirty="0">
                <a:solidFill>
                  <a:srgbClr val="C72B46"/>
                </a:solidFill>
                <a:latin typeface="Calibri Light"/>
                <a:cs typeface="Calibri Light"/>
              </a:rPr>
              <a:t>P</a:t>
            </a:r>
            <a:r>
              <a:rPr sz="4100" b="0" u="sng" spc="-85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4100" b="0" u="sng" spc="-5" dirty="0">
                <a:solidFill>
                  <a:srgbClr val="C72B46"/>
                </a:solidFill>
                <a:latin typeface="Calibri Light"/>
                <a:cs typeface="Calibri Light"/>
              </a:rPr>
              <a:t>og</a:t>
            </a:r>
            <a:r>
              <a:rPr sz="4100" b="0" u="sng" spc="-90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am</a:t>
            </a:r>
            <a:r>
              <a:rPr sz="4100" b="0" u="sng" spc="10" dirty="0">
                <a:solidFill>
                  <a:srgbClr val="C72B46"/>
                </a:solidFill>
                <a:latin typeface="Calibri Light"/>
                <a:cs typeface="Calibri Light"/>
              </a:rPr>
              <a:t>m</a:t>
            </a:r>
            <a:r>
              <a:rPr sz="4100" b="0" u="sng" spc="-10" dirty="0">
                <a:solidFill>
                  <a:srgbClr val="C72B46"/>
                </a:solidFill>
                <a:latin typeface="Calibri Light"/>
                <a:cs typeface="Calibri Light"/>
              </a:rPr>
              <a:t>i</a:t>
            </a:r>
            <a:r>
              <a:rPr sz="4100" b="0" u="sng" spc="-40" dirty="0">
                <a:solidFill>
                  <a:srgbClr val="C72B46"/>
                </a:solidFill>
                <a:latin typeface="Calibri Light"/>
                <a:cs typeface="Calibri Light"/>
              </a:rPr>
              <a:t>n</a:t>
            </a: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g</a:t>
            </a:r>
            <a:r>
              <a:rPr sz="4100" b="0" u="sng" spc="-35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100" b="0" u="sng" spc="-20" dirty="0">
                <a:solidFill>
                  <a:srgbClr val="C72B46"/>
                </a:solidFill>
                <a:latin typeface="Calibri Light"/>
                <a:cs typeface="Calibri Light"/>
              </a:rPr>
              <a:t>in</a:t>
            </a:r>
            <a:r>
              <a:rPr sz="4100" b="0" u="sng" spc="-25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100" b="0" u="sng" dirty="0">
                <a:solidFill>
                  <a:srgbClr val="C72B46"/>
                </a:solidFill>
                <a:latin typeface="Calibri Light"/>
                <a:cs typeface="Calibri Light"/>
              </a:rPr>
              <a:t>R </a:t>
            </a:r>
            <a:r>
              <a:rPr sz="4100" b="0" u="sng" dirty="0">
                <a:solidFill>
                  <a:srgbClr val="C72B46"/>
                </a:solidFill>
                <a:latin typeface="Times New Roman"/>
                <a:cs typeface="Times New Roman"/>
              </a:rPr>
              <a:t>	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58564" y="4013578"/>
            <a:ext cx="37915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Sr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asa,</a:t>
            </a:r>
            <a:r>
              <a:rPr sz="2000" spc="-35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es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Sh</a:t>
            </a:r>
            <a:r>
              <a:rPr sz="2000" spc="-15" dirty="0">
                <a:solidFill>
                  <a:srgbClr val="177D52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77D52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ty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&amp;</a:t>
            </a:r>
            <a:r>
              <a:rPr sz="2000" spc="-6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177D5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w</a:t>
            </a:r>
            <a:r>
              <a:rPr sz="2000" spc="-50" dirty="0">
                <a:solidFill>
                  <a:srgbClr val="177D52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 Light"/>
                <a:cs typeface="Calibri Light"/>
              </a:rPr>
              <a:t>5</a:t>
            </a:r>
            <a:r>
              <a:rPr spc="-15" dirty="0">
                <a:latin typeface="Calibri Light"/>
                <a:cs typeface="Calibri Light"/>
              </a:rPr>
              <a:t>: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I</a:t>
            </a:r>
            <a:r>
              <a:rPr spc="-70" dirty="0">
                <a:latin typeface="Calibri Light"/>
                <a:cs typeface="Calibri Light"/>
              </a:rPr>
              <a:t>t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95" dirty="0">
                <a:latin typeface="Calibri Light"/>
                <a:cs typeface="Calibri Light"/>
              </a:rPr>
              <a:t>a</a:t>
            </a:r>
            <a:r>
              <a:rPr spc="-50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100" dirty="0">
                <a:latin typeface="Calibri Light"/>
                <a:cs typeface="Calibri Light"/>
              </a:rPr>
              <a:t>v</a:t>
            </a:r>
            <a:r>
              <a:rPr spc="-20" dirty="0">
                <a:latin typeface="Calibri Light"/>
                <a:cs typeface="Calibri Light"/>
              </a:rPr>
              <a:t>e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Calibri Light"/>
                <a:cs typeface="Calibri Light"/>
              </a:rPr>
              <a:t>p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60" dirty="0">
                <a:latin typeface="Calibri Light"/>
                <a:cs typeface="Calibri Light"/>
              </a:rPr>
              <a:t>g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55" dirty="0">
                <a:latin typeface="Calibri Light"/>
                <a:cs typeface="Calibri Light"/>
              </a:rPr>
              <a:t>a</a:t>
            </a:r>
            <a:r>
              <a:rPr spc="-100" dirty="0">
                <a:latin typeface="Calibri Light"/>
                <a:cs typeface="Calibri Light"/>
              </a:rPr>
              <a:t>mm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60" dirty="0">
                <a:latin typeface="Calibri Light"/>
                <a:cs typeface="Calibri Light"/>
              </a:rPr>
              <a:t>n</a:t>
            </a:r>
            <a:r>
              <a:rPr spc="-20" dirty="0">
                <a:latin typeface="Calibri Light"/>
                <a:cs typeface="Calibri Light"/>
              </a:rPr>
              <a:t>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in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libri Light"/>
                <a:cs typeface="Calibri Light"/>
              </a:rPr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6804025" cy="118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Object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Wh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ames,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 Light"/>
                <a:cs typeface="Calibri Light"/>
              </a:rPr>
              <a:t>5</a:t>
            </a:r>
            <a:r>
              <a:rPr spc="-15" dirty="0">
                <a:latin typeface="Calibri Light"/>
                <a:cs typeface="Calibri Light"/>
              </a:rPr>
              <a:t>.1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 Light"/>
                <a:cs typeface="Calibri Light"/>
              </a:rPr>
              <a:t>I</a:t>
            </a:r>
            <a:r>
              <a:rPr spc="-90" dirty="0">
                <a:latin typeface="Calibri Light"/>
                <a:cs typeface="Calibri Light"/>
              </a:rPr>
              <a:t>n</a:t>
            </a:r>
            <a:r>
              <a:rPr spc="-50" dirty="0">
                <a:latin typeface="Calibri Light"/>
                <a:cs typeface="Calibri Light"/>
              </a:rPr>
              <a:t>t</a:t>
            </a:r>
            <a:r>
              <a:rPr spc="-110" dirty="0">
                <a:latin typeface="Calibri Light"/>
                <a:cs typeface="Calibri Light"/>
              </a:rPr>
              <a:t>r</a:t>
            </a:r>
            <a:r>
              <a:rPr spc="-55" dirty="0">
                <a:latin typeface="Calibri Light"/>
                <a:cs typeface="Calibri Light"/>
              </a:rPr>
              <a:t>o</a:t>
            </a:r>
            <a:r>
              <a:rPr spc="-60" dirty="0">
                <a:latin typeface="Calibri Light"/>
                <a:cs typeface="Calibri Light"/>
              </a:rPr>
              <a:t>du</a:t>
            </a:r>
            <a:r>
              <a:rPr spc="-55" dirty="0">
                <a:latin typeface="Calibri Light"/>
                <a:cs typeface="Calibri Light"/>
              </a:rPr>
              <a:t>c</a:t>
            </a:r>
            <a:r>
              <a:rPr spc="-35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70" dirty="0">
                <a:latin typeface="Calibri Light"/>
                <a:cs typeface="Calibri Light"/>
              </a:rPr>
              <a:t>o</a:t>
            </a:r>
            <a:r>
              <a:rPr spc="-25" dirty="0">
                <a:latin typeface="Calibri Light"/>
                <a:cs typeface="Calibri Light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50755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Necess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Thes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nc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latin typeface="Calibri Light"/>
                <a:cs typeface="Calibri Light"/>
              </a:rPr>
              <a:t>C</a:t>
            </a:r>
            <a:r>
              <a:rPr spc="-90" dirty="0">
                <a:latin typeface="Calibri Light"/>
                <a:cs typeface="Calibri Light"/>
              </a:rPr>
              <a:t>r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95" dirty="0">
                <a:latin typeface="Calibri Light"/>
                <a:cs typeface="Calibri Light"/>
              </a:rPr>
              <a:t>a</a:t>
            </a:r>
            <a:r>
              <a:rPr spc="-50" dirty="0">
                <a:latin typeface="Calibri Light"/>
                <a:cs typeface="Calibri Light"/>
              </a:rPr>
              <a:t>t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60" dirty="0">
                <a:latin typeface="Calibri Light"/>
                <a:cs typeface="Calibri Light"/>
              </a:rPr>
              <a:t>n</a:t>
            </a:r>
            <a:r>
              <a:rPr spc="-20" dirty="0">
                <a:latin typeface="Calibri Light"/>
                <a:cs typeface="Calibri Light"/>
              </a:rPr>
              <a:t>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 Light"/>
                <a:cs typeface="Calibri Light"/>
              </a:rPr>
              <a:t>a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10" dirty="0">
                <a:latin typeface="Calibri Light"/>
                <a:cs typeface="Calibri Light"/>
              </a:rPr>
              <a:t>i</a:t>
            </a:r>
            <a:r>
              <a:rPr spc="-95" dirty="0">
                <a:latin typeface="Calibri Light"/>
                <a:cs typeface="Calibri Light"/>
              </a:rPr>
              <a:t>s</a:t>
            </a:r>
            <a:r>
              <a:rPr spc="-15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" y="1143000"/>
            <a:ext cx="8229600" cy="2133600"/>
          </a:xfrm>
          <a:custGeom>
            <a:avLst/>
            <a:gdLst/>
            <a:ahLst/>
            <a:cxnLst/>
            <a:rect l="l" t="t" r="r" b="b"/>
            <a:pathLst>
              <a:path w="8229600" h="2133600">
                <a:moveTo>
                  <a:pt x="0" y="2133599"/>
                </a:moveTo>
                <a:lnTo>
                  <a:pt x="8229599" y="2133599"/>
                </a:lnTo>
                <a:lnTo>
                  <a:pt x="8229599" y="0"/>
                </a:lnTo>
                <a:lnTo>
                  <a:pt x="0" y="0"/>
                </a:lnTo>
                <a:lnTo>
                  <a:pt x="0" y="213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144565"/>
            <a:ext cx="7782559" cy="1894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15" dirty="0">
                <a:latin typeface="Calibri"/>
                <a:cs typeface="Calibri"/>
              </a:rPr>
              <a:t>i</a:t>
            </a:r>
            <a:r>
              <a:rPr sz="2800" i="1" spc="-5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igu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demon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ano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ous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15" dirty="0">
                <a:latin typeface="Calibri"/>
                <a:cs typeface="Calibri"/>
              </a:rPr>
              <a:t>i</a:t>
            </a:r>
            <a:r>
              <a:rPr sz="2800" i="1" spc="-5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t_da</a:t>
            </a:r>
            <a:r>
              <a:rPr sz="2800" i="1" spc="-45" dirty="0">
                <a:latin typeface="Calibri"/>
                <a:cs typeface="Calibri"/>
              </a:rPr>
              <a:t>t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ings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ogi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pr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45" dirty="0">
                <a:latin typeface="Calibri"/>
                <a:cs typeface="Calibri"/>
              </a:rPr>
              <a:t>n</a:t>
            </a:r>
            <a:r>
              <a:rPr sz="2800" i="1" spc="-10" dirty="0">
                <a:latin typeface="Calibri"/>
                <a:cs typeface="Calibri"/>
              </a:rPr>
              <a:t>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3200468"/>
            <a:ext cx="5410200" cy="3384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 Light"/>
                <a:cs typeface="Calibri Light"/>
              </a:rPr>
              <a:t>5</a:t>
            </a:r>
            <a:r>
              <a:rPr spc="-15" dirty="0">
                <a:latin typeface="Calibri Light"/>
                <a:cs typeface="Calibri Light"/>
              </a:rPr>
              <a:t>.2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Calibri Light"/>
                <a:cs typeface="Calibri Light"/>
              </a:rPr>
              <a:t>W</a:t>
            </a:r>
            <a:r>
              <a:rPr spc="-50" dirty="0">
                <a:latin typeface="Calibri Light"/>
                <a:cs typeface="Calibri Light"/>
              </a:rPr>
              <a:t>h</a:t>
            </a:r>
            <a:r>
              <a:rPr spc="-10" dirty="0">
                <a:latin typeface="Calibri Light"/>
                <a:cs typeface="Calibri Light"/>
              </a:rPr>
              <a:t>i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20" dirty="0">
                <a:latin typeface="Calibri Light"/>
                <a:cs typeface="Calibri Light"/>
              </a:rPr>
              <a:t>e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45" dirty="0">
                <a:latin typeface="Calibri Light"/>
                <a:cs typeface="Calibri Light"/>
              </a:rPr>
              <a:t>oo</a:t>
            </a:r>
            <a:r>
              <a:rPr spc="-25" dirty="0">
                <a:latin typeface="Calibri Light"/>
                <a:cs typeface="Calibri Light"/>
              </a:rPr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421110" cy="231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55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t_</a:t>
            </a:r>
            <a:r>
              <a:rPr sz="2800" i="1" spc="-80" dirty="0">
                <a:latin typeface="Calibri"/>
                <a:cs typeface="Calibri"/>
              </a:rPr>
              <a:t>e</a:t>
            </a:r>
            <a:r>
              <a:rPr sz="2800" i="1" spc="-20" dirty="0">
                <a:latin typeface="Calibri"/>
                <a:cs typeface="Calibri"/>
              </a:rPr>
              <a:t>xpres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5" dirty="0">
                <a:latin typeface="Calibri"/>
                <a:cs typeface="Calibri"/>
              </a:rPr>
              <a:t>n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that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act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m</a:t>
            </a:r>
            <a:r>
              <a:rPr sz="2800" i="1" spc="-20" dirty="0">
                <a:latin typeface="Calibri"/>
                <a:cs typeface="Calibri"/>
              </a:rPr>
              <a:t>in</a:t>
            </a:r>
            <a:r>
              <a:rPr sz="2800" i="1" spc="-15" dirty="0">
                <a:latin typeface="Calibri"/>
                <a:cs typeface="Calibri"/>
              </a:rPr>
              <a:t>imal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n</a:t>
            </a:r>
            <a:r>
              <a:rPr sz="2800" i="1" spc="-20" dirty="0">
                <a:latin typeface="Calibri"/>
                <a:cs typeface="Calibri"/>
              </a:rPr>
              <a:t>d</a:t>
            </a:r>
            <a:r>
              <a:rPr sz="2800" i="1" spc="-10" dirty="0">
                <a:latin typeface="Calibri"/>
                <a:cs typeface="Calibri"/>
              </a:rPr>
              <a:t>it</a:t>
            </a:r>
            <a:r>
              <a:rPr sz="2800" i="1" spc="-20" dirty="0">
                <a:latin typeface="Calibri"/>
                <a:cs typeface="Calibri"/>
              </a:rPr>
              <a:t>io</a:t>
            </a:r>
            <a:r>
              <a:rPr sz="2800" i="1" spc="-15" dirty="0">
                <a:latin typeface="Calibri"/>
                <a:cs typeface="Calibri"/>
              </a:rPr>
              <a:t>n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Calibri"/>
                <a:cs typeface="Calibri"/>
              </a:rPr>
              <a:t>f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20" dirty="0">
                <a:latin typeface="Calibri"/>
                <a:cs typeface="Calibri"/>
              </a:rPr>
              <a:t>oo</a:t>
            </a:r>
            <a:r>
              <a:rPr sz="2800" i="1" spc="-15" dirty="0">
                <a:latin typeface="Calibri"/>
                <a:cs typeface="Calibri"/>
              </a:rPr>
              <a:t>p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o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check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ecu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30"/>
              </a:spcBef>
            </a:pPr>
            <a:r>
              <a:rPr sz="2800" spc="-20" dirty="0">
                <a:latin typeface="Calibri"/>
                <a:cs typeface="Calibri"/>
              </a:rPr>
              <a:t>whi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7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ess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){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E</a:t>
            </a:r>
            <a:r>
              <a:rPr spc="-95" dirty="0">
                <a:latin typeface="Calibri Light"/>
                <a:cs typeface="Calibri Light"/>
              </a:rPr>
              <a:t>x</a:t>
            </a:r>
            <a:r>
              <a:rPr spc="-20" dirty="0">
                <a:latin typeface="Calibri Light"/>
                <a:cs typeface="Calibri Light"/>
              </a:rPr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11"/>
            <a:ext cx="11785600" cy="544195"/>
          </a:xfrm>
          <a:custGeom>
            <a:avLst/>
            <a:gdLst/>
            <a:ahLst/>
            <a:cxnLst/>
            <a:rect l="l" t="t" r="r" b="b"/>
            <a:pathLst>
              <a:path w="11785600" h="544194">
                <a:moveTo>
                  <a:pt x="0" y="543626"/>
                </a:moveTo>
                <a:lnTo>
                  <a:pt x="11785609" y="543626"/>
                </a:lnTo>
                <a:lnTo>
                  <a:pt x="11785609" y="0"/>
                </a:lnTo>
                <a:lnTo>
                  <a:pt x="0" y="0"/>
                </a:lnTo>
                <a:lnTo>
                  <a:pt x="0" y="5436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03447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0309" y="1878073"/>
            <a:ext cx="4049633" cy="2721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6007" y="4885942"/>
            <a:ext cx="3441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5.1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llo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world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b="1" spc="-10" dirty="0">
                <a:latin typeface="Calibri"/>
                <a:cs typeface="Calibri"/>
              </a:rPr>
              <a:t>ile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lo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 Light"/>
                <a:cs typeface="Calibri Light"/>
              </a:rPr>
              <a:t>5</a:t>
            </a:r>
            <a:r>
              <a:rPr spc="-15" dirty="0">
                <a:latin typeface="Calibri Light"/>
                <a:cs typeface="Calibri Light"/>
              </a:rPr>
              <a:t>.3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Calibri Light"/>
                <a:cs typeface="Calibri Light"/>
              </a:rPr>
              <a:t>F</a:t>
            </a:r>
            <a:r>
              <a:rPr spc="-45" dirty="0">
                <a:latin typeface="Calibri Light"/>
                <a:cs typeface="Calibri Light"/>
              </a:rPr>
              <a:t>o</a:t>
            </a:r>
            <a:r>
              <a:rPr spc="-15" dirty="0">
                <a:latin typeface="Calibri Light"/>
                <a:cs typeface="Calibri Light"/>
              </a:rPr>
              <a:t>r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45" dirty="0">
                <a:latin typeface="Calibri Light"/>
                <a:cs typeface="Calibri Light"/>
              </a:rPr>
              <a:t>oo</a:t>
            </a:r>
            <a:r>
              <a:rPr spc="-25" dirty="0">
                <a:latin typeface="Calibri Light"/>
                <a:cs typeface="Calibri Light"/>
              </a:rPr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343005" cy="231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vari</a:t>
            </a:r>
            <a:r>
              <a:rPr sz="2800" i="1" spc="-20" dirty="0">
                <a:latin typeface="Calibri"/>
                <a:cs typeface="Calibri"/>
              </a:rPr>
              <a:t>ab</a:t>
            </a:r>
            <a:r>
              <a:rPr sz="2800" i="1" spc="-10" dirty="0">
                <a:latin typeface="Calibri"/>
                <a:cs typeface="Calibri"/>
              </a:rPr>
              <a:t>le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th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10" dirty="0">
                <a:latin typeface="Calibri"/>
                <a:cs typeface="Calibri"/>
              </a:rPr>
              <a:t>t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can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b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u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ed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ns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d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20" dirty="0">
                <a:latin typeface="Calibri"/>
                <a:cs typeface="Calibri"/>
              </a:rPr>
              <a:t>oo</a:t>
            </a:r>
            <a:r>
              <a:rPr sz="2800" i="1" spc="-15" dirty="0">
                <a:latin typeface="Calibri"/>
                <a:cs typeface="Calibri"/>
              </a:rPr>
              <a:t>p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f</a:t>
            </a:r>
            <a:r>
              <a:rPr sz="2800" i="1" spc="-20" dirty="0">
                <a:latin typeface="Calibri"/>
                <a:cs typeface="Calibri"/>
              </a:rPr>
              <a:t>or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4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erat</a:t>
            </a:r>
            <a:r>
              <a:rPr sz="2800" i="1" spc="-25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ov</a:t>
            </a:r>
            <a:r>
              <a:rPr sz="2800" i="1" spc="-25" dirty="0">
                <a:latin typeface="Calibri"/>
                <a:cs typeface="Calibri"/>
              </a:rPr>
              <a:t>e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50" dirty="0">
                <a:latin typeface="Calibri"/>
                <a:cs typeface="Calibri"/>
              </a:rPr>
              <a:t>s</a:t>
            </a:r>
            <a:r>
              <a:rPr sz="2800" i="1" spc="-10" dirty="0">
                <a:latin typeface="Calibri"/>
                <a:cs typeface="Calibri"/>
              </a:rPr>
              <a:t>t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f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30"/>
              </a:spcBef>
            </a:pP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){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60"/>
              </a:spcBef>
            </a:pP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E</a:t>
            </a:r>
            <a:r>
              <a:rPr spc="-95" dirty="0">
                <a:latin typeface="Calibri Light"/>
                <a:cs typeface="Calibri Light"/>
              </a:rPr>
              <a:t>x</a:t>
            </a:r>
            <a:r>
              <a:rPr spc="-20" dirty="0">
                <a:latin typeface="Calibri Light"/>
                <a:cs typeface="Calibri Light"/>
              </a:rPr>
              <a:t>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590"/>
            <a:ext cx="11785600" cy="585470"/>
          </a:xfrm>
          <a:custGeom>
            <a:avLst/>
            <a:gdLst/>
            <a:ahLst/>
            <a:cxnLst/>
            <a:rect l="l" t="t" r="r" b="b"/>
            <a:pathLst>
              <a:path w="11785600" h="585469">
                <a:moveTo>
                  <a:pt x="0" y="585191"/>
                </a:moveTo>
                <a:lnTo>
                  <a:pt x="11785609" y="585191"/>
                </a:lnTo>
                <a:lnTo>
                  <a:pt x="11785609" y="0"/>
                </a:lnTo>
                <a:lnTo>
                  <a:pt x="0" y="0"/>
                </a:lnTo>
                <a:lnTo>
                  <a:pt x="0" y="585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997585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1945" y="1827913"/>
            <a:ext cx="4008516" cy="2605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08453" y="4747283"/>
            <a:ext cx="31978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5.2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Hello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w</a:t>
            </a:r>
            <a:r>
              <a:rPr sz="1800" b="1" dirty="0">
                <a:latin typeface="Calibri"/>
                <a:cs typeface="Calibri"/>
              </a:rPr>
              <a:t>orld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using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 Light"/>
                <a:cs typeface="Calibri Light"/>
              </a:rPr>
              <a:t>5</a:t>
            </a:r>
            <a:r>
              <a:rPr spc="-15" dirty="0">
                <a:latin typeface="Calibri Light"/>
                <a:cs typeface="Calibri Light"/>
              </a:rPr>
              <a:t>.4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45" dirty="0">
                <a:latin typeface="Calibri Light"/>
                <a:cs typeface="Calibri Light"/>
              </a:rPr>
              <a:t>oo</a:t>
            </a:r>
            <a:r>
              <a:rPr spc="-60" dirty="0">
                <a:latin typeface="Calibri Light"/>
                <a:cs typeface="Calibri Light"/>
              </a:rPr>
              <a:t>p</a:t>
            </a:r>
            <a:r>
              <a:rPr spc="-30" dirty="0">
                <a:latin typeface="Calibri Light"/>
                <a:cs typeface="Calibri Light"/>
              </a:rPr>
              <a:t>i</a:t>
            </a:r>
            <a:r>
              <a:rPr spc="-60" dirty="0">
                <a:latin typeface="Calibri Light"/>
                <a:cs typeface="Calibri Light"/>
              </a:rPr>
              <a:t>n</a:t>
            </a:r>
            <a:r>
              <a:rPr spc="-20" dirty="0">
                <a:latin typeface="Calibri Light"/>
                <a:cs typeface="Calibri Light"/>
              </a:rPr>
              <a:t>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Calibri Light"/>
                <a:cs typeface="Calibri Light"/>
              </a:rPr>
              <a:t>O</a:t>
            </a:r>
            <a:r>
              <a:rPr spc="-80" dirty="0">
                <a:latin typeface="Calibri Light"/>
                <a:cs typeface="Calibri Light"/>
              </a:rPr>
              <a:t>v</a:t>
            </a:r>
            <a:r>
              <a:rPr spc="-55" dirty="0">
                <a:latin typeface="Calibri Light"/>
                <a:cs typeface="Calibri Light"/>
              </a:rPr>
              <a:t>e</a:t>
            </a:r>
            <a:r>
              <a:rPr spc="-15" dirty="0">
                <a:latin typeface="Calibri Light"/>
                <a:cs typeface="Calibri Light"/>
              </a:rPr>
              <a:t>r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Calibri Light"/>
                <a:cs typeface="Calibri Light"/>
              </a:rPr>
              <a:t>L</a:t>
            </a:r>
            <a:r>
              <a:rPr spc="-10" dirty="0">
                <a:latin typeface="Calibri Light"/>
                <a:cs typeface="Calibri Light"/>
              </a:rPr>
              <a:t>i</a:t>
            </a:r>
            <a:r>
              <a:rPr spc="-95" dirty="0">
                <a:latin typeface="Calibri Light"/>
                <a:cs typeface="Calibri Light"/>
              </a:rPr>
              <a:t>s</a:t>
            </a:r>
            <a:r>
              <a:rPr spc="-15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60"/>
            <a:ext cx="11785600" cy="502284"/>
          </a:xfrm>
          <a:custGeom>
            <a:avLst/>
            <a:gdLst/>
            <a:ahLst/>
            <a:cxnLst/>
            <a:rect l="l" t="t" r="r" b="b"/>
            <a:pathLst>
              <a:path w="11785600" h="502285">
                <a:moveTo>
                  <a:pt x="0" y="502063"/>
                </a:moveTo>
                <a:lnTo>
                  <a:pt x="11785609" y="502063"/>
                </a:lnTo>
                <a:lnTo>
                  <a:pt x="11785609" y="0"/>
                </a:lnTo>
                <a:lnTo>
                  <a:pt x="0" y="0"/>
                </a:lnTo>
                <a:lnTo>
                  <a:pt x="0" y="5020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287782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25" dirty="0">
                <a:latin typeface="Calibri"/>
                <a:cs typeface="Calibri"/>
              </a:rPr>
              <a:t>o</a:t>
            </a:r>
            <a:r>
              <a:rPr sz="2800" b="1" spc="-3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65" dirty="0">
                <a:latin typeface="Calibri"/>
                <a:cs typeface="Calibri"/>
              </a:rPr>
              <a:t>V</a:t>
            </a:r>
            <a:r>
              <a:rPr sz="2800" b="1" spc="-20" dirty="0">
                <a:latin typeface="Calibri"/>
                <a:cs typeface="Calibri"/>
              </a:rPr>
              <a:t>ec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50" dirty="0">
                <a:latin typeface="Calibri"/>
                <a:cs typeface="Calibri"/>
              </a:rPr>
              <a:t>r</a:t>
            </a:r>
            <a:r>
              <a:rPr sz="2800" b="1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1170" y="2338325"/>
            <a:ext cx="4053961" cy="2122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7963" y="4788914"/>
            <a:ext cx="28054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5.3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9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</a:t>
            </a:r>
            <a:r>
              <a:rPr sz="1800" b="1" spc="-10" dirty="0"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2618" y="2373886"/>
            <a:ext cx="3433815" cy="2330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47236" y="4802782"/>
            <a:ext cx="38366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5.4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Printi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ct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si</a:t>
            </a:r>
            <a:r>
              <a:rPr sz="1800" b="1" spc="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h</a:t>
            </a:r>
            <a:r>
              <a:rPr sz="1800" b="1" dirty="0">
                <a:latin typeface="Calibri"/>
                <a:cs typeface="Calibri"/>
              </a:rPr>
              <a:t>ile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lo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51"/>
            <a:ext cx="11785600" cy="973455"/>
          </a:xfrm>
          <a:custGeom>
            <a:avLst/>
            <a:gdLst/>
            <a:ahLst/>
            <a:cxnLst/>
            <a:rect l="l" t="t" r="r" b="b"/>
            <a:pathLst>
              <a:path w="11785600" h="973455">
                <a:moveTo>
                  <a:pt x="0" y="973110"/>
                </a:moveTo>
                <a:lnTo>
                  <a:pt x="11785609" y="973110"/>
                </a:lnTo>
                <a:lnTo>
                  <a:pt x="11785609" y="0"/>
                </a:lnTo>
                <a:lnTo>
                  <a:pt x="0" y="0"/>
                </a:lnTo>
                <a:lnTo>
                  <a:pt x="0" y="973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81776"/>
            <a:ext cx="752030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Loo</a:t>
            </a:r>
            <a:r>
              <a:rPr sz="2800" b="1" spc="-3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</a:t>
            </a:r>
            <a:r>
              <a:rPr sz="2800" b="1" spc="-35" dirty="0">
                <a:latin typeface="Calibri"/>
                <a:cs typeface="Calibri"/>
              </a:rPr>
              <a:t>a</a:t>
            </a:r>
            <a:r>
              <a:rPr sz="2800" b="1" spc="-10" dirty="0">
                <a:latin typeface="Calibri"/>
                <a:cs typeface="Calibri"/>
              </a:rPr>
              <a:t>tric</a:t>
            </a:r>
            <a:r>
              <a:rPr sz="2800" b="1" spc="-20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matri</a:t>
            </a:r>
            <a:r>
              <a:rPr sz="2400" i="1" spc="5" dirty="0">
                <a:latin typeface="Calibri"/>
                <a:cs typeface="Calibri"/>
              </a:rPr>
              <a:t>x</a:t>
            </a: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)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funct</a:t>
            </a:r>
            <a:r>
              <a:rPr sz="2400" i="1" dirty="0"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64788" y="2054833"/>
            <a:ext cx="2458340" cy="3948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4207" y="6091681"/>
            <a:ext cx="5224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5.5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tin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ele</a:t>
            </a:r>
            <a:r>
              <a:rPr sz="1800" b="1" spc="-5" dirty="0">
                <a:latin typeface="Calibri"/>
                <a:cs typeface="Calibri"/>
              </a:rPr>
              <a:t>me</a:t>
            </a:r>
            <a:r>
              <a:rPr sz="1800" b="1" spc="-2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ts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trix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</a:t>
            </a:r>
            <a:r>
              <a:rPr sz="1800" b="1" spc="-10" dirty="0">
                <a:latin typeface="Calibri"/>
                <a:cs typeface="Calibri"/>
              </a:rPr>
              <a:t>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94476"/>
            <a:ext cx="362394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</a:t>
            </a:r>
            <a:r>
              <a:rPr sz="2800" b="1" spc="-25" dirty="0">
                <a:latin typeface="Calibri"/>
                <a:cs typeface="Calibri"/>
              </a:rPr>
              <a:t>o</a:t>
            </a:r>
            <a:r>
              <a:rPr sz="2800" b="1" spc="-3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D</a:t>
            </a:r>
            <a:r>
              <a:rPr sz="2800" b="1" spc="-40" dirty="0">
                <a:latin typeface="Calibri"/>
                <a:cs typeface="Calibri"/>
              </a:rPr>
              <a:t>a</a:t>
            </a:r>
            <a:r>
              <a:rPr sz="2800" b="1" spc="-35" dirty="0">
                <a:latin typeface="Calibri"/>
                <a:cs typeface="Calibri"/>
              </a:rPr>
              <a:t>t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</a:t>
            </a:r>
            <a:r>
              <a:rPr sz="2800" b="1" spc="-70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ames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94221" y="646521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3" y="1642136"/>
            <a:ext cx="11355070" cy="291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da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a.fram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)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funct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ample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</a:pP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pat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5" dirty="0">
                <a:latin typeface="Calibri"/>
                <a:cs typeface="Calibri"/>
              </a:rPr>
              <a:t>e</a:t>
            </a:r>
            <a:r>
              <a:rPr sz="2800" i="1" spc="-40" dirty="0">
                <a:latin typeface="Calibri"/>
                <a:cs typeface="Calibri"/>
              </a:rPr>
              <a:t>n</a:t>
            </a:r>
            <a:r>
              <a:rPr sz="2800" i="1" dirty="0">
                <a:latin typeface="Calibri"/>
                <a:cs typeface="Calibri"/>
              </a:rPr>
              <a:t>t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d,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age</a:t>
            </a:r>
            <a:r>
              <a:rPr sz="2800" i="1" spc="-10" dirty="0">
                <a:latin typeface="Calibri"/>
                <a:cs typeface="Calibri"/>
              </a:rPr>
              <a:t>,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ab</a:t>
            </a:r>
            <a:r>
              <a:rPr sz="2800" i="1" spc="-35" dirty="0">
                <a:latin typeface="Calibri"/>
                <a:cs typeface="Calibri"/>
              </a:rPr>
              <a:t>et</a:t>
            </a:r>
            <a:r>
              <a:rPr sz="2800" i="1" spc="-15" dirty="0">
                <a:latin typeface="Calibri"/>
                <a:cs typeface="Calibri"/>
              </a:rPr>
              <a:t>es,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and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st</a:t>
            </a:r>
            <a:r>
              <a:rPr sz="2800" i="1" spc="-20" dirty="0">
                <a:latin typeface="Calibri"/>
                <a:cs typeface="Calibri"/>
              </a:rPr>
              <a:t>atu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.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Put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pat</a:t>
            </a:r>
            <a:r>
              <a:rPr sz="2800" i="1" spc="-10" dirty="0">
                <a:latin typeface="Calibri"/>
                <a:cs typeface="Calibri"/>
              </a:rPr>
              <a:t>ie</a:t>
            </a:r>
            <a:r>
              <a:rPr sz="2800" i="1" spc="-45" dirty="0">
                <a:latin typeface="Calibri"/>
                <a:cs typeface="Calibri"/>
              </a:rPr>
              <a:t>n</a:t>
            </a:r>
            <a:r>
              <a:rPr sz="2800" i="1" spc="-50" dirty="0">
                <a:latin typeface="Calibri"/>
                <a:cs typeface="Calibri"/>
              </a:rPr>
              <a:t>t</a:t>
            </a:r>
            <a:r>
              <a:rPr sz="2800" i="1" spc="-20" dirty="0">
                <a:latin typeface="Calibri"/>
                <a:cs typeface="Calibri"/>
              </a:rPr>
              <a:t>da</a:t>
            </a:r>
            <a:r>
              <a:rPr sz="2800" i="1" spc="-4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a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an</a:t>
            </a:r>
            <a:r>
              <a:rPr sz="2800" i="1" spc="-15" dirty="0">
                <a:latin typeface="Calibri"/>
                <a:cs typeface="Calibri"/>
              </a:rPr>
              <a:t>d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pri</a:t>
            </a:r>
            <a:r>
              <a:rPr sz="2800" i="1" spc="-40" dirty="0">
                <a:latin typeface="Calibri"/>
                <a:cs typeface="Calibri"/>
              </a:rPr>
              <a:t>n</a:t>
            </a:r>
            <a:r>
              <a:rPr sz="2800" i="1" spc="-10" dirty="0">
                <a:latin typeface="Calibri"/>
                <a:cs typeface="Calibri"/>
              </a:rPr>
              <a:t>t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val</a:t>
            </a:r>
            <a:r>
              <a:rPr sz="2800" i="1" spc="-20" dirty="0">
                <a:latin typeface="Calibri"/>
                <a:cs typeface="Calibri"/>
              </a:rPr>
              <a:t>ue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u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a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45" dirty="0">
                <a:latin typeface="Calibri"/>
                <a:cs typeface="Calibri"/>
              </a:rPr>
              <a:t>f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20" dirty="0">
                <a:latin typeface="Calibri"/>
                <a:cs typeface="Calibri"/>
              </a:rPr>
              <a:t>oop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872" y="1126184"/>
            <a:ext cx="501015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3849" y="6160868"/>
            <a:ext cx="2287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a.fram</a:t>
            </a:r>
            <a:r>
              <a:rPr sz="1800" i="1" spc="5" dirty="0">
                <a:latin typeface="Calibri"/>
                <a:cs typeface="Calibri"/>
              </a:rPr>
              <a:t>e</a:t>
            </a:r>
            <a:r>
              <a:rPr sz="1800" i="1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75397" y="1365122"/>
            <a:ext cx="3038475" cy="1800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21987" y="3417059"/>
            <a:ext cx="33121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a.fram</a:t>
            </a:r>
            <a:r>
              <a:rPr sz="1800" i="1" spc="5" dirty="0">
                <a:latin typeface="Calibri"/>
                <a:cs typeface="Calibri"/>
              </a:rPr>
              <a:t>e</a:t>
            </a:r>
            <a:r>
              <a:rPr sz="1800" i="1" spc="-10" dirty="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581"/>
            <a:ext cx="11785600" cy="751840"/>
          </a:xfrm>
          <a:custGeom>
            <a:avLst/>
            <a:gdLst/>
            <a:ahLst/>
            <a:cxnLst/>
            <a:rect l="l" t="t" r="r" b="b"/>
            <a:pathLst>
              <a:path w="11785600" h="751839">
                <a:moveTo>
                  <a:pt x="0" y="751438"/>
                </a:moveTo>
                <a:lnTo>
                  <a:pt x="11785609" y="751438"/>
                </a:lnTo>
                <a:lnTo>
                  <a:pt x="11785609" y="0"/>
                </a:lnTo>
                <a:lnTo>
                  <a:pt x="0" y="0"/>
                </a:lnTo>
                <a:lnTo>
                  <a:pt x="0" y="7514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81776"/>
            <a:ext cx="234315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Loo</a:t>
            </a:r>
            <a:r>
              <a:rPr sz="2800" b="1" spc="-3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Li</a:t>
            </a:r>
            <a:r>
              <a:rPr sz="2800" b="1" spc="-50" dirty="0">
                <a:latin typeface="Calibri"/>
                <a:cs typeface="Calibri"/>
              </a:rPr>
              <a:t>s</a:t>
            </a:r>
            <a:r>
              <a:rPr sz="2800" b="1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6116" y="1953896"/>
            <a:ext cx="3426470" cy="1869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6674" y="4123941"/>
            <a:ext cx="15138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(</a:t>
            </a:r>
            <a:r>
              <a:rPr sz="1800" i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420" y="1300237"/>
            <a:ext cx="656082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•</a:t>
            </a:r>
            <a:r>
              <a:rPr sz="2000" spc="-6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5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oop.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12218" y="1788529"/>
            <a:ext cx="3905250" cy="3721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48326" y="5772855"/>
            <a:ext cx="2245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4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10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spc="-20" dirty="0">
                <a:latin typeface="Calibri"/>
                <a:cs typeface="Calibri"/>
              </a:rPr>
              <a:t>f</a:t>
            </a:r>
            <a:r>
              <a:rPr spc="-15" dirty="0">
                <a:latin typeface="Calibri"/>
                <a:cs typeface="Calibri"/>
              </a:rPr>
              <a:t>or</a:t>
            </a:r>
            <a:r>
              <a:rPr dirty="0">
                <a:latin typeface="Calibri"/>
                <a:cs typeface="Calibri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Un</a:t>
            </a:r>
            <a:r>
              <a:rPr dirty="0">
                <a:latin typeface="Calibri"/>
                <a:cs typeface="Calibri"/>
              </a:rPr>
              <a:t>i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2</a:t>
            </a:r>
            <a:r>
              <a:rPr spc="-5" dirty="0">
                <a:latin typeface="Calibri"/>
                <a:cs typeface="Calibri"/>
              </a:rPr>
              <a:t>0</a:t>
            </a:r>
            <a:r>
              <a:rPr spc="-10" dirty="0">
                <a:latin typeface="Calibri"/>
                <a:cs typeface="Calibri"/>
              </a:rPr>
              <a:t>1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rig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ese</a:t>
            </a:r>
            <a:r>
              <a:rPr spc="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891" y="446739"/>
            <a:ext cx="4118366" cy="547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130" y="441966"/>
            <a:ext cx="4128135" cy="5485130"/>
          </a:xfrm>
          <a:custGeom>
            <a:avLst/>
            <a:gdLst/>
            <a:ahLst/>
            <a:cxnLst/>
            <a:rect l="l" t="t" r="r" b="b"/>
            <a:pathLst>
              <a:path w="4128135" h="5485130">
                <a:moveTo>
                  <a:pt x="0" y="5484632"/>
                </a:moveTo>
                <a:lnTo>
                  <a:pt x="4127875" y="5484632"/>
                </a:lnTo>
                <a:lnTo>
                  <a:pt x="4127875" y="0"/>
                </a:lnTo>
                <a:lnTo>
                  <a:pt x="0" y="0"/>
                </a:lnTo>
                <a:lnTo>
                  <a:pt x="0" y="5484632"/>
                </a:lnTo>
                <a:close/>
              </a:path>
            </a:pathLst>
          </a:custGeom>
          <a:ln w="9524">
            <a:solidFill>
              <a:srgbClr val="499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93613" y="554670"/>
            <a:ext cx="3302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Liberation Mono"/>
                <a:cs typeface="Liberation Mono"/>
              </a:rPr>
              <a:t>1</a:t>
            </a:r>
            <a:endParaRPr sz="40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0955" y="3560064"/>
            <a:ext cx="7142987" cy="125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19297" y="3245990"/>
            <a:ext cx="626745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u="sng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4400" b="0" spc="-80" dirty="0">
                <a:solidFill>
                  <a:srgbClr val="C72B46"/>
                </a:solidFill>
                <a:latin typeface="Calibri Light"/>
                <a:cs typeface="Calibri Light"/>
              </a:rPr>
              <a:t>t</a:t>
            </a:r>
            <a:r>
              <a:rPr sz="4400" b="0" u="sng" spc="-50" dirty="0">
                <a:solidFill>
                  <a:srgbClr val="C72B46"/>
                </a:solidFill>
                <a:latin typeface="Calibri Light"/>
                <a:cs typeface="Calibri Light"/>
              </a:rPr>
              <a:t>a</a:t>
            </a:r>
            <a:r>
              <a:rPr sz="4400" b="0" u="sng" spc="-15" dirty="0">
                <a:solidFill>
                  <a:srgbClr val="C72B46"/>
                </a:solidFill>
                <a:latin typeface="Calibri Light"/>
                <a:cs typeface="Calibri Light"/>
              </a:rPr>
              <a:t>ti</a:t>
            </a:r>
            <a:r>
              <a:rPr sz="4400" b="0" u="sng" spc="-70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4400" b="0" u="sng" dirty="0">
                <a:solidFill>
                  <a:srgbClr val="C72B46"/>
                </a:solidFill>
                <a:latin typeface="Calibri Light"/>
                <a:cs typeface="Calibri Light"/>
              </a:rPr>
              <a:t>ti</a:t>
            </a:r>
            <a:r>
              <a:rPr sz="4400" b="0" u="sng" spc="-50" dirty="0">
                <a:solidFill>
                  <a:srgbClr val="C72B46"/>
                </a:solidFill>
                <a:latin typeface="Calibri Light"/>
                <a:cs typeface="Calibri Light"/>
              </a:rPr>
              <a:t>c</a:t>
            </a:r>
            <a:r>
              <a:rPr sz="4400" b="0" u="sng" dirty="0">
                <a:solidFill>
                  <a:srgbClr val="C72B46"/>
                </a:solidFill>
                <a:latin typeface="Calibri Light"/>
                <a:cs typeface="Calibri Light"/>
              </a:rPr>
              <a:t>al</a:t>
            </a:r>
            <a:r>
              <a:rPr sz="4400" b="0" u="sng" spc="-5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400" b="0" u="sng" spc="-55" dirty="0">
                <a:solidFill>
                  <a:srgbClr val="C72B46"/>
                </a:solidFill>
                <a:latin typeface="Calibri Light"/>
                <a:cs typeface="Calibri Light"/>
              </a:rPr>
              <a:t>P</a:t>
            </a:r>
            <a:r>
              <a:rPr sz="4400" b="0" u="sng" spc="-80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4400" b="0" u="sng" spc="-5" dirty="0">
                <a:solidFill>
                  <a:srgbClr val="C72B46"/>
                </a:solidFill>
                <a:latin typeface="Calibri Light"/>
                <a:cs typeface="Calibri Light"/>
              </a:rPr>
              <a:t>og</a:t>
            </a:r>
            <a:r>
              <a:rPr sz="4400" b="0" u="sng" spc="-80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4400" b="0" u="sng" dirty="0">
                <a:solidFill>
                  <a:srgbClr val="C72B46"/>
                </a:solidFill>
                <a:latin typeface="Calibri Light"/>
                <a:cs typeface="Calibri Light"/>
              </a:rPr>
              <a:t>amming</a:t>
            </a:r>
            <a:r>
              <a:rPr sz="4400" b="0" u="sng" spc="-40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400" b="0" u="sng" spc="-20" dirty="0">
                <a:solidFill>
                  <a:srgbClr val="C72B46"/>
                </a:solidFill>
                <a:latin typeface="Calibri Light"/>
                <a:cs typeface="Calibri Light"/>
              </a:rPr>
              <a:t>in</a:t>
            </a:r>
            <a:r>
              <a:rPr sz="4400" b="0" u="sng" spc="5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4400" b="0" u="sng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58564" y="4013578"/>
            <a:ext cx="37915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Sr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asa,</a:t>
            </a:r>
            <a:r>
              <a:rPr sz="2000" spc="-35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es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Sh</a:t>
            </a:r>
            <a:r>
              <a:rPr sz="2000" spc="-15" dirty="0">
                <a:solidFill>
                  <a:srgbClr val="177D52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77D52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ty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&amp;</a:t>
            </a:r>
            <a:r>
              <a:rPr sz="2000" spc="-6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177D5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w</a:t>
            </a:r>
            <a:r>
              <a:rPr sz="2000" spc="-50" dirty="0">
                <a:solidFill>
                  <a:srgbClr val="177D52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444875"/>
            <a:ext cx="445135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0714" algn="l"/>
              </a:tabLst>
            </a:pPr>
            <a:r>
              <a:rPr sz="4000" b="0" spc="-50" dirty="0">
                <a:latin typeface="Calibri Light"/>
                <a:cs typeface="Calibri Light"/>
              </a:rPr>
              <a:t>C</a:t>
            </a:r>
            <a:r>
              <a:rPr sz="4000" b="0" spc="-90" dirty="0">
                <a:latin typeface="Calibri Light"/>
                <a:cs typeface="Calibri Light"/>
              </a:rPr>
              <a:t>r</a:t>
            </a:r>
            <a:r>
              <a:rPr sz="4000" b="0" spc="-55" dirty="0">
                <a:latin typeface="Calibri Light"/>
                <a:cs typeface="Calibri Light"/>
              </a:rPr>
              <a:t>e</a:t>
            </a:r>
            <a:r>
              <a:rPr sz="4000" b="0" spc="-95" dirty="0">
                <a:latin typeface="Calibri Light"/>
                <a:cs typeface="Calibri Light"/>
              </a:rPr>
              <a:t>a</a:t>
            </a:r>
            <a:r>
              <a:rPr sz="4000" b="0" spc="-50" dirty="0">
                <a:latin typeface="Calibri Light"/>
                <a:cs typeface="Calibri Light"/>
              </a:rPr>
              <a:t>t</a:t>
            </a:r>
            <a:r>
              <a:rPr sz="4000" b="0" spc="-30" dirty="0">
                <a:latin typeface="Calibri Light"/>
                <a:cs typeface="Calibri Light"/>
              </a:rPr>
              <a:t>i</a:t>
            </a:r>
            <a:r>
              <a:rPr sz="4000" b="0" spc="-60" dirty="0">
                <a:latin typeface="Calibri Light"/>
                <a:cs typeface="Calibri Light"/>
              </a:rPr>
              <a:t>n</a:t>
            </a:r>
            <a:r>
              <a:rPr sz="4000" b="0" spc="-20" dirty="0">
                <a:latin typeface="Calibri Light"/>
                <a:cs typeface="Calibri Light"/>
              </a:rPr>
              <a:t>g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spc="-160" dirty="0">
                <a:latin typeface="Times New Roman"/>
                <a:cs typeface="Times New Roman"/>
              </a:rPr>
              <a:t> </a:t>
            </a:r>
            <a:r>
              <a:rPr sz="4000" b="0" spc="-45" dirty="0">
                <a:latin typeface="Calibri Light"/>
                <a:cs typeface="Calibri Light"/>
              </a:rPr>
              <a:t>na</a:t>
            </a:r>
            <a:r>
              <a:rPr sz="4000" b="0" spc="-90" dirty="0">
                <a:latin typeface="Calibri Light"/>
                <a:cs typeface="Calibri Light"/>
              </a:rPr>
              <a:t>m</a:t>
            </a:r>
            <a:r>
              <a:rPr sz="4000" b="0" spc="-55" dirty="0">
                <a:latin typeface="Calibri Light"/>
                <a:cs typeface="Calibri Light"/>
              </a:rPr>
              <a:t>e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185" dirty="0">
                <a:latin typeface="Times New Roman"/>
                <a:cs typeface="Times New Roman"/>
              </a:rPr>
              <a:t> </a:t>
            </a:r>
            <a:r>
              <a:rPr sz="4000" b="0" spc="-40" dirty="0">
                <a:latin typeface="Calibri Light"/>
                <a:cs typeface="Calibri Light"/>
              </a:rPr>
              <a:t>L</a:t>
            </a:r>
            <a:r>
              <a:rPr sz="4000" b="0" spc="-10" dirty="0">
                <a:latin typeface="Calibri Light"/>
                <a:cs typeface="Calibri Light"/>
              </a:rPr>
              <a:t>i</a:t>
            </a:r>
            <a:r>
              <a:rPr sz="4000" b="0" spc="-95" dirty="0">
                <a:latin typeface="Calibri Light"/>
                <a:cs typeface="Calibri Light"/>
              </a:rPr>
              <a:t>s</a:t>
            </a:r>
            <a:r>
              <a:rPr sz="4000" b="0" spc="-15" dirty="0">
                <a:latin typeface="Calibri Light"/>
                <a:cs typeface="Calibri Light"/>
              </a:rPr>
              <a:t>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81776"/>
            <a:ext cx="8407400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cial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opert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assigned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iousl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Named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name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6: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45" dirty="0"/>
              <a:t>unc</a:t>
            </a:r>
            <a:r>
              <a:rPr spc="-35" dirty="0"/>
              <a:t>ti</a:t>
            </a:r>
            <a:r>
              <a:rPr spc="-70" dirty="0"/>
              <a:t>o</a:t>
            </a:r>
            <a:r>
              <a:rPr spc="-60" dirty="0"/>
              <a:t>n</a:t>
            </a:r>
            <a:r>
              <a:rPr spc="-20" dirty="0"/>
              <a:t>s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285220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Learnin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74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onme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them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cumu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ons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alcul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6.1: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90" dirty="0"/>
              <a:t>n</a:t>
            </a:r>
            <a:r>
              <a:rPr spc="-50" dirty="0"/>
              <a:t>t</a:t>
            </a:r>
            <a:r>
              <a:rPr spc="-110" dirty="0"/>
              <a:t>r</a:t>
            </a:r>
            <a:r>
              <a:rPr spc="-55" dirty="0"/>
              <a:t>o</a:t>
            </a:r>
            <a:r>
              <a:rPr spc="-60" dirty="0"/>
              <a:t>du</a:t>
            </a:r>
            <a:r>
              <a:rPr spc="-55" dirty="0"/>
              <a:t>c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25"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609705" cy="465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19405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oc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chunk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singul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eused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ci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ask.</a:t>
            </a:r>
            <a:endParaRPr sz="2800">
              <a:latin typeface="Calibri"/>
              <a:cs typeface="Calibri"/>
            </a:endParaRPr>
          </a:p>
          <a:p>
            <a:pPr marL="241300" marR="55626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Function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10" dirty="0">
                <a:latin typeface="Calibri"/>
                <a:cs typeface="Calibri"/>
              </a:rPr>
              <a:t>ls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epe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90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ecu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</a:t>
            </a:r>
            <a:r>
              <a:rPr sz="2800" spc="-20" dirty="0">
                <a:latin typeface="Calibri"/>
                <a:cs typeface="Calibri"/>
              </a:rPr>
              <a:t>ions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oupl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2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0" dirty="0">
                <a:latin typeface="Calibri"/>
                <a:cs typeface="Calibri"/>
              </a:rPr>
              <a:t>lf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ned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has: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nput(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ask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ode)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ue).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known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ari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angua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thods,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ocedu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</a:t>
            </a:r>
            <a:r>
              <a:rPr sz="2800" spc="-15" dirty="0">
                <a:latin typeface="Calibri"/>
                <a:cs typeface="Calibri"/>
              </a:rPr>
              <a:t>b-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out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 Light"/>
                <a:cs typeface="Calibri Light"/>
              </a:rPr>
              <a:t>6.2: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215" dirty="0"/>
              <a:t>W</a:t>
            </a:r>
            <a:r>
              <a:rPr spc="-15" dirty="0"/>
              <a:t>r</a:t>
            </a:r>
            <a:r>
              <a:rPr spc="-25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-75" dirty="0"/>
              <a:t>n</a:t>
            </a:r>
            <a:r>
              <a:rPr spc="-20" dirty="0"/>
              <a:t>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50" dirty="0"/>
              <a:t>Fun</a:t>
            </a:r>
            <a:r>
              <a:rPr spc="-45" dirty="0"/>
              <a:t>c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25" dirty="0"/>
              <a:t>n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588115" cy="334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im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angua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oo</a:t>
            </a:r>
            <a:r>
              <a:rPr sz="2800" spc="-4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thi</a:t>
            </a:r>
            <a:r>
              <a:rPr sz="2800" spc="-15" dirty="0">
                <a:latin typeface="Calibri"/>
                <a:cs typeface="Calibri"/>
              </a:rPr>
              <a:t>s: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630"/>
              </a:spcBef>
            </a:pP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_nam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&lt;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(a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ts)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841500" marR="5106670">
              <a:lnSpc>
                <a:spcPts val="4029"/>
              </a:lnSpc>
              <a:spcBef>
                <a:spcPts val="235"/>
              </a:spcBef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5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k</a:t>
            </a:r>
            <a:r>
              <a:rPr sz="2800" spc="-20" dirty="0">
                <a:latin typeface="Calibri"/>
                <a:cs typeface="Calibri"/>
              </a:rPr>
              <a:t>-spec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14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8912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93"/>
                </a:moveTo>
                <a:lnTo>
                  <a:pt x="12191999" y="665393"/>
                </a:lnTo>
                <a:lnTo>
                  <a:pt x="12191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729" y="1132722"/>
            <a:ext cx="11785600" cy="1042669"/>
          </a:xfrm>
          <a:custGeom>
            <a:avLst/>
            <a:gdLst/>
            <a:ahLst/>
            <a:cxnLst/>
            <a:rect l="l" t="t" r="r" b="b"/>
            <a:pathLst>
              <a:path w="11785600" h="1042669">
                <a:moveTo>
                  <a:pt x="0" y="1042391"/>
                </a:moveTo>
                <a:lnTo>
                  <a:pt x="11785609" y="1042391"/>
                </a:lnTo>
                <a:lnTo>
                  <a:pt x="11785609" y="0"/>
                </a:lnTo>
                <a:lnTo>
                  <a:pt x="0" y="0"/>
                </a:lnTo>
                <a:lnTo>
                  <a:pt x="0" y="1042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541" y="1167813"/>
            <a:ext cx="1095184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6.1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mp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ex</a:t>
            </a:r>
            <a:r>
              <a:rPr sz="2800" spc="-20" dirty="0">
                <a:latin typeface="Calibri"/>
                <a:cs typeface="Calibri"/>
              </a:rPr>
              <a:t>amp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-d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sq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3906" y="2357502"/>
            <a:ext cx="3805184" cy="2339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9022" y="5024626"/>
            <a:ext cx="3237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6.1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fine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fu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cti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60"/>
            <a:ext cx="11785600" cy="931544"/>
          </a:xfrm>
          <a:custGeom>
            <a:avLst/>
            <a:gdLst/>
            <a:ahLst/>
            <a:cxnLst/>
            <a:rect l="l" t="t" r="r" b="b"/>
            <a:pathLst>
              <a:path w="11785600" h="931544">
                <a:moveTo>
                  <a:pt x="0" y="931557"/>
                </a:moveTo>
                <a:lnTo>
                  <a:pt x="11785609" y="931557"/>
                </a:lnTo>
                <a:lnTo>
                  <a:pt x="11785609" y="0"/>
                </a:lnTo>
                <a:lnTo>
                  <a:pt x="0" y="0"/>
                </a:lnTo>
                <a:lnTo>
                  <a:pt x="0" y="931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81776"/>
            <a:ext cx="1072515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</a:t>
            </a:r>
            <a:r>
              <a:rPr sz="2800" spc="-15" dirty="0">
                <a:latin typeface="Calibri"/>
                <a:cs typeface="Calibri"/>
              </a:rPr>
              <a:t>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Fig.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6.2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’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tl</a:t>
            </a:r>
            <a:r>
              <a:rPr sz="2800" spc="-21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7700" y="2062100"/>
            <a:ext cx="3276600" cy="273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5974" y="4982868"/>
            <a:ext cx="40074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6.2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turning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5" dirty="0">
                <a:latin typeface="Calibri"/>
                <a:cs typeface="Calibri"/>
              </a:rPr>
              <a:t>n</a:t>
            </a:r>
            <a:r>
              <a:rPr sz="1800" b="1" spc="-5" dirty="0">
                <a:latin typeface="Calibri"/>
                <a:cs typeface="Calibri"/>
              </a:rPr>
              <a:t>ctio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30"/>
            <a:ext cx="11785600" cy="835025"/>
          </a:xfrm>
          <a:custGeom>
            <a:avLst/>
            <a:gdLst/>
            <a:ahLst/>
            <a:cxnLst/>
            <a:rect l="l" t="t" r="r" b="b"/>
            <a:pathLst>
              <a:path w="11785600" h="835025">
                <a:moveTo>
                  <a:pt x="0" y="834569"/>
                </a:moveTo>
                <a:lnTo>
                  <a:pt x="11785609" y="834569"/>
                </a:lnTo>
                <a:lnTo>
                  <a:pt x="11785609" y="0"/>
                </a:lnTo>
                <a:lnTo>
                  <a:pt x="0" y="0"/>
                </a:lnTo>
                <a:lnTo>
                  <a:pt x="0" y="8345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48248"/>
            <a:ext cx="1088898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ig.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6.3,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i="1" spc="-35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turn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110" dirty="0">
                <a:latin typeface="Calibri"/>
                <a:cs typeface="Calibri"/>
              </a:rPr>
              <a:t>k</a:t>
            </a:r>
            <a:r>
              <a:rPr sz="2800" i="1" spc="-35" dirty="0">
                <a:latin typeface="Calibri"/>
                <a:cs typeface="Calibri"/>
              </a:rPr>
              <a:t>e</a:t>
            </a:r>
            <a:r>
              <a:rPr sz="2800" i="1" spc="-25" dirty="0">
                <a:latin typeface="Calibri"/>
                <a:cs typeface="Calibri"/>
              </a:rPr>
              <a:t>yw</a:t>
            </a:r>
            <a:r>
              <a:rPr sz="2800" i="1" spc="-10" dirty="0">
                <a:latin typeface="Calibri"/>
                <a:cs typeface="Calibri"/>
              </a:rPr>
              <a:t>o</a:t>
            </a:r>
            <a:r>
              <a:rPr sz="2800" i="1" spc="-15" dirty="0">
                <a:latin typeface="Calibri"/>
                <a:cs typeface="Calibri"/>
              </a:rPr>
              <a:t>rd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u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ed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an</a:t>
            </a:r>
            <a:r>
              <a:rPr sz="2800" i="1" spc="-15" dirty="0">
                <a:latin typeface="Calibri"/>
                <a:cs typeface="Calibri"/>
              </a:rPr>
              <a:t>d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i="1" spc="-25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turned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val</a:t>
            </a:r>
            <a:r>
              <a:rPr sz="2800" i="1" spc="-20" dirty="0">
                <a:latin typeface="Calibri"/>
                <a:cs typeface="Calibri"/>
              </a:rPr>
              <a:t>u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st</a:t>
            </a:r>
            <a:r>
              <a:rPr sz="2800" i="1" spc="-20" dirty="0">
                <a:latin typeface="Calibri"/>
                <a:cs typeface="Calibri"/>
              </a:rPr>
              <a:t>ore</a:t>
            </a:r>
            <a:r>
              <a:rPr sz="2800" i="1" spc="-15" dirty="0">
                <a:latin typeface="Calibri"/>
                <a:cs typeface="Calibri"/>
              </a:rPr>
              <a:t>d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15" dirty="0">
                <a:latin typeface="Calibri"/>
                <a:cs typeface="Calibri"/>
              </a:rPr>
              <a:t>n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a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vari</a:t>
            </a:r>
            <a:r>
              <a:rPr sz="2800" i="1" spc="-20" dirty="0">
                <a:latin typeface="Calibri"/>
                <a:cs typeface="Calibri"/>
              </a:rPr>
              <a:t>ab</a:t>
            </a:r>
            <a:r>
              <a:rPr sz="2800" i="1" spc="-10" dirty="0">
                <a:latin typeface="Calibri"/>
                <a:cs typeface="Calibri"/>
              </a:rPr>
              <a:t>le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u</a:t>
            </a:r>
            <a:r>
              <a:rPr sz="2800" i="1" spc="-20" dirty="0">
                <a:latin typeface="Calibri"/>
                <a:cs typeface="Calibri"/>
              </a:rPr>
              <a:t>s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the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=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s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gn.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4250" y="2105025"/>
            <a:ext cx="5143500" cy="2647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37536" y="5024626"/>
            <a:ext cx="46786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eturning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alu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eturn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y</a:t>
            </a:r>
            <a:r>
              <a:rPr sz="1800" b="1" spc="-10" dirty="0">
                <a:latin typeface="Calibri"/>
                <a:cs typeface="Calibri"/>
              </a:rPr>
              <a:t>w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6</a:t>
            </a:r>
            <a:r>
              <a:rPr spc="-10" dirty="0"/>
              <a:t>.</a:t>
            </a:r>
            <a:r>
              <a:rPr spc="-65" dirty="0"/>
              <a:t>3</a:t>
            </a:r>
            <a:r>
              <a:rPr spc="-15" dirty="0"/>
              <a:t>: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60" dirty="0"/>
              <a:t>N</a:t>
            </a:r>
            <a:r>
              <a:rPr spc="-45" dirty="0"/>
              <a:t>e</a:t>
            </a:r>
            <a:r>
              <a:rPr spc="-95" dirty="0"/>
              <a:t>s</a:t>
            </a:r>
            <a:r>
              <a:rPr spc="-85" dirty="0"/>
              <a:t>t</a:t>
            </a:r>
            <a:r>
              <a:rPr spc="-65" dirty="0"/>
              <a:t>e</a:t>
            </a:r>
            <a:r>
              <a:rPr spc="-25" dirty="0"/>
              <a:t>d</a:t>
            </a:r>
            <a:r>
              <a:rPr spc="-185" dirty="0">
                <a:latin typeface="Times New Roman"/>
                <a:cs typeface="Times New Roman"/>
              </a:rPr>
              <a:t> </a:t>
            </a:r>
            <a:r>
              <a:rPr spc="-50" dirty="0"/>
              <a:t>Fun</a:t>
            </a:r>
            <a:r>
              <a:rPr spc="-45" dirty="0"/>
              <a:t>c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60" dirty="0"/>
              <a:t>n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554"/>
            <a:ext cx="11785600" cy="1776730"/>
          </a:xfrm>
          <a:custGeom>
            <a:avLst/>
            <a:gdLst/>
            <a:ahLst/>
            <a:cxnLst/>
            <a:rect l="l" t="t" r="r" b="b"/>
            <a:pathLst>
              <a:path w="11785600" h="1776730">
                <a:moveTo>
                  <a:pt x="0" y="1776721"/>
                </a:moveTo>
                <a:lnTo>
                  <a:pt x="11785609" y="1776721"/>
                </a:lnTo>
                <a:lnTo>
                  <a:pt x="11785609" y="0"/>
                </a:lnTo>
                <a:lnTo>
                  <a:pt x="0" y="0"/>
                </a:lnTo>
                <a:lnTo>
                  <a:pt x="0" y="1776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81776"/>
            <a:ext cx="11553825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ommon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kn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ne</a:t>
            </a:r>
            <a:r>
              <a:rPr sz="2800" i="1" spc="-50" dirty="0">
                <a:latin typeface="Calibri"/>
                <a:cs typeface="Calibri"/>
              </a:rPr>
              <a:t>s</a:t>
            </a:r>
            <a:r>
              <a:rPr sz="2800" i="1" spc="-10" dirty="0">
                <a:latin typeface="Calibri"/>
                <a:cs typeface="Calibri"/>
              </a:rPr>
              <a:t>ti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f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funct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on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dirty="0">
                <a:latin typeface="Calibri"/>
                <a:cs typeface="Calibri"/>
              </a:rPr>
              <a:t>.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Calibri"/>
                <a:cs typeface="Calibri"/>
              </a:rPr>
              <a:t>F</a:t>
            </a:r>
            <a:r>
              <a:rPr sz="2800" i="1" spc="-20" dirty="0">
                <a:latin typeface="Calibri"/>
                <a:cs typeface="Calibri"/>
              </a:rPr>
              <a:t>unct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5" dirty="0">
                <a:latin typeface="Calibri"/>
                <a:cs typeface="Calibri"/>
              </a:rPr>
              <a:t>n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ne</a:t>
            </a:r>
            <a:r>
              <a:rPr sz="2800" i="1" spc="-50" dirty="0">
                <a:latin typeface="Calibri"/>
                <a:cs typeface="Calibri"/>
              </a:rPr>
              <a:t>s</a:t>
            </a:r>
            <a:r>
              <a:rPr sz="2800" i="1" spc="-10" dirty="0">
                <a:latin typeface="Calibri"/>
                <a:cs typeface="Calibri"/>
              </a:rPr>
              <a:t>ti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15" dirty="0">
                <a:latin typeface="Calibri"/>
                <a:cs typeface="Calibri"/>
              </a:rPr>
              <a:t>n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b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ach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35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ved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b</a:t>
            </a:r>
            <a:r>
              <a:rPr sz="2800" i="1" spc="-15" dirty="0">
                <a:latin typeface="Calibri"/>
                <a:cs typeface="Calibri"/>
              </a:rPr>
              <a:t>y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def</a:t>
            </a:r>
            <a:r>
              <a:rPr sz="2800" i="1" spc="-25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15" dirty="0">
                <a:latin typeface="Calibri"/>
                <a:cs typeface="Calibri"/>
              </a:rPr>
              <a:t>g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on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funct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on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5" dirty="0">
                <a:latin typeface="Calibri"/>
                <a:cs typeface="Calibri"/>
              </a:rPr>
              <a:t>ns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d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anoth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anoth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9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ampl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0708" y="2974209"/>
            <a:ext cx="4697730" cy="354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t_fu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(a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s1)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t_fu</a:t>
            </a:r>
            <a:r>
              <a:rPr sz="1800" spc="-5" dirty="0">
                <a:latin typeface="Calibri"/>
                <a:cs typeface="Calibri"/>
              </a:rPr>
              <a:t>nc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ci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&lt;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(a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s2)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 marR="222758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02"/>
            <a:ext cx="11785600" cy="862330"/>
          </a:xfrm>
          <a:custGeom>
            <a:avLst/>
            <a:gdLst/>
            <a:ahLst/>
            <a:cxnLst/>
            <a:rect l="l" t="t" r="r" b="b"/>
            <a:pathLst>
              <a:path w="11785600" h="862330">
                <a:moveTo>
                  <a:pt x="0" y="862273"/>
                </a:moveTo>
                <a:lnTo>
                  <a:pt x="11785609" y="862273"/>
                </a:lnTo>
                <a:lnTo>
                  <a:pt x="11785609" y="0"/>
                </a:lnTo>
                <a:lnTo>
                  <a:pt x="0" y="0"/>
                </a:lnTo>
                <a:lnTo>
                  <a:pt x="0" y="862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81776"/>
            <a:ext cx="1104773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ef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manner: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r>
              <a:rPr spc="-10" dirty="0"/>
              <a:t>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80794" y="2087241"/>
            <a:ext cx="4697730" cy="3821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&lt;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nctio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(a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s2)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t_func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304165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t_fu</a:t>
            </a:r>
            <a:r>
              <a:rPr sz="1800" spc="-5" dirty="0">
                <a:latin typeface="Calibri"/>
                <a:cs typeface="Calibri"/>
              </a:rPr>
              <a:t>nc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y_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&lt;-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(a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gu</a:t>
            </a:r>
            <a:r>
              <a:rPr sz="1800" spc="-15" dirty="0">
                <a:latin typeface="Calibri"/>
                <a:cs typeface="Calibri"/>
              </a:rPr>
              <a:t>men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s2)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turn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.4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50" dirty="0"/>
              <a:t>Fun</a:t>
            </a:r>
            <a:r>
              <a:rPr spc="-45" dirty="0"/>
              <a:t>c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25" dirty="0"/>
              <a:t>n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45" dirty="0"/>
              <a:t>S</a:t>
            </a:r>
            <a:r>
              <a:rPr spc="-80" dirty="0"/>
              <a:t>c</a:t>
            </a:r>
            <a:r>
              <a:rPr spc="-45" dirty="0"/>
              <a:t>o</a:t>
            </a:r>
            <a:r>
              <a:rPr spc="-60" dirty="0"/>
              <a:t>p</a:t>
            </a:r>
            <a:r>
              <a:rPr spc="-30" dirty="0"/>
              <a:t>i</a:t>
            </a:r>
            <a:r>
              <a:rPr spc="-60" dirty="0"/>
              <a:t>n</a:t>
            </a:r>
            <a:r>
              <a:rPr spc="-20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63"/>
            <a:ext cx="11785600" cy="1859914"/>
          </a:xfrm>
          <a:custGeom>
            <a:avLst/>
            <a:gdLst/>
            <a:ahLst/>
            <a:cxnLst/>
            <a:rect l="l" t="t" r="r" b="b"/>
            <a:pathLst>
              <a:path w="11785600" h="1859914">
                <a:moveTo>
                  <a:pt x="0" y="1859792"/>
                </a:moveTo>
                <a:lnTo>
                  <a:pt x="11785609" y="1859792"/>
                </a:lnTo>
                <a:lnTo>
                  <a:pt x="11785609" y="0"/>
                </a:lnTo>
                <a:lnTo>
                  <a:pt x="0" y="0"/>
                </a:lnTo>
                <a:lnTo>
                  <a:pt x="0" y="18597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3083" y="1148248"/>
            <a:ext cx="11472545" cy="181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onme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335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Function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E</a:t>
            </a:r>
            <a:r>
              <a:rPr sz="2800" b="1" spc="-50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vi</a:t>
            </a:r>
            <a:r>
              <a:rPr sz="2800" b="1" spc="-50" dirty="0">
                <a:latin typeface="Calibri"/>
                <a:cs typeface="Calibri"/>
              </a:rPr>
              <a:t>r</a:t>
            </a:r>
            <a:r>
              <a:rPr sz="2800" b="1" spc="-20" dirty="0">
                <a:latin typeface="Calibri"/>
                <a:cs typeface="Calibri"/>
              </a:rPr>
              <a:t>onme</a:t>
            </a:r>
            <a:r>
              <a:rPr sz="2800" b="1" spc="-50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sc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onme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onme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4956" y="2942807"/>
            <a:ext cx="3567165" cy="3524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41697" y="2919459"/>
            <a:ext cx="3516233" cy="3453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94221" y="646521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350259"/>
            <a:ext cx="272923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b="1" spc="-15" dirty="0">
                <a:latin typeface="Calibri"/>
                <a:cs typeface="Calibri"/>
              </a:rPr>
              <a:t>Function</a:t>
            </a:r>
            <a:r>
              <a:rPr sz="3300" b="1" spc="39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Calibri"/>
                <a:cs typeface="Calibri"/>
              </a:rPr>
              <a:t>S</a:t>
            </a:r>
            <a:r>
              <a:rPr sz="3300" b="1" spc="-15" dirty="0">
                <a:latin typeface="Calibri"/>
                <a:cs typeface="Calibri"/>
              </a:rPr>
              <a:t>c</a:t>
            </a:r>
            <a:r>
              <a:rPr sz="3300" b="1" spc="-20" dirty="0">
                <a:latin typeface="Calibri"/>
                <a:cs typeface="Calibri"/>
              </a:rPr>
              <a:t>ope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0284" y="2295809"/>
            <a:ext cx="11165840" cy="372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98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20" dirty="0">
                <a:latin typeface="Calibri"/>
                <a:cs typeface="Calibri"/>
              </a:rPr>
              <a:t>S</a:t>
            </a:r>
            <a:r>
              <a:rPr sz="3100" spc="-35" dirty="0">
                <a:latin typeface="Calibri"/>
                <a:cs typeface="Calibri"/>
              </a:rPr>
              <a:t>c</a:t>
            </a:r>
            <a:r>
              <a:rPr sz="3100" spc="-25" dirty="0">
                <a:latin typeface="Calibri"/>
                <a:cs typeface="Calibri"/>
              </a:rPr>
              <a:t>op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15" dirty="0">
                <a:latin typeface="Calibri"/>
                <a:cs typeface="Calibri"/>
              </a:rPr>
              <a:t>ng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Calibri"/>
                <a:cs typeface="Calibri"/>
              </a:rPr>
              <a:t>i</a:t>
            </a:r>
            <a:r>
              <a:rPr sz="3100" spc="-15" dirty="0">
                <a:latin typeface="Calibri"/>
                <a:cs typeface="Calibri"/>
              </a:rPr>
              <a:t>s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the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Calibri"/>
                <a:cs typeface="Calibri"/>
              </a:rPr>
              <a:t>s</a:t>
            </a:r>
            <a:r>
              <a:rPr sz="3100" spc="-3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o</a:t>
            </a:r>
            <a:r>
              <a:rPr sz="3100" spc="-10" dirty="0">
                <a:latin typeface="Calibri"/>
                <a:cs typeface="Calibri"/>
              </a:rPr>
              <a:t>f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rules</a:t>
            </a:r>
            <a:r>
              <a:rPr sz="3100" spc="-10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</a:t>
            </a:r>
            <a:r>
              <a:rPr sz="3100" spc="-35" dirty="0">
                <a:latin typeface="Calibri"/>
                <a:cs typeface="Calibri"/>
              </a:rPr>
              <a:t>a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45" dirty="0">
                <a:latin typeface="Calibri"/>
                <a:cs typeface="Calibri"/>
              </a:rPr>
              <a:t>g</a:t>
            </a:r>
            <a:r>
              <a:rPr sz="3100" spc="-35" dirty="0">
                <a:latin typeface="Calibri"/>
                <a:cs typeface="Calibri"/>
              </a:rPr>
              <a:t>o</a:t>
            </a:r>
            <a:r>
              <a:rPr sz="3100" spc="-45" dirty="0">
                <a:latin typeface="Calibri"/>
                <a:cs typeface="Calibri"/>
              </a:rPr>
              <a:t>v</a:t>
            </a:r>
            <a:r>
              <a:rPr sz="3100" spc="-15" dirty="0">
                <a:latin typeface="Calibri"/>
                <a:cs typeface="Calibri"/>
              </a:rPr>
              <a:t>erns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how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Calibri"/>
                <a:cs typeface="Calibri"/>
              </a:rPr>
              <a:t>R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25" dirty="0">
                <a:latin typeface="Calibri"/>
                <a:cs typeface="Calibri"/>
              </a:rPr>
              <a:t>oo</a:t>
            </a:r>
            <a:r>
              <a:rPr sz="3100" spc="-45" dirty="0">
                <a:latin typeface="Calibri"/>
                <a:cs typeface="Calibri"/>
              </a:rPr>
              <a:t>k</a:t>
            </a:r>
            <a:r>
              <a:rPr sz="3100" spc="-15" dirty="0">
                <a:latin typeface="Calibri"/>
                <a:cs typeface="Calibri"/>
              </a:rPr>
              <a:t>s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u</a:t>
            </a:r>
            <a:r>
              <a:rPr sz="3100" spc="-20" dirty="0">
                <a:latin typeface="Calibri"/>
                <a:cs typeface="Calibri"/>
              </a:rPr>
              <a:t>p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the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55" dirty="0">
                <a:latin typeface="Calibri"/>
                <a:cs typeface="Calibri"/>
              </a:rPr>
              <a:t>v</a:t>
            </a:r>
            <a:r>
              <a:rPr sz="3100" spc="-15" dirty="0">
                <a:latin typeface="Calibri"/>
                <a:cs typeface="Calibri"/>
              </a:rPr>
              <a:t>al</a:t>
            </a:r>
            <a:r>
              <a:rPr sz="3100" spc="-25" dirty="0">
                <a:latin typeface="Calibri"/>
                <a:cs typeface="Calibri"/>
              </a:rPr>
              <a:t>u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o</a:t>
            </a:r>
            <a:r>
              <a:rPr sz="3100" spc="-10" dirty="0">
                <a:latin typeface="Calibri"/>
                <a:cs typeface="Calibri"/>
              </a:rPr>
              <a:t>f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75" dirty="0">
                <a:latin typeface="Calibri"/>
                <a:cs typeface="Calibri"/>
              </a:rPr>
              <a:t>s</a:t>
            </a:r>
            <a:r>
              <a:rPr sz="3100" spc="-20" dirty="0">
                <a:latin typeface="Calibri"/>
                <a:cs typeface="Calibri"/>
              </a:rPr>
              <a:t>ymbol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241300" marR="1045844" indent="-228600">
              <a:lnSpc>
                <a:spcPts val="298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15" dirty="0">
                <a:latin typeface="Calibri"/>
                <a:cs typeface="Calibri"/>
              </a:rPr>
              <a:t>Gl</a:t>
            </a:r>
            <a:r>
              <a:rPr sz="3100" spc="-25" dirty="0">
                <a:latin typeface="Calibri"/>
                <a:cs typeface="Calibri"/>
              </a:rPr>
              <a:t>ob</a:t>
            </a:r>
            <a:r>
              <a:rPr sz="3100" spc="-10" dirty="0">
                <a:latin typeface="Calibri"/>
                <a:cs typeface="Calibri"/>
              </a:rPr>
              <a:t>a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70" dirty="0">
                <a:latin typeface="Calibri"/>
                <a:cs typeface="Calibri"/>
              </a:rPr>
              <a:t>v</a:t>
            </a:r>
            <a:r>
              <a:rPr sz="3100" spc="-15" dirty="0">
                <a:latin typeface="Calibri"/>
                <a:cs typeface="Calibri"/>
              </a:rPr>
              <a:t>ariab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30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s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</a:t>
            </a:r>
            <a:r>
              <a:rPr sz="3100" spc="-50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those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</a:t>
            </a:r>
            <a:r>
              <a:rPr sz="3100" spc="-30" dirty="0">
                <a:latin typeface="Calibri"/>
                <a:cs typeface="Calibri"/>
              </a:rPr>
              <a:t>a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60" dirty="0">
                <a:latin typeface="Calibri"/>
                <a:cs typeface="Calibri"/>
              </a:rPr>
              <a:t>av</a:t>
            </a:r>
            <a:r>
              <a:rPr sz="3100" spc="-15" dirty="0">
                <a:latin typeface="Calibri"/>
                <a:cs typeface="Calibri"/>
              </a:rPr>
              <a:t>ai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15" dirty="0">
                <a:latin typeface="Calibri"/>
                <a:cs typeface="Calibri"/>
              </a:rPr>
              <a:t>able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th</a:t>
            </a:r>
            <a:r>
              <a:rPr sz="3100" spc="-60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ougho</a:t>
            </a:r>
            <a:r>
              <a:rPr sz="3100" spc="-10" dirty="0">
                <a:latin typeface="Calibri"/>
                <a:cs typeface="Calibri"/>
              </a:rPr>
              <a:t>u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35" dirty="0">
                <a:latin typeface="Calibri"/>
                <a:cs typeface="Calibri"/>
              </a:rPr>
              <a:t>t</a:t>
            </a:r>
            <a:r>
              <a:rPr sz="3100" spc="-25" dirty="0">
                <a:latin typeface="Calibri"/>
                <a:cs typeface="Calibri"/>
              </a:rPr>
              <a:t>he</a:t>
            </a:r>
            <a:r>
              <a:rPr sz="3100" spc="-1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p</a:t>
            </a:r>
            <a:r>
              <a:rPr sz="3100" spc="-60" dirty="0">
                <a:latin typeface="Calibri"/>
                <a:cs typeface="Calibri"/>
              </a:rPr>
              <a:t>r</a:t>
            </a:r>
            <a:r>
              <a:rPr sz="3100" spc="-25" dirty="0">
                <a:latin typeface="Calibri"/>
                <a:cs typeface="Calibri"/>
              </a:rPr>
              <a:t>og</a:t>
            </a:r>
            <a:r>
              <a:rPr sz="3100" spc="-80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am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cha</a:t>
            </a:r>
            <a:r>
              <a:rPr sz="3100" spc="-25" dirty="0">
                <a:latin typeface="Calibri"/>
                <a:cs typeface="Calibri"/>
              </a:rPr>
              <a:t>n</a:t>
            </a:r>
            <a:r>
              <a:rPr sz="3100" spc="-40" dirty="0">
                <a:latin typeface="Calibri"/>
                <a:cs typeface="Calibri"/>
              </a:rPr>
              <a:t>g</a:t>
            </a:r>
            <a:r>
              <a:rPr sz="3100" spc="-15" dirty="0">
                <a:latin typeface="Calibri"/>
                <a:cs typeface="Calibri"/>
              </a:rPr>
              <a:t>es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50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flec</a:t>
            </a:r>
            <a:r>
              <a:rPr sz="3100" spc="-70" dirty="0">
                <a:latin typeface="Calibri"/>
                <a:cs typeface="Calibri"/>
              </a:rPr>
              <a:t>t</a:t>
            </a:r>
            <a:r>
              <a:rPr sz="3100" spc="-20" dirty="0">
                <a:latin typeface="Calibri"/>
                <a:cs typeface="Calibri"/>
              </a:rPr>
              <a:t>ed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Calibri"/>
                <a:cs typeface="Calibri"/>
              </a:rPr>
              <a:t>i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al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further</a:t>
            </a:r>
            <a:r>
              <a:rPr sz="3100" spc="-105" dirty="0">
                <a:latin typeface="Times New Roman"/>
                <a:cs typeface="Times New Roman"/>
              </a:rPr>
              <a:t> 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50" dirty="0">
                <a:latin typeface="Calibri"/>
                <a:cs typeface="Calibri"/>
              </a:rPr>
              <a:t>e</a:t>
            </a:r>
            <a:r>
              <a:rPr sz="3100" spc="-80" dirty="0">
                <a:latin typeface="Calibri"/>
                <a:cs typeface="Calibri"/>
              </a:rPr>
              <a:t>f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60" dirty="0">
                <a:latin typeface="Calibri"/>
                <a:cs typeface="Calibri"/>
              </a:rPr>
              <a:t>r</a:t>
            </a:r>
            <a:r>
              <a:rPr sz="3100" spc="-15" dirty="0">
                <a:latin typeface="Calibri"/>
                <a:cs typeface="Calibri"/>
              </a:rPr>
              <a:t>ences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spc="-60" dirty="0">
                <a:latin typeface="Calibri"/>
                <a:cs typeface="Calibri"/>
              </a:rPr>
              <a:t>t</a:t>
            </a:r>
            <a:r>
              <a:rPr sz="3100" spc="-20" dirty="0">
                <a:latin typeface="Calibri"/>
                <a:cs typeface="Calibri"/>
              </a:rPr>
              <a:t>o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</a:t>
            </a:r>
            <a:r>
              <a:rPr sz="3100" spc="-35" dirty="0">
                <a:latin typeface="Calibri"/>
                <a:cs typeface="Calibri"/>
              </a:rPr>
              <a:t>a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60" dirty="0">
                <a:latin typeface="Calibri"/>
                <a:cs typeface="Calibri"/>
              </a:rPr>
              <a:t>v</a:t>
            </a:r>
            <a:r>
              <a:rPr sz="3100" spc="-15" dirty="0">
                <a:latin typeface="Calibri"/>
                <a:cs typeface="Calibri"/>
              </a:rPr>
              <a:t>ariab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20" dirty="0">
                <a:latin typeface="Calibri"/>
                <a:cs typeface="Calibri"/>
              </a:rPr>
              <a:t>e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241300" marR="1368425" indent="-228600">
              <a:lnSpc>
                <a:spcPts val="2980"/>
              </a:lnSpc>
              <a:buFont typeface="Arial"/>
              <a:buChar char="•"/>
              <a:tabLst>
                <a:tab pos="241300" algn="l"/>
              </a:tabLst>
            </a:pPr>
            <a:r>
              <a:rPr sz="3100" spc="-20" dirty="0">
                <a:latin typeface="Calibri"/>
                <a:cs typeface="Calibri"/>
              </a:rPr>
              <a:t>A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70" dirty="0">
                <a:latin typeface="Calibri"/>
                <a:cs typeface="Calibri"/>
              </a:rPr>
              <a:t>v</a:t>
            </a:r>
            <a:r>
              <a:rPr sz="3100" spc="-15" dirty="0">
                <a:latin typeface="Calibri"/>
                <a:cs typeface="Calibri"/>
              </a:rPr>
              <a:t>ariab</a:t>
            </a:r>
            <a:r>
              <a:rPr sz="3100" dirty="0">
                <a:latin typeface="Calibri"/>
                <a:cs typeface="Calibri"/>
              </a:rPr>
              <a:t>l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d</a:t>
            </a:r>
            <a:r>
              <a:rPr sz="3100" spc="-50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f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25" dirty="0">
                <a:latin typeface="Calibri"/>
                <a:cs typeface="Calibri"/>
              </a:rPr>
              <a:t>ne</a:t>
            </a:r>
            <a:r>
              <a:rPr sz="3100" spc="-20" dirty="0">
                <a:latin typeface="Calibri"/>
                <a:cs typeface="Calibri"/>
              </a:rPr>
              <a:t>d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i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fu</a:t>
            </a:r>
            <a:r>
              <a:rPr sz="3100" spc="-20" dirty="0">
                <a:latin typeface="Calibri"/>
                <a:cs typeface="Calibri"/>
              </a:rPr>
              <a:t>nct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25" dirty="0">
                <a:latin typeface="Calibri"/>
                <a:cs typeface="Calibri"/>
              </a:rPr>
              <a:t>o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Calibri"/>
                <a:cs typeface="Calibri"/>
              </a:rPr>
              <a:t>i</a:t>
            </a:r>
            <a:r>
              <a:rPr sz="3100" spc="-15" dirty="0">
                <a:latin typeface="Calibri"/>
                <a:cs typeface="Calibri"/>
              </a:rPr>
              <a:t>s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n</a:t>
            </a:r>
            <a:r>
              <a:rPr sz="3100" spc="-25" dirty="0">
                <a:latin typeface="Calibri"/>
                <a:cs typeface="Calibri"/>
              </a:rPr>
              <a:t>o</a:t>
            </a:r>
            <a:r>
              <a:rPr sz="3100" spc="-15" dirty="0">
                <a:latin typeface="Calibri"/>
                <a:cs typeface="Calibri"/>
              </a:rPr>
              <a:t>t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accessi</a:t>
            </a:r>
            <a:r>
              <a:rPr sz="3100" spc="-25" dirty="0">
                <a:latin typeface="Calibri"/>
                <a:cs typeface="Calibri"/>
              </a:rPr>
              <a:t>b</a:t>
            </a:r>
            <a:r>
              <a:rPr sz="3100" spc="-15" dirty="0">
                <a:latin typeface="Calibri"/>
                <a:cs typeface="Calibri"/>
              </a:rPr>
              <a:t>le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o</a:t>
            </a:r>
            <a:r>
              <a:rPr sz="3100" spc="-15" dirty="0">
                <a:latin typeface="Calibri"/>
                <a:cs typeface="Calibri"/>
              </a:rPr>
              <a:t>u</a:t>
            </a:r>
            <a:r>
              <a:rPr sz="3100" spc="-10" dirty="0">
                <a:latin typeface="Calibri"/>
                <a:cs typeface="Calibri"/>
              </a:rPr>
              <a:t>tsi</a:t>
            </a:r>
            <a:r>
              <a:rPr sz="3100" spc="-25" dirty="0">
                <a:latin typeface="Calibri"/>
                <a:cs typeface="Calibri"/>
              </a:rPr>
              <a:t>d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the</a:t>
            </a:r>
            <a:r>
              <a:rPr sz="3100" spc="-1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fu</a:t>
            </a:r>
            <a:r>
              <a:rPr sz="3100" spc="-20" dirty="0">
                <a:latin typeface="Calibri"/>
                <a:cs typeface="Calibri"/>
              </a:rPr>
              <a:t>nct</a:t>
            </a:r>
            <a:r>
              <a:rPr sz="3100" spc="-10" dirty="0">
                <a:latin typeface="Calibri"/>
                <a:cs typeface="Calibri"/>
              </a:rPr>
              <a:t>i</a:t>
            </a:r>
            <a:r>
              <a:rPr sz="3100" spc="-25" dirty="0">
                <a:latin typeface="Calibri"/>
                <a:cs typeface="Calibri"/>
              </a:rPr>
              <a:t>on</a:t>
            </a:r>
            <a:r>
              <a:rPr sz="3100" spc="-10" dirty="0">
                <a:latin typeface="Calibri"/>
                <a:cs typeface="Calibri"/>
              </a:rPr>
              <a:t>.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Calibri"/>
                <a:cs typeface="Calibri"/>
              </a:rPr>
              <a:t>It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5" dirty="0">
                <a:latin typeface="Calibri"/>
                <a:cs typeface="Calibri"/>
              </a:rPr>
              <a:t>is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55" dirty="0">
                <a:latin typeface="Calibri"/>
                <a:cs typeface="Calibri"/>
              </a:rPr>
              <a:t>r</a:t>
            </a:r>
            <a:r>
              <a:rPr sz="3100" spc="-20" dirty="0">
                <a:latin typeface="Calibri"/>
                <a:cs typeface="Calibri"/>
              </a:rPr>
              <a:t>el</a:t>
            </a:r>
            <a:r>
              <a:rPr sz="3100" spc="-15" dirty="0">
                <a:latin typeface="Calibri"/>
                <a:cs typeface="Calibri"/>
              </a:rPr>
              <a:t>eased</a:t>
            </a:r>
            <a:r>
              <a:rPr sz="3100" spc="-8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Calibri"/>
                <a:cs typeface="Calibri"/>
              </a:rPr>
              <a:t>when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Calibri"/>
                <a:cs typeface="Calibri"/>
              </a:rPr>
              <a:t>th</a:t>
            </a:r>
            <a:r>
              <a:rPr sz="3100" spc="-20" dirty="0">
                <a:latin typeface="Calibri"/>
                <a:cs typeface="Calibri"/>
              </a:rPr>
              <a:t>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Calibri"/>
                <a:cs typeface="Calibri"/>
              </a:rPr>
              <a:t>fu</a:t>
            </a:r>
            <a:r>
              <a:rPr sz="3100" spc="-10" dirty="0">
                <a:latin typeface="Calibri"/>
                <a:cs typeface="Calibri"/>
              </a:rPr>
              <a:t>n</a:t>
            </a:r>
            <a:r>
              <a:rPr sz="3100" spc="-15" dirty="0">
                <a:latin typeface="Calibri"/>
                <a:cs typeface="Calibri"/>
              </a:rPr>
              <a:t>ct</a:t>
            </a:r>
            <a:r>
              <a:rPr sz="3100" spc="-25" dirty="0">
                <a:latin typeface="Calibri"/>
                <a:cs typeface="Calibri"/>
              </a:rPr>
              <a:t>io</a:t>
            </a:r>
            <a:r>
              <a:rPr sz="3100" spc="-20" dirty="0">
                <a:latin typeface="Calibri"/>
                <a:cs typeface="Calibri"/>
              </a:rPr>
              <a:t>n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Calibri"/>
                <a:cs typeface="Calibri"/>
              </a:rPr>
              <a:t>end</a:t>
            </a:r>
            <a:r>
              <a:rPr sz="3100" spc="-15" dirty="0">
                <a:latin typeface="Calibri"/>
                <a:cs typeface="Calibri"/>
              </a:rPr>
              <a:t>s.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60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599"/>
                </a:moveTo>
                <a:lnTo>
                  <a:pt x="9143999" y="990599"/>
                </a:lnTo>
                <a:lnTo>
                  <a:pt x="91439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249930"/>
            <a:ext cx="8757920" cy="63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sz="2400" b="0" spc="-100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ri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om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Calibri Light"/>
                <a:cs typeface="Calibri Light"/>
              </a:rPr>
              <a:t>c</a:t>
            </a:r>
            <a:r>
              <a:rPr sz="2400" b="0" spc="-20" dirty="0">
                <a:latin typeface="Calibri Light"/>
                <a:cs typeface="Calibri Light"/>
              </a:rPr>
              <a:t>ons</a:t>
            </a:r>
            <a:r>
              <a:rPr sz="2400" b="0" spc="-5" dirty="0">
                <a:latin typeface="Calibri Light"/>
                <a:cs typeface="Calibri Light"/>
              </a:rPr>
              <a:t>ol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c</a:t>
            </a:r>
            <a:r>
              <a:rPr sz="2400" b="0" spc="-45" dirty="0">
                <a:latin typeface="Calibri Light"/>
                <a:cs typeface="Calibri Light"/>
              </a:rPr>
              <a:t>r</a:t>
            </a:r>
            <a:r>
              <a:rPr sz="2400" b="0" spc="-20" dirty="0">
                <a:latin typeface="Calibri Light"/>
                <a:cs typeface="Calibri Light"/>
              </a:rPr>
              <a:t>e</a:t>
            </a:r>
            <a:r>
              <a:rPr sz="2400" b="0" spc="-35" dirty="0">
                <a:latin typeface="Calibri Light"/>
                <a:cs typeface="Calibri Light"/>
              </a:rPr>
              <a:t>at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l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spc="-4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30" dirty="0">
                <a:latin typeface="Calibri Light"/>
                <a:cs typeface="Calibri Light"/>
              </a:rPr>
              <a:t>n</a:t>
            </a:r>
            <a:r>
              <a:rPr sz="2400" b="0" spc="-45" dirty="0">
                <a:latin typeface="Calibri Light"/>
                <a:cs typeface="Calibri Light"/>
              </a:rPr>
              <a:t>t</a:t>
            </a:r>
            <a:r>
              <a:rPr sz="2400" b="0" spc="-10" dirty="0">
                <a:latin typeface="Calibri Light"/>
                <a:cs typeface="Calibri Light"/>
              </a:rPr>
              <a:t>aining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v</a:t>
            </a:r>
            <a:r>
              <a:rPr sz="2400" b="0" spc="-5" dirty="0">
                <a:latin typeface="Calibri Light"/>
                <a:cs typeface="Calibri Light"/>
              </a:rPr>
              <a:t>ec</a:t>
            </a:r>
            <a:r>
              <a:rPr sz="2400" b="0" spc="-20" dirty="0">
                <a:latin typeface="Calibri Light"/>
                <a:cs typeface="Calibri Light"/>
              </a:rPr>
              <a:t>t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240" dirty="0">
                <a:latin typeface="Calibri Light"/>
                <a:cs typeface="Calibri Light"/>
              </a:rPr>
              <a:t>r</a:t>
            </a:r>
            <a:r>
              <a:rPr sz="2400" b="0" spc="-10" dirty="0">
                <a:latin typeface="Calibri Light"/>
                <a:cs typeface="Calibri Light"/>
              </a:rPr>
              <a:t>,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735"/>
              </a:lnSpc>
            </a:pP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35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trix,</a:t>
            </a:r>
            <a:r>
              <a:rPr sz="2400" b="0" spc="-9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and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l</a:t>
            </a:r>
            <a:r>
              <a:rPr sz="2400" b="0" dirty="0">
                <a:latin typeface="Calibri Light"/>
                <a:cs typeface="Calibri Light"/>
              </a:rPr>
              <a:t>i</a:t>
            </a:r>
            <a:r>
              <a:rPr sz="2400" b="0" spc="-3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t.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Als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gi</a:t>
            </a:r>
            <a:r>
              <a:rPr sz="2400" b="0" spc="-30" dirty="0">
                <a:latin typeface="Calibri Light"/>
                <a:cs typeface="Calibri Light"/>
              </a:rPr>
              <a:t>v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na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spc="-5" dirty="0">
                <a:latin typeface="Calibri Light"/>
                <a:cs typeface="Calibri Light"/>
              </a:rPr>
              <a:t>e</a:t>
            </a: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eleme</a:t>
            </a:r>
            <a:r>
              <a:rPr sz="2400" b="0" spc="-30" dirty="0">
                <a:latin typeface="Calibri Light"/>
                <a:cs typeface="Calibri Light"/>
              </a:rPr>
              <a:t>n</a:t>
            </a:r>
            <a:r>
              <a:rPr sz="2400" b="0" dirty="0">
                <a:latin typeface="Calibri Light"/>
                <a:cs typeface="Calibri Light"/>
              </a:rPr>
              <a:t>ts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the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50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and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di</a:t>
            </a:r>
            <a:r>
              <a:rPr sz="2400" b="0" spc="-10" dirty="0">
                <a:latin typeface="Calibri Light"/>
                <a:cs typeface="Calibri Light"/>
              </a:rPr>
              <a:t>s</a:t>
            </a:r>
            <a:r>
              <a:rPr sz="2400" b="0" dirty="0">
                <a:latin typeface="Calibri Light"/>
                <a:cs typeface="Calibri Light"/>
              </a:rPr>
              <a:t>pl</a:t>
            </a:r>
            <a:r>
              <a:rPr sz="2400" b="0" spc="-55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y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" y="908549"/>
            <a:ext cx="9277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4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t.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371590"/>
            <a:ext cx="8839200" cy="1368425"/>
          </a:xfrm>
          <a:custGeom>
            <a:avLst/>
            <a:gdLst/>
            <a:ahLst/>
            <a:cxnLst/>
            <a:rect l="l" t="t" r="r" b="b"/>
            <a:pathLst>
              <a:path w="8839200" h="1368425">
                <a:moveTo>
                  <a:pt x="0" y="1367921"/>
                </a:moveTo>
                <a:lnTo>
                  <a:pt x="8839199" y="1367921"/>
                </a:lnTo>
                <a:lnTo>
                  <a:pt x="8839199" y="0"/>
                </a:lnTo>
                <a:lnTo>
                  <a:pt x="0" y="0"/>
                </a:lnTo>
                <a:lnTo>
                  <a:pt x="0" y="1367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657412"/>
            <a:ext cx="772160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0" dirty="0">
                <a:latin typeface="Calibri"/>
                <a:cs typeface="Calibri"/>
              </a:rPr>
              <a:t>amed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</a:t>
            </a:r>
            <a:r>
              <a:rPr sz="1500" i="1" spc="-10" dirty="0">
                <a:latin typeface="Calibri"/>
                <a:cs typeface="Calibri"/>
              </a:rPr>
              <a:t>ame</a:t>
            </a:r>
            <a:r>
              <a:rPr sz="1500" i="1" spc="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fu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alled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li</a:t>
            </a:r>
            <a:r>
              <a:rPr sz="1500" i="1" spc="-10" dirty="0">
                <a:latin typeface="Calibri"/>
                <a:cs typeface="Calibri"/>
              </a:rPr>
              <a:t>s</a:t>
            </a:r>
            <a:r>
              <a:rPr sz="1500" i="1" dirty="0">
                <a:latin typeface="Calibri"/>
                <a:cs typeface="Calibri"/>
              </a:rPr>
              <a:t>t_</a:t>
            </a:r>
            <a:r>
              <a:rPr sz="1500" i="1" spc="-10" dirty="0">
                <a:latin typeface="Calibri"/>
                <a:cs typeface="Calibri"/>
              </a:rPr>
              <a:t>d</a:t>
            </a:r>
            <a:r>
              <a:rPr sz="1500" i="1" spc="-5" dirty="0">
                <a:latin typeface="Calibri"/>
                <a:cs typeface="Calibri"/>
              </a:rPr>
              <a:t>a</a:t>
            </a:r>
            <a:r>
              <a:rPr sz="1500" i="1" spc="-30" dirty="0">
                <a:latin typeface="Calibri"/>
                <a:cs typeface="Calibri"/>
              </a:rPr>
              <a:t>t</a:t>
            </a:r>
            <a:r>
              <a:rPr sz="1500" i="1" dirty="0">
                <a:latin typeface="Calibri"/>
                <a:cs typeface="Calibri"/>
              </a:rPr>
              <a:t>a</a:t>
            </a:r>
            <a:r>
              <a:rPr sz="1500" i="1" spc="-1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aining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ec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tr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anot</a:t>
            </a:r>
            <a:r>
              <a:rPr sz="1500" spc="-5" dirty="0">
                <a:latin typeface="Calibri"/>
                <a:cs typeface="Calibri"/>
              </a:rPr>
              <a:t>he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li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alled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li</a:t>
            </a:r>
            <a:r>
              <a:rPr sz="1500" i="1" spc="-10" dirty="0">
                <a:latin typeface="Calibri"/>
                <a:cs typeface="Calibri"/>
              </a:rPr>
              <a:t>s</a:t>
            </a:r>
            <a:r>
              <a:rPr sz="1500" i="1" dirty="0">
                <a:latin typeface="Calibri"/>
                <a:cs typeface="Calibri"/>
              </a:rPr>
              <a:t>t</a:t>
            </a:r>
            <a:r>
              <a:rPr sz="1500" i="1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ed.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w</a:t>
            </a:r>
            <a:r>
              <a:rPr sz="1500" spc="-10" dirty="0">
                <a:latin typeface="Calibri"/>
                <a:cs typeface="Calibri"/>
              </a:rPr>
              <a:t>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pr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15" dirty="0">
                <a:latin typeface="Calibri"/>
                <a:cs typeface="Calibri"/>
              </a:rPr>
              <a:t>n</a:t>
            </a:r>
            <a:r>
              <a:rPr sz="1500" i="1" spc="-5" dirty="0">
                <a:latin typeface="Calibri"/>
                <a:cs typeface="Calibri"/>
              </a:rPr>
              <a:t>t</a:t>
            </a:r>
            <a:r>
              <a:rPr sz="1500" i="1" spc="-3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em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2653924"/>
            <a:ext cx="6096000" cy="4204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94476"/>
            <a:ext cx="45847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libri"/>
                <a:cs typeface="Calibri"/>
              </a:rPr>
              <a:t>D</a:t>
            </a:r>
            <a:r>
              <a:rPr sz="2800" b="1" spc="-45" dirty="0">
                <a:latin typeface="Calibri"/>
                <a:cs typeface="Calibri"/>
              </a:rPr>
              <a:t>e</a:t>
            </a:r>
            <a:r>
              <a:rPr sz="2800" b="1" spc="-60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ault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75" dirty="0">
                <a:latin typeface="Calibri"/>
                <a:cs typeface="Calibri"/>
              </a:rPr>
              <a:t>V</a:t>
            </a:r>
            <a:r>
              <a:rPr sz="2800" b="1" spc="-15" dirty="0">
                <a:latin typeface="Calibri"/>
                <a:cs typeface="Calibri"/>
              </a:rPr>
              <a:t>alu</a:t>
            </a:r>
            <a:r>
              <a:rPr sz="2800" b="1" spc="-25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Calibri"/>
                <a:cs typeface="Calibri"/>
              </a:rPr>
              <a:t>f</a:t>
            </a:r>
            <a:r>
              <a:rPr sz="2800" b="1" spc="-15" dirty="0">
                <a:latin typeface="Calibri"/>
                <a:cs typeface="Calibri"/>
              </a:rPr>
              <a:t>or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r</a:t>
            </a:r>
            <a:r>
              <a:rPr sz="2800" b="1" spc="-25" dirty="0">
                <a:latin typeface="Calibri"/>
                <a:cs typeface="Calibri"/>
              </a:rPr>
              <a:t>gume</a:t>
            </a:r>
            <a:r>
              <a:rPr sz="2800" b="1" spc="-45" dirty="0">
                <a:latin typeface="Calibri"/>
                <a:cs typeface="Calibri"/>
              </a:rPr>
              <a:t>n</a:t>
            </a:r>
            <a:r>
              <a:rPr sz="2800" b="1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3" y="1642136"/>
            <a:ext cx="11191240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spc="-10" dirty="0">
                <a:latin typeface="Calibri"/>
                <a:cs typeface="Calibri"/>
              </a:rPr>
              <a:t>pt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gume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once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cla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clari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720"/>
              </a:spcBef>
            </a:pP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30" dirty="0">
                <a:latin typeface="Calibri"/>
                <a:cs typeface="Calibri"/>
              </a:rPr>
              <a:t>x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6</a:t>
            </a:r>
            <a:r>
              <a:rPr sz="2400" b="1" spc="-20" dirty="0">
                <a:latin typeface="Calibri"/>
                <a:cs typeface="Calibri"/>
              </a:rPr>
              <a:t>.</a:t>
            </a:r>
            <a:r>
              <a:rPr sz="2400" b="1" spc="-15" dirty="0">
                <a:latin typeface="Calibri"/>
                <a:cs typeface="Calibri"/>
              </a:rPr>
              <a:t>2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ri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og</a:t>
            </a:r>
            <a:r>
              <a:rPr sz="2400" b="1" spc="-5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20" dirty="0">
                <a:latin typeface="Calibri"/>
                <a:cs typeface="Calibri"/>
              </a:rPr>
              <a:t>l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0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25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mbe</a:t>
            </a: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usi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spc="-15" dirty="0">
                <a:latin typeface="Calibri"/>
                <a:cs typeface="Calibri"/>
              </a:rPr>
              <a:t>nct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wit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spc="-10" dirty="0">
                <a:latin typeface="Calibri"/>
                <a:cs typeface="Calibri"/>
              </a:rPr>
              <a:t>ault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al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ssumi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548" y="3956404"/>
            <a:ext cx="5778764" cy="1980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2800" y="4112004"/>
            <a:ext cx="4191000" cy="1390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12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.5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125" dirty="0"/>
              <a:t>R</a:t>
            </a:r>
            <a:r>
              <a:rPr spc="-45" dirty="0"/>
              <a:t>ec</a:t>
            </a:r>
            <a:r>
              <a:rPr spc="-60" dirty="0"/>
              <a:t>u</a:t>
            </a:r>
            <a:r>
              <a:rPr spc="-125" dirty="0"/>
              <a:t>r</a:t>
            </a:r>
            <a:r>
              <a:rPr spc="-45" dirty="0"/>
              <a:t>s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25" dirty="0"/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3" y="1199764"/>
            <a:ext cx="11255375" cy="235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100"/>
              </a:lnSpc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itsel</a:t>
            </a:r>
            <a:r>
              <a:rPr sz="2400" spc="-1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once</a:t>
            </a:r>
            <a:r>
              <a:rPr sz="2400" spc="-10" dirty="0">
                <a:latin typeface="Calibri"/>
                <a:cs typeface="Calibri"/>
              </a:rPr>
              <a:t>pt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9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-p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ems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ompl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omp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n.</a:t>
            </a:r>
            <a:endParaRPr sz="2400">
              <a:latin typeface="Calibri"/>
              <a:cs typeface="Calibri"/>
            </a:endParaRPr>
          </a:p>
          <a:p>
            <a:pPr marL="698500" marR="3028315">
              <a:lnSpc>
                <a:spcPct val="124600"/>
              </a:lnSpc>
              <a:spcBef>
                <a:spcPts val="10"/>
              </a:spcBef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d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n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ed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y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!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an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d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!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(n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– 1)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–</a:t>
            </a:r>
            <a:r>
              <a:rPr sz="2400" i="1" spc="-10" dirty="0">
                <a:latin typeface="Calibri"/>
                <a:cs typeface="Calibri"/>
              </a:rPr>
              <a:t> 2)</a:t>
            </a:r>
            <a:r>
              <a:rPr sz="2400" i="1" dirty="0">
                <a:latin typeface="Calibri"/>
                <a:cs typeface="Calibri"/>
              </a:rPr>
              <a:t> x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…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2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x </a:t>
            </a:r>
            <a:r>
              <a:rPr sz="2400" i="1" spc="-15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705"/>
              </a:spcBef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6!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6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5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2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720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4232" y="3661790"/>
            <a:ext cx="3171840" cy="240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94221" y="646521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.6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40" dirty="0"/>
              <a:t>L</a:t>
            </a:r>
            <a:r>
              <a:rPr spc="-45" dirty="0"/>
              <a:t>oa</a:t>
            </a:r>
            <a:r>
              <a:rPr spc="-50" dirty="0"/>
              <a:t>d</a:t>
            </a:r>
            <a:r>
              <a:rPr spc="-30" dirty="0"/>
              <a:t>i</a:t>
            </a:r>
            <a:r>
              <a:rPr spc="-75" dirty="0"/>
              <a:t>n</a:t>
            </a:r>
            <a:r>
              <a:rPr spc="-20" dirty="0"/>
              <a:t>g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25" dirty="0"/>
              <a:t>n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40" dirty="0"/>
              <a:t>P</a:t>
            </a:r>
            <a:r>
              <a:rPr spc="-45" dirty="0"/>
              <a:t>ac</a:t>
            </a:r>
            <a:r>
              <a:rPr spc="-120" dirty="0"/>
              <a:t>k</a:t>
            </a:r>
            <a:r>
              <a:rPr spc="-55" dirty="0"/>
              <a:t>a</a:t>
            </a:r>
            <a:r>
              <a:rPr spc="-95" dirty="0"/>
              <a:t>g</a:t>
            </a:r>
            <a:r>
              <a:rPr spc="-2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283" y="1120762"/>
            <a:ext cx="1070356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nume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pac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made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ailable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083" y="1418077"/>
            <a:ext cx="10921365" cy="427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ts val="2900"/>
              </a:lnSpc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6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698500" indent="-228600">
              <a:lnSpc>
                <a:spcPts val="2760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5" dirty="0">
                <a:latin typeface="Calibri"/>
                <a:cs typeface="Calibri"/>
              </a:rPr>
              <a:t>pac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nee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oade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space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</a:pPr>
            <a:r>
              <a:rPr sz="2200" dirty="0">
                <a:latin typeface="Calibri"/>
                <a:cs typeface="Calibri"/>
              </a:rPr>
              <a:t>li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6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(pac</a:t>
            </a:r>
            <a:r>
              <a:rPr sz="2200" spc="-55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e_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698500" indent="-228600">
              <a:lnSpc>
                <a:spcPts val="2755"/>
              </a:lnSpc>
              <a:buFont typeface="Arial"/>
              <a:buChar char="•"/>
              <a:tabLst>
                <a:tab pos="698500" algn="l"/>
              </a:tabLst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un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oa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pac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space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ll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490"/>
              </a:lnSpc>
            </a:pP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ach</a:t>
            </a:r>
            <a:r>
              <a:rPr sz="2200" spc="-20" dirty="0">
                <a:latin typeface="Calibri"/>
                <a:cs typeface="Calibri"/>
              </a:rPr>
              <a:t>(pac</a:t>
            </a:r>
            <a:r>
              <a:rPr sz="2200" spc="-5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e: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pac</a:t>
            </a:r>
            <a:r>
              <a:rPr sz="2200" spc="-5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e_nam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Me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hods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Loading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75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Loadin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pac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airly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95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.pa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(“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e_nam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”)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775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-10" dirty="0">
                <a:latin typeface="Calibri"/>
                <a:cs typeface="Calibri"/>
              </a:rPr>
              <a:t>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95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.pa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85" dirty="0">
                <a:latin typeface="Calibri"/>
                <a:cs typeface="Calibri"/>
              </a:rPr>
              <a:t>“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7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”)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775"/>
              </a:lnSpc>
              <a:spcBef>
                <a:spcPts val="130"/>
              </a:spcBef>
            </a:pP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ommand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pac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es:</a:t>
            </a:r>
            <a:endParaRPr sz="2400">
              <a:latin typeface="Calibri"/>
              <a:cs typeface="Calibri"/>
            </a:endParaRPr>
          </a:p>
          <a:p>
            <a:pPr marL="469900" marR="5167630">
              <a:lnSpc>
                <a:spcPts val="2180"/>
              </a:lnSpc>
              <a:spcBef>
                <a:spcPts val="15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.pa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80" dirty="0">
                <a:latin typeface="Calibri"/>
                <a:cs typeface="Calibri"/>
              </a:rPr>
              <a:t>“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lot2</a:t>
            </a:r>
            <a:r>
              <a:rPr sz="2000" spc="-195" dirty="0">
                <a:latin typeface="Calibri"/>
                <a:cs typeface="Calibri"/>
              </a:rPr>
              <a:t>”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b=”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/”) 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(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lot2,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b.loc=”</a:t>
            </a:r>
            <a:r>
              <a:rPr sz="2000" spc="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/”)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.7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90" dirty="0"/>
              <a:t>M</a:t>
            </a:r>
            <a:r>
              <a:rPr spc="-80" dirty="0"/>
              <a:t>a</a:t>
            </a:r>
            <a:r>
              <a:rPr spc="-35" dirty="0"/>
              <a:t>t</a:t>
            </a:r>
            <a:r>
              <a:rPr spc="-60" dirty="0"/>
              <a:t>h</a:t>
            </a:r>
            <a:r>
              <a:rPr spc="-55" dirty="0"/>
              <a:t>e</a:t>
            </a:r>
            <a:r>
              <a:rPr spc="-100" dirty="0"/>
              <a:t>m</a:t>
            </a:r>
            <a:r>
              <a:rPr spc="-95" dirty="0"/>
              <a:t>a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80" dirty="0"/>
              <a:t>c</a:t>
            </a:r>
            <a:r>
              <a:rPr spc="-55" dirty="0"/>
              <a:t>a</a:t>
            </a:r>
            <a:r>
              <a:rPr spc="-10" dirty="0"/>
              <a:t>l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50" dirty="0"/>
              <a:t>Fun</a:t>
            </a:r>
            <a:r>
              <a:rPr spc="-45" dirty="0"/>
              <a:t>c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60" dirty="0"/>
              <a:t>n</a:t>
            </a:r>
            <a:r>
              <a:rPr spc="-20" dirty="0"/>
              <a:t>s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544"/>
            <a:ext cx="11785600" cy="1790700"/>
          </a:xfrm>
          <a:custGeom>
            <a:avLst/>
            <a:gdLst/>
            <a:ahLst/>
            <a:cxnLst/>
            <a:rect l="l" t="t" r="r" b="b"/>
            <a:pathLst>
              <a:path w="11785600" h="1790700">
                <a:moveTo>
                  <a:pt x="0" y="1790568"/>
                </a:moveTo>
                <a:lnTo>
                  <a:pt x="11785609" y="1790568"/>
                </a:lnTo>
                <a:lnTo>
                  <a:pt x="11785609" y="0"/>
                </a:lnTo>
                <a:lnTo>
                  <a:pt x="0" y="0"/>
                </a:lnTo>
                <a:lnTo>
                  <a:pt x="0" y="1790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283" y="1181380"/>
            <a:ext cx="1077087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80975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them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1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s(numer</a:t>
            </a:r>
            <a:r>
              <a:rPr sz="2400" dirty="0">
                <a:latin typeface="Calibri"/>
                <a:cs typeface="Calibri"/>
              </a:rPr>
              <a:t>ic)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numer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nput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mod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spc="-2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1971" y="2964387"/>
            <a:ext cx="1973327" cy="76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79797" y="3810889"/>
            <a:ext cx="3038475" cy="1619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9465" y="5758910"/>
            <a:ext cx="22726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6.25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solu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569"/>
            <a:ext cx="11785600" cy="1666239"/>
          </a:xfrm>
          <a:custGeom>
            <a:avLst/>
            <a:gdLst/>
            <a:ahLst/>
            <a:cxnLst/>
            <a:rect l="l" t="t" r="r" b="b"/>
            <a:pathLst>
              <a:path w="11785600" h="1666239">
                <a:moveTo>
                  <a:pt x="0" y="1665850"/>
                </a:moveTo>
                <a:lnTo>
                  <a:pt x="11785609" y="1665850"/>
                </a:lnTo>
                <a:lnTo>
                  <a:pt x="11785609" y="0"/>
                </a:lnTo>
                <a:lnTo>
                  <a:pt x="0" y="0"/>
                </a:lnTo>
                <a:lnTo>
                  <a:pt x="0" y="1665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60948"/>
            <a:ext cx="10560685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og(numer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c)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arit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sh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ig.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6.26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ov</a:t>
            </a:r>
            <a:r>
              <a:rPr sz="2800" spc="-20" dirty="0">
                <a:latin typeface="Calibri"/>
                <a:cs typeface="Calibri"/>
              </a:rPr>
              <a:t>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whi</a:t>
            </a:r>
            <a:r>
              <a:rPr sz="2800" spc="-15" dirty="0">
                <a:latin typeface="Calibri"/>
                <a:cs typeface="Calibri"/>
              </a:rPr>
              <a:t>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683" y="2333367"/>
            <a:ext cx="105156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xpl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tly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show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ig.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6.27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426" y="3612136"/>
            <a:ext cx="3527176" cy="1541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17574" y="5301613"/>
            <a:ext cx="1828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6.26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arithm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7871" y="5246106"/>
            <a:ext cx="33845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6.27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45" dirty="0">
                <a:latin typeface="Calibri"/>
                <a:cs typeface="Calibri"/>
              </a:rPr>
              <a:t>g</a:t>
            </a:r>
            <a:r>
              <a:rPr sz="1800" b="1" spc="-10" dirty="0">
                <a:latin typeface="Calibri"/>
                <a:cs typeface="Calibri"/>
              </a:rPr>
              <a:t>arithm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spc="-10" dirty="0">
                <a:latin typeface="Calibri"/>
                <a:cs typeface="Calibri"/>
              </a:rPr>
              <a:t>ariable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99794" y="3598291"/>
            <a:ext cx="3326129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72"/>
            <a:ext cx="11785600" cy="1845945"/>
          </a:xfrm>
          <a:custGeom>
            <a:avLst/>
            <a:gdLst/>
            <a:ahLst/>
            <a:cxnLst/>
            <a:rect l="l" t="t" r="r" b="b"/>
            <a:pathLst>
              <a:path w="11785600" h="1845945">
                <a:moveTo>
                  <a:pt x="0" y="1845944"/>
                </a:moveTo>
                <a:lnTo>
                  <a:pt x="11785609" y="1845944"/>
                </a:lnTo>
                <a:lnTo>
                  <a:pt x="11785609" y="0"/>
                </a:lnTo>
                <a:lnTo>
                  <a:pt x="0" y="0"/>
                </a:lnTo>
                <a:lnTo>
                  <a:pt x="0" y="1845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65124"/>
            <a:ext cx="11351260" cy="103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87325" indent="-228600">
              <a:lnSpc>
                <a:spcPts val="2300"/>
              </a:lnSpc>
              <a:buFont typeface="Arial"/>
              <a:buChar char="•"/>
              <a:tabLst>
                <a:tab pos="241300" algn="l"/>
              </a:tabLst>
            </a:pPr>
            <a:r>
              <a:rPr sz="2400" i="1" spc="-60" dirty="0">
                <a:latin typeface="Calibri"/>
                <a:cs typeface="Calibri"/>
              </a:rPr>
              <a:t>e</a:t>
            </a:r>
            <a:r>
              <a:rPr sz="2400" i="1" spc="-5" dirty="0">
                <a:latin typeface="Calibri"/>
                <a:cs typeface="Calibri"/>
              </a:rPr>
              <a:t>xp</a:t>
            </a:r>
            <a:r>
              <a:rPr sz="2400" i="1" spc="5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num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ric)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5" dirty="0">
                <a:latin typeface="Calibri"/>
                <a:cs typeface="Calibri"/>
              </a:rPr>
              <a:t>.2</a:t>
            </a:r>
            <a:r>
              <a:rPr sz="2400" spc="-25" dirty="0">
                <a:latin typeface="Calibri"/>
                <a:cs typeface="Calibri"/>
              </a:rPr>
              <a:t>8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5" dirty="0">
                <a:latin typeface="Calibri"/>
                <a:cs typeface="Calibri"/>
              </a:rPr>
              <a:t>og1</a:t>
            </a:r>
            <a:r>
              <a:rPr sz="2400" i="1" spc="-10" dirty="0">
                <a:latin typeface="Calibri"/>
                <a:cs typeface="Calibri"/>
              </a:rPr>
              <a:t>0</a:t>
            </a:r>
            <a:r>
              <a:rPr sz="2400" i="1" spc="-5" dirty="0">
                <a:latin typeface="Calibri"/>
                <a:cs typeface="Calibri"/>
              </a:rPr>
              <a:t>(nume</a:t>
            </a:r>
            <a:r>
              <a:rPr sz="2400" i="1" spc="10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ic)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arithm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numer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3" y="2297838"/>
            <a:ext cx="113220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i="1" spc="-5" dirty="0">
                <a:latin typeface="Calibri"/>
                <a:cs typeface="Calibri"/>
              </a:rPr>
              <a:t>sq</a:t>
            </a:r>
            <a:r>
              <a:rPr sz="2400" i="1" spc="5" dirty="0">
                <a:latin typeface="Calibri"/>
                <a:cs typeface="Calibri"/>
              </a:rPr>
              <a:t>r</a:t>
            </a:r>
            <a:r>
              <a:rPr sz="2400" i="1" spc="-10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(n</a:t>
            </a:r>
            <a:r>
              <a:rPr sz="2400" i="1" spc="5" dirty="0">
                <a:latin typeface="Calibri"/>
                <a:cs typeface="Calibri"/>
              </a:rPr>
              <a:t>u</a:t>
            </a:r>
            <a:r>
              <a:rPr sz="2400" i="1" spc="-20" dirty="0">
                <a:latin typeface="Calibri"/>
                <a:cs typeface="Calibri"/>
              </a:rPr>
              <a:t>me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ic)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squa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gi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909" y="3426841"/>
            <a:ext cx="3752850" cy="136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5262" y="3399154"/>
            <a:ext cx="3733800" cy="1362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9175" y="3469258"/>
            <a:ext cx="373380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73649" y="4996813"/>
            <a:ext cx="1980564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6.30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Sq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71495" y="4955175"/>
            <a:ext cx="28543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6.29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4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ithm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o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base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9470" y="4969119"/>
            <a:ext cx="1551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6.28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tilo</a:t>
            </a:r>
            <a:r>
              <a:rPr sz="1800" b="1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551"/>
            <a:ext cx="11785600" cy="2220595"/>
          </a:xfrm>
          <a:custGeom>
            <a:avLst/>
            <a:gdLst/>
            <a:ahLst/>
            <a:cxnLst/>
            <a:rect l="l" t="t" r="r" b="b"/>
            <a:pathLst>
              <a:path w="11785600" h="2220595">
                <a:moveTo>
                  <a:pt x="0" y="2220086"/>
                </a:moveTo>
                <a:lnTo>
                  <a:pt x="11785609" y="2220086"/>
                </a:lnTo>
                <a:lnTo>
                  <a:pt x="11785609" y="0"/>
                </a:lnTo>
                <a:lnTo>
                  <a:pt x="0" y="0"/>
                </a:lnTo>
                <a:lnTo>
                  <a:pt x="0" y="2220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94080"/>
            <a:ext cx="83121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i="1" spc="-2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ac</a:t>
            </a:r>
            <a:r>
              <a:rPr sz="2400" i="1" spc="-25" dirty="0">
                <a:latin typeface="Calibri"/>
                <a:cs typeface="Calibri"/>
              </a:rPr>
              <a:t>t</a:t>
            </a:r>
            <a:r>
              <a:rPr sz="2400" i="1" spc="-20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-5" dirty="0">
                <a:latin typeface="Calibri"/>
                <a:cs typeface="Calibri"/>
              </a:rPr>
              <a:t>(</a:t>
            </a:r>
            <a:r>
              <a:rPr sz="2400" i="1" spc="5" dirty="0">
                <a:latin typeface="Calibri"/>
                <a:cs typeface="Calibri"/>
              </a:rPr>
              <a:t>n</a:t>
            </a:r>
            <a:r>
              <a:rPr sz="2400" i="1" spc="-20" dirty="0">
                <a:latin typeface="Calibri"/>
                <a:cs typeface="Calibri"/>
              </a:rPr>
              <a:t>ume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ic)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2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95" y="1651280"/>
            <a:ext cx="11628755" cy="143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740"/>
              </a:lnSpc>
              <a:buFont typeface="Arial"/>
              <a:buChar char="•"/>
              <a:tabLst>
                <a:tab pos="241300" algn="l"/>
              </a:tabLst>
            </a:pPr>
            <a:r>
              <a:rPr sz="2400" i="1" spc="-10" dirty="0">
                <a:latin typeface="Calibri"/>
                <a:cs typeface="Calibri"/>
              </a:rPr>
              <a:t>ro</a:t>
            </a:r>
            <a:r>
              <a:rPr sz="2400" i="1" spc="-5" dirty="0">
                <a:latin typeface="Calibri"/>
                <a:cs typeface="Calibri"/>
              </a:rPr>
              <a:t>un</a:t>
            </a:r>
            <a:r>
              <a:rPr sz="2400" i="1" dirty="0">
                <a:latin typeface="Calibri"/>
                <a:cs typeface="Calibri"/>
              </a:rPr>
              <a:t>d</a:t>
            </a:r>
            <a:r>
              <a:rPr sz="2400" i="1" spc="17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(n</a:t>
            </a:r>
            <a:r>
              <a:rPr sz="2400" i="1" spc="5" dirty="0">
                <a:latin typeface="Calibri"/>
                <a:cs typeface="Calibri"/>
              </a:rPr>
              <a:t>u</a:t>
            </a:r>
            <a:r>
              <a:rPr sz="2400" i="1" spc="-20" dirty="0">
                <a:latin typeface="Calibri"/>
                <a:cs typeface="Calibri"/>
              </a:rPr>
              <a:t>me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c,</a:t>
            </a:r>
            <a:r>
              <a:rPr sz="2400" i="1" spc="17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)</a:t>
            </a:r>
            <a:r>
              <a:rPr sz="2400" i="1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—a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dirty="0">
                <a:latin typeface="Calibri"/>
                <a:cs typeface="Calibri"/>
              </a:rPr>
              <a:t>igits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i="1" spc="-5" dirty="0">
                <a:latin typeface="Calibri"/>
                <a:cs typeface="Calibri"/>
              </a:rPr>
              <a:t>s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gn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5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(n</a:t>
            </a:r>
            <a:r>
              <a:rPr sz="2400" i="1" spc="5" dirty="0">
                <a:latin typeface="Calibri"/>
                <a:cs typeface="Calibri"/>
              </a:rPr>
              <a:t>u</a:t>
            </a:r>
            <a:r>
              <a:rPr sz="2400" i="1" spc="-20" dirty="0">
                <a:latin typeface="Calibri"/>
                <a:cs typeface="Calibri"/>
              </a:rPr>
              <a:t>me</a:t>
            </a:r>
            <a:r>
              <a:rPr sz="2400" i="1" spc="-5" dirty="0">
                <a:latin typeface="Calibri"/>
                <a:cs typeface="Calibri"/>
              </a:rPr>
              <a:t>r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c,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g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)</a:t>
            </a:r>
            <a:r>
              <a:rPr sz="2400" i="1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ain—a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370" y="4567632"/>
            <a:ext cx="4076456" cy="14729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7618" y="6119423"/>
            <a:ext cx="16840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</a:t>
            </a:r>
            <a:r>
              <a:rPr sz="1800" b="1" spc="-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6.31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ac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15" dirty="0">
                <a:latin typeface="Calibri"/>
                <a:cs typeface="Calibri"/>
              </a:rPr>
              <a:t>rial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1115" y="4494504"/>
            <a:ext cx="3561466" cy="154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4811" y="6133139"/>
            <a:ext cx="20866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6.32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nding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74680" y="4529135"/>
            <a:ext cx="3733800" cy="1457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87568" y="6091681"/>
            <a:ext cx="2417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6.33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Signi</a:t>
            </a:r>
            <a:r>
              <a:rPr sz="1800" b="1" spc="-5" dirty="0">
                <a:latin typeface="Calibri"/>
                <a:cs typeface="Calibri"/>
              </a:rPr>
              <a:t>fi</a:t>
            </a:r>
            <a:r>
              <a:rPr sz="1800" b="1" spc="-15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digits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544"/>
            <a:ext cx="11785600" cy="1790700"/>
          </a:xfrm>
          <a:custGeom>
            <a:avLst/>
            <a:gdLst/>
            <a:ahLst/>
            <a:cxnLst/>
            <a:rect l="l" t="t" r="r" b="b"/>
            <a:pathLst>
              <a:path w="11785600" h="1790700">
                <a:moveTo>
                  <a:pt x="0" y="1790568"/>
                </a:moveTo>
                <a:lnTo>
                  <a:pt x="11785609" y="1790568"/>
                </a:lnTo>
                <a:lnTo>
                  <a:pt x="11785609" y="0"/>
                </a:lnTo>
                <a:lnTo>
                  <a:pt x="0" y="0"/>
                </a:lnTo>
                <a:lnTo>
                  <a:pt x="0" y="1790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94476"/>
            <a:ext cx="1106360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i="1" spc="-15" dirty="0">
                <a:latin typeface="Calibri"/>
                <a:cs typeface="Calibri"/>
              </a:rPr>
              <a:t>runi</a:t>
            </a:r>
            <a:r>
              <a:rPr sz="2800" i="1" spc="-20" dirty="0">
                <a:latin typeface="Calibri"/>
                <a:cs typeface="Calibri"/>
              </a:rPr>
              <a:t>f(n</a:t>
            </a:r>
            <a:r>
              <a:rPr sz="2800" i="1" spc="-10" dirty="0">
                <a:latin typeface="Calibri"/>
                <a:cs typeface="Calibri"/>
              </a:rPr>
              <a:t>u</a:t>
            </a:r>
            <a:r>
              <a:rPr sz="2800" i="1" spc="-15" dirty="0">
                <a:latin typeface="Calibri"/>
                <a:cs typeface="Calibri"/>
              </a:rPr>
              <a:t>mer</a:t>
            </a:r>
            <a:r>
              <a:rPr sz="2800" i="1" spc="-25" dirty="0">
                <a:latin typeface="Calibri"/>
                <a:cs typeface="Calibri"/>
              </a:rPr>
              <a:t>i</a:t>
            </a:r>
            <a:r>
              <a:rPr sz="2800" i="1" spc="-10" dirty="0">
                <a:latin typeface="Calibri"/>
                <a:cs typeface="Calibri"/>
              </a:rPr>
              <a:t>c)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oduce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uni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andom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83" y="2090722"/>
            <a:ext cx="110820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i="1" spc="-15" dirty="0">
                <a:latin typeface="Calibri"/>
                <a:cs typeface="Calibri"/>
              </a:rPr>
              <a:t>rnor</a:t>
            </a:r>
            <a:r>
              <a:rPr sz="2800" i="1" spc="-20" dirty="0">
                <a:latin typeface="Calibri"/>
                <a:cs typeface="Calibri"/>
              </a:rPr>
              <a:t>m(numeri</a:t>
            </a:r>
            <a:r>
              <a:rPr sz="2800" i="1" spc="-10" dirty="0">
                <a:latin typeface="Calibri"/>
                <a:cs typeface="Calibri"/>
              </a:rPr>
              <a:t>c)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od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mer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mb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andom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mb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norma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ibut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5979" y="3317238"/>
            <a:ext cx="3762390" cy="1885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51447" y="3270503"/>
            <a:ext cx="3762390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01619" y="5495797"/>
            <a:ext cx="34397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6.34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nu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ber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25" dirty="0">
                <a:latin typeface="Calibri"/>
                <a:cs typeface="Calibri"/>
              </a:rPr>
              <a:t>at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94221" y="646521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0698" y="5495797"/>
            <a:ext cx="58407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6.35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an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nu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ber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25" dirty="0">
                <a:latin typeface="Calibri"/>
                <a:cs typeface="Calibri"/>
              </a:rPr>
              <a:t>at</a:t>
            </a:r>
            <a:r>
              <a:rPr sz="1800" b="1" spc="-2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-35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normal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di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trib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20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.8</a:t>
            </a:r>
            <a:r>
              <a:rPr spc="-190" dirty="0">
                <a:latin typeface="Times New Roman"/>
                <a:cs typeface="Times New Roman"/>
              </a:rPr>
              <a:t> </a:t>
            </a:r>
            <a:r>
              <a:rPr spc="-50" dirty="0"/>
              <a:t>Cu</a:t>
            </a:r>
            <a:r>
              <a:rPr spc="-90" dirty="0"/>
              <a:t>m</a:t>
            </a:r>
            <a:r>
              <a:rPr spc="-60" dirty="0"/>
              <a:t>u</a:t>
            </a:r>
            <a:r>
              <a:rPr spc="-30" dirty="0"/>
              <a:t>l</a:t>
            </a:r>
            <a:r>
              <a:rPr spc="-95" dirty="0"/>
              <a:t>a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90" dirty="0"/>
              <a:t>v</a:t>
            </a:r>
            <a:r>
              <a:rPr spc="-20" dirty="0"/>
              <a:t>e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45" dirty="0"/>
              <a:t>S</a:t>
            </a:r>
            <a:r>
              <a:rPr spc="-50" dirty="0"/>
              <a:t>u</a:t>
            </a:r>
            <a:r>
              <a:rPr spc="-90" dirty="0"/>
              <a:t>m</a:t>
            </a:r>
            <a:r>
              <a:rPr spc="-20" dirty="0"/>
              <a:t>s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50" dirty="0"/>
              <a:t>n</a:t>
            </a:r>
            <a:r>
              <a:rPr spc="-25" dirty="0"/>
              <a:t>d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90" dirty="0"/>
              <a:t>P</a:t>
            </a:r>
            <a:r>
              <a:rPr spc="-100" dirty="0"/>
              <a:t>r</a:t>
            </a:r>
            <a:r>
              <a:rPr spc="-55" dirty="0"/>
              <a:t>o</a:t>
            </a:r>
            <a:r>
              <a:rPr spc="-60" dirty="0"/>
              <a:t>du</a:t>
            </a:r>
            <a:r>
              <a:rPr spc="-55" dirty="0"/>
              <a:t>c</a:t>
            </a:r>
            <a:r>
              <a:rPr spc="-35" dirty="0"/>
              <a:t>t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02"/>
            <a:ext cx="11785600" cy="5030470"/>
          </a:xfrm>
          <a:custGeom>
            <a:avLst/>
            <a:gdLst/>
            <a:ahLst/>
            <a:cxnLst/>
            <a:rect l="l" t="t" r="r" b="b"/>
            <a:pathLst>
              <a:path w="11785600" h="5030470">
                <a:moveTo>
                  <a:pt x="0" y="5030358"/>
                </a:moveTo>
                <a:lnTo>
                  <a:pt x="11785609" y="5030358"/>
                </a:lnTo>
                <a:lnTo>
                  <a:pt x="1178560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281" y="1181380"/>
            <a:ext cx="10718800" cy="315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27965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cum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oduc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sequ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latin typeface="Calibri"/>
                <a:cs typeface="Calibri"/>
              </a:rPr>
              <a:t>cumsu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cum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</a:t>
            </a:r>
            <a:r>
              <a:rPr sz="2400" dirty="0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bse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umu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ons:</a:t>
            </a:r>
            <a:endParaRPr sz="2400">
              <a:latin typeface="Calibri"/>
              <a:cs typeface="Calibri"/>
            </a:endParaRPr>
          </a:p>
          <a:p>
            <a:pPr marL="463550" marR="5080" lvl="1">
              <a:lnSpc>
                <a:spcPts val="2590"/>
              </a:lnSpc>
              <a:spcBef>
                <a:spcPts val="1045"/>
              </a:spcBef>
              <a:buFont typeface="Calibri"/>
              <a:buAutoNum type="arabicPeriod"/>
              <a:tabLst>
                <a:tab pos="76327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obje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cum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od(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maj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4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68350" lvl="1" indent="-298450">
              <a:lnSpc>
                <a:spcPct val="100000"/>
              </a:lnSpc>
              <a:spcBef>
                <a:spcPts val="595"/>
              </a:spcBef>
              <a:buFont typeface="Calibri"/>
              <a:buAutoNum type="arabicPeriod"/>
              <a:tabLst>
                <a:tab pos="7689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02395" y="2000362"/>
            <a:ext cx="4095750" cy="34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76093" y="5695131"/>
            <a:ext cx="28784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6.37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fu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cti</a:t>
            </a:r>
            <a:r>
              <a:rPr sz="1800" b="1" spc="-5" dirty="0">
                <a:latin typeface="Calibri"/>
                <a:cs typeface="Calibri"/>
              </a:rPr>
              <a:t>o</a:t>
            </a:r>
            <a:r>
              <a:rPr sz="1800" b="1" spc="-10" dirty="0">
                <a:latin typeface="Calibri"/>
                <a:cs typeface="Calibri"/>
              </a:rPr>
              <a:t>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274640"/>
            <a:ext cx="8229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39759"/>
                </a:moveTo>
                <a:lnTo>
                  <a:pt x="8229599" y="639759"/>
                </a:lnTo>
                <a:lnTo>
                  <a:pt x="8229599" y="0"/>
                </a:lnTo>
                <a:lnTo>
                  <a:pt x="0" y="0"/>
                </a:lnTo>
                <a:lnTo>
                  <a:pt x="0" y="63975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272536"/>
            <a:ext cx="2848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0" dirty="0">
                <a:latin typeface="Calibri Light"/>
                <a:cs typeface="Calibri Light"/>
              </a:rPr>
              <a:t>A</a:t>
            </a:r>
            <a:r>
              <a:rPr sz="2400" b="0" spc="-15" dirty="0">
                <a:latin typeface="Calibri Light"/>
                <a:cs typeface="Calibri Light"/>
              </a:rPr>
              <a:t>cc</a:t>
            </a:r>
            <a:r>
              <a:rPr sz="2400" b="0" spc="-25" dirty="0">
                <a:latin typeface="Calibri Light"/>
                <a:cs typeface="Calibri Light"/>
              </a:rPr>
              <a:t>e</a:t>
            </a:r>
            <a:r>
              <a:rPr sz="2400" b="0" spc="-30" dirty="0">
                <a:latin typeface="Calibri Light"/>
                <a:cs typeface="Calibri Light"/>
              </a:rPr>
              <a:t>ss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spc="-45" dirty="0">
                <a:latin typeface="Calibri Light"/>
                <a:cs typeface="Calibri Light"/>
              </a:rPr>
              <a:t>n</a:t>
            </a:r>
            <a:r>
              <a:rPr sz="2400" b="0" spc="-15" dirty="0">
                <a:latin typeface="Calibri Light"/>
                <a:cs typeface="Calibri Light"/>
              </a:rPr>
              <a:t>g</a:t>
            </a:r>
            <a:r>
              <a:rPr sz="2400" b="0" spc="-13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40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12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el</a:t>
            </a:r>
            <a:r>
              <a:rPr sz="2400" b="0" spc="-30" dirty="0">
                <a:latin typeface="Calibri Light"/>
                <a:cs typeface="Calibri Light"/>
              </a:rPr>
              <a:t>em</a:t>
            </a:r>
            <a:r>
              <a:rPr sz="2400" b="0" spc="-25" dirty="0">
                <a:latin typeface="Calibri Light"/>
                <a:cs typeface="Calibri Light"/>
              </a:rPr>
              <a:t>e</a:t>
            </a:r>
            <a:r>
              <a:rPr sz="2400" b="0" spc="-65" dirty="0">
                <a:latin typeface="Calibri Light"/>
                <a:cs typeface="Calibri Light"/>
              </a:rPr>
              <a:t>n</a:t>
            </a:r>
            <a:r>
              <a:rPr sz="2400" b="0" spc="-20" dirty="0">
                <a:latin typeface="Calibri Light"/>
                <a:cs typeface="Calibri Light"/>
              </a:rPr>
              <a:t>t</a:t>
            </a:r>
            <a:r>
              <a:rPr sz="2400" b="0" spc="-10" dirty="0">
                <a:latin typeface="Calibri Light"/>
                <a:cs typeface="Calibri Light"/>
              </a:rPr>
              <a:t>s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914400"/>
            <a:ext cx="8229600" cy="1600200"/>
          </a:xfrm>
          <a:custGeom>
            <a:avLst/>
            <a:gdLst/>
            <a:ahLst/>
            <a:cxnLst/>
            <a:rect l="l" t="t" r="r" b="b"/>
            <a:pathLst>
              <a:path w="8229600" h="1600200">
                <a:moveTo>
                  <a:pt x="0" y="1600199"/>
                </a:moveTo>
                <a:lnTo>
                  <a:pt x="8229599" y="1600199"/>
                </a:lnTo>
                <a:lnTo>
                  <a:pt x="8229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901457"/>
            <a:ext cx="790575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Th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cess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1130168"/>
            <a:ext cx="803148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ased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039"/>
              </a:lnSpc>
              <a:spcBef>
                <a:spcPts val="275"/>
              </a:spcBef>
              <a:buFont typeface="Arial"/>
              <a:buChar char="•"/>
              <a:tabLst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Fi</a:t>
            </a:r>
            <a:r>
              <a:rPr sz="2000" dirty="0">
                <a:latin typeface="Calibri"/>
                <a:cs typeface="Calibri"/>
              </a:rPr>
              <a:t>g.,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t_d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acces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ed;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nd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om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1680"/>
              </a:lnSpc>
            </a:pPr>
            <a:r>
              <a:rPr sz="2000" dirty="0">
                <a:latin typeface="Calibri"/>
                <a:cs typeface="Calibri"/>
              </a:rPr>
              <a:t>0.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t_da</a:t>
            </a:r>
            <a:r>
              <a:rPr sz="2000" i="1" spc="-30" dirty="0">
                <a:latin typeface="Calibri"/>
                <a:cs typeface="Calibri"/>
              </a:rPr>
              <a:t>t</a:t>
            </a:r>
            <a:r>
              <a:rPr sz="2000" i="1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[1]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gi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039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2438400"/>
            <a:ext cx="7620000" cy="396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45" dirty="0"/>
              <a:t>6</a:t>
            </a:r>
            <a:r>
              <a:rPr spc="-15" dirty="0"/>
              <a:t>.9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50" dirty="0"/>
              <a:t>C</a:t>
            </a:r>
            <a:r>
              <a:rPr spc="-45" dirty="0"/>
              <a:t>a</a:t>
            </a:r>
            <a:r>
              <a:rPr spc="-10" dirty="0"/>
              <a:t>l</a:t>
            </a:r>
            <a:r>
              <a:rPr spc="-50" dirty="0"/>
              <a:t>c</a:t>
            </a:r>
            <a:r>
              <a:rPr spc="-60" dirty="0"/>
              <a:t>u</a:t>
            </a:r>
            <a:r>
              <a:rPr spc="-30" dirty="0"/>
              <a:t>l</a:t>
            </a:r>
            <a:r>
              <a:rPr spc="-60" dirty="0"/>
              <a:t>u</a:t>
            </a:r>
            <a:r>
              <a:rPr spc="-20" dirty="0"/>
              <a:t>s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25"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131826"/>
            <a:ext cx="11785600" cy="1640839"/>
          </a:xfrm>
          <a:custGeom>
            <a:avLst/>
            <a:gdLst/>
            <a:ahLst/>
            <a:cxnLst/>
            <a:rect l="l" t="t" r="r" b="b"/>
            <a:pathLst>
              <a:path w="11785600" h="1640839">
                <a:moveTo>
                  <a:pt x="0" y="1640848"/>
                </a:moveTo>
                <a:lnTo>
                  <a:pt x="11785609" y="1640848"/>
                </a:lnTo>
                <a:lnTo>
                  <a:pt x="11785609" y="0"/>
                </a:lnTo>
                <a:lnTo>
                  <a:pt x="0" y="0"/>
                </a:lnTo>
                <a:lnTo>
                  <a:pt x="0" y="1640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166528"/>
            <a:ext cx="11059795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735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alcul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apab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lities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alcul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numer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gu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5" dirty="0">
                <a:latin typeface="Calibri"/>
                <a:cs typeface="Calibri"/>
              </a:rPr>
              <a:t>.38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demon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D(</a:t>
            </a:r>
            <a:r>
              <a:rPr sz="2400" i="1" dirty="0">
                <a:latin typeface="Calibri"/>
                <a:cs typeface="Calibri"/>
              </a:rPr>
              <a:t>)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funct</a:t>
            </a:r>
            <a:r>
              <a:rPr sz="2400" i="1" dirty="0">
                <a:latin typeface="Calibri"/>
                <a:cs typeface="Calibri"/>
              </a:rPr>
              <a:t>ion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R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Calibri"/>
                <a:cs typeface="Calibri"/>
              </a:rPr>
              <a:t>t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c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lcul</a:t>
            </a:r>
            <a:r>
              <a:rPr sz="2400" i="1" spc="-5" dirty="0">
                <a:latin typeface="Calibri"/>
                <a:cs typeface="Calibri"/>
              </a:rPr>
              <a:t>a</a:t>
            </a:r>
            <a:r>
              <a:rPr sz="2400" i="1" spc="-20" dirty="0">
                <a:latin typeface="Calibri"/>
                <a:cs typeface="Calibri"/>
              </a:rPr>
              <a:t>t</a:t>
            </a:r>
            <a:r>
              <a:rPr sz="2400" i="1" spc="-15" dirty="0">
                <a:latin typeface="Calibri"/>
                <a:cs typeface="Calibri"/>
              </a:rPr>
              <a:t>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4399" y="2952240"/>
            <a:ext cx="4429749" cy="109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2375" y="4441188"/>
            <a:ext cx="29152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6.38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ri</a:t>
            </a:r>
            <a:r>
              <a:rPr sz="1800" b="1" spc="-25" dirty="0">
                <a:latin typeface="Calibri"/>
                <a:cs typeface="Calibri"/>
              </a:rPr>
              <a:t>va</a:t>
            </a:r>
            <a:r>
              <a:rPr sz="1800" b="1" spc="-10" dirty="0">
                <a:latin typeface="Calibri"/>
                <a:cs typeface="Calibri"/>
              </a:rPr>
              <a:t>ti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calc</a:t>
            </a:r>
            <a:r>
              <a:rPr sz="1800" b="1" spc="-5" dirty="0">
                <a:latin typeface="Calibri"/>
                <a:cs typeface="Calibri"/>
              </a:rPr>
              <a:t>ul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t</a:t>
            </a:r>
            <a:r>
              <a:rPr sz="1800" b="1" spc="-20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7642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93"/>
                </a:moveTo>
                <a:lnTo>
                  <a:pt x="12191999" y="665393"/>
                </a:lnTo>
                <a:lnTo>
                  <a:pt x="12191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46932" y="954505"/>
            <a:ext cx="4840985" cy="50307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34970" y="6137711"/>
            <a:ext cx="3089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6.39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Sol</a:t>
            </a:r>
            <a:r>
              <a:rPr sz="1800" b="1" spc="-25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spc="-3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645"/>
            <a:ext cx="11785600" cy="770890"/>
          </a:xfrm>
          <a:custGeom>
            <a:avLst/>
            <a:gdLst/>
            <a:ahLst/>
            <a:cxnLst/>
            <a:rect l="l" t="t" r="r" b="b"/>
            <a:pathLst>
              <a:path w="11785600" h="770889">
                <a:moveTo>
                  <a:pt x="0" y="770668"/>
                </a:moveTo>
                <a:lnTo>
                  <a:pt x="11785609" y="770668"/>
                </a:lnTo>
                <a:lnTo>
                  <a:pt x="11785609" y="0"/>
                </a:lnTo>
                <a:lnTo>
                  <a:pt x="0" y="0"/>
                </a:lnTo>
                <a:lnTo>
                  <a:pt x="0" y="770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203193"/>
            <a:ext cx="316420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-15" dirty="0">
                <a:latin typeface="Calibri"/>
                <a:cs typeface="Calibri"/>
              </a:rPr>
              <a:t>Using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s</a:t>
            </a:r>
            <a:r>
              <a:rPr sz="2800" b="1" i="1" spc="-35" dirty="0">
                <a:latin typeface="Calibri"/>
                <a:cs typeface="Calibri"/>
              </a:rPr>
              <a:t>c</a:t>
            </a:r>
            <a:r>
              <a:rPr sz="2800" b="1" i="1" spc="-15" dirty="0">
                <a:latin typeface="Calibri"/>
                <a:cs typeface="Calibri"/>
              </a:rPr>
              <a:t>an()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spc="-50" dirty="0">
                <a:latin typeface="Calibri"/>
                <a:cs typeface="Calibri"/>
              </a:rPr>
              <a:t>F</a:t>
            </a:r>
            <a:r>
              <a:rPr sz="2800" b="1" i="1" spc="-20" dirty="0">
                <a:latin typeface="Calibri"/>
                <a:cs typeface="Calibri"/>
              </a:rPr>
              <a:t>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7620" y="1973211"/>
            <a:ext cx="4438649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9717" y="5768902"/>
            <a:ext cx="2846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6.42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s</a:t>
            </a:r>
            <a:r>
              <a:rPr sz="1800" b="1" i="1" spc="-25" dirty="0">
                <a:latin typeface="Calibri"/>
                <a:cs typeface="Calibri"/>
              </a:rPr>
              <a:t>c</a:t>
            </a:r>
            <a:r>
              <a:rPr sz="1800" b="1" i="1" spc="-10" dirty="0">
                <a:latin typeface="Calibri"/>
                <a:cs typeface="Calibri"/>
              </a:rPr>
              <a:t>an()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pc="-45" dirty="0"/>
              <a:t>6</a:t>
            </a:r>
            <a:r>
              <a:rPr spc="-10" dirty="0"/>
              <a:t>.</a:t>
            </a:r>
            <a:r>
              <a:rPr spc="-65" dirty="0"/>
              <a:t>1</a:t>
            </a:r>
            <a:r>
              <a:rPr spc="-25" dirty="0"/>
              <a:t>0</a:t>
            </a:r>
            <a:r>
              <a:rPr spc="-170" dirty="0">
                <a:latin typeface="Times New Roman"/>
                <a:cs typeface="Times New Roman"/>
              </a:rPr>
              <a:t> </a:t>
            </a:r>
            <a:r>
              <a:rPr spc="-15" dirty="0"/>
              <a:t>I</a:t>
            </a:r>
            <a:r>
              <a:rPr spc="-55" dirty="0"/>
              <a:t>n</a:t>
            </a:r>
            <a:r>
              <a:rPr spc="-50" dirty="0"/>
              <a:t>p</a:t>
            </a:r>
            <a:r>
              <a:rPr spc="-60" dirty="0"/>
              <a:t>u</a:t>
            </a:r>
            <a:r>
              <a:rPr spc="-15" dirty="0"/>
              <a:t>t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50" dirty="0"/>
              <a:t>n</a:t>
            </a:r>
            <a:r>
              <a:rPr spc="-25" dirty="0"/>
              <a:t>d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50" dirty="0"/>
              <a:t>ut</a:t>
            </a:r>
            <a:r>
              <a:rPr spc="-60" dirty="0"/>
              <a:t>pu</a:t>
            </a:r>
            <a:r>
              <a:rPr spc="-15" dirty="0"/>
              <a:t>t</a:t>
            </a:r>
            <a:r>
              <a:rPr spc="-18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50" dirty="0"/>
              <a:t>p</a:t>
            </a:r>
            <a:r>
              <a:rPr spc="-55" dirty="0"/>
              <a:t>e</a:t>
            </a:r>
            <a:r>
              <a:rPr spc="-125" dirty="0"/>
              <a:t>r</a:t>
            </a:r>
            <a:r>
              <a:rPr spc="-95" dirty="0"/>
              <a:t>a</a:t>
            </a:r>
            <a:r>
              <a:rPr spc="-50" dirty="0"/>
              <a:t>t</a:t>
            </a:r>
            <a:r>
              <a:rPr spc="-30" dirty="0"/>
              <a:t>i</a:t>
            </a:r>
            <a:r>
              <a:rPr spc="-55" dirty="0"/>
              <a:t>o</a:t>
            </a:r>
            <a:r>
              <a:rPr spc="-60" dirty="0"/>
              <a:t>n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74164" y="1146627"/>
            <a:ext cx="11785600" cy="1257935"/>
          </a:xfrm>
          <a:custGeom>
            <a:avLst/>
            <a:gdLst/>
            <a:ahLst/>
            <a:cxnLst/>
            <a:rect l="l" t="t" r="r" b="b"/>
            <a:pathLst>
              <a:path w="11785600" h="1257935">
                <a:moveTo>
                  <a:pt x="0" y="1257360"/>
                </a:moveTo>
                <a:lnTo>
                  <a:pt x="11785609" y="1257360"/>
                </a:lnTo>
                <a:lnTo>
                  <a:pt x="11785609" y="0"/>
                </a:lnTo>
                <a:lnTo>
                  <a:pt x="0" y="0"/>
                </a:lnTo>
                <a:lnTo>
                  <a:pt x="0" y="125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283" y="1201669"/>
            <a:ext cx="3458845" cy="69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dirty="0">
                <a:latin typeface="Calibri"/>
                <a:cs typeface="Calibri"/>
              </a:rPr>
              <a:t>U</a:t>
            </a:r>
            <a:r>
              <a:rPr sz="2600" b="1" i="1" spc="5" dirty="0">
                <a:latin typeface="Calibri"/>
                <a:cs typeface="Calibri"/>
              </a:rPr>
              <a:t>s</a:t>
            </a:r>
            <a:r>
              <a:rPr sz="2600" b="1" i="1" dirty="0">
                <a:latin typeface="Calibri"/>
                <a:cs typeface="Calibri"/>
              </a:rPr>
              <a:t>i</a:t>
            </a:r>
            <a:r>
              <a:rPr sz="2600" b="1" i="1" spc="-10" dirty="0">
                <a:latin typeface="Calibri"/>
                <a:cs typeface="Calibri"/>
              </a:rPr>
              <a:t>n</a:t>
            </a:r>
            <a:r>
              <a:rPr sz="2600" b="1" i="1" dirty="0">
                <a:latin typeface="Calibri"/>
                <a:cs typeface="Calibri"/>
              </a:rPr>
              <a:t>g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rea</a:t>
            </a:r>
            <a:r>
              <a:rPr sz="2600" b="1" i="1" spc="5" dirty="0">
                <a:latin typeface="Calibri"/>
                <a:cs typeface="Calibri"/>
              </a:rPr>
              <a:t>d</a:t>
            </a:r>
            <a:r>
              <a:rPr sz="2600" b="1" i="1" spc="-10" dirty="0">
                <a:latin typeface="Calibri"/>
                <a:cs typeface="Calibri"/>
              </a:rPr>
              <a:t>l</a:t>
            </a:r>
            <a:r>
              <a:rPr sz="2600" b="1" i="1" spc="-20" dirty="0">
                <a:latin typeface="Calibri"/>
                <a:cs typeface="Calibri"/>
              </a:rPr>
              <a:t>i</a:t>
            </a:r>
            <a:r>
              <a:rPr sz="2600" b="1" i="1" spc="-5" dirty="0">
                <a:latin typeface="Calibri"/>
                <a:cs typeface="Calibri"/>
              </a:rPr>
              <a:t>n</a:t>
            </a:r>
            <a:r>
              <a:rPr sz="2600" b="1" i="1" spc="5" dirty="0">
                <a:latin typeface="Calibri"/>
                <a:cs typeface="Calibri"/>
              </a:rPr>
              <a:t>e</a:t>
            </a:r>
            <a:r>
              <a:rPr sz="2600" b="1" i="1" dirty="0">
                <a:latin typeface="Calibri"/>
                <a:cs typeface="Calibri"/>
              </a:rPr>
              <a:t>()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Calibri"/>
                <a:cs typeface="Calibri"/>
              </a:rPr>
              <a:t>F</a:t>
            </a:r>
            <a:r>
              <a:rPr sz="2600" b="1" i="1" spc="-5" dirty="0">
                <a:latin typeface="Calibri"/>
                <a:cs typeface="Calibri"/>
              </a:rPr>
              <a:t>u</a:t>
            </a:r>
            <a:r>
              <a:rPr sz="2600" b="1" i="1" spc="-10" dirty="0">
                <a:latin typeface="Calibri"/>
                <a:cs typeface="Calibri"/>
              </a:rPr>
              <a:t>n</a:t>
            </a:r>
            <a:r>
              <a:rPr sz="2600" b="1" i="1" dirty="0">
                <a:latin typeface="Calibri"/>
                <a:cs typeface="Calibri"/>
              </a:rPr>
              <a:t>c</a:t>
            </a:r>
            <a:r>
              <a:rPr sz="2600" b="1" i="1" spc="-10" dirty="0">
                <a:latin typeface="Calibri"/>
                <a:cs typeface="Calibri"/>
              </a:rPr>
              <a:t>t</a:t>
            </a:r>
            <a:r>
              <a:rPr sz="2600" b="1" i="1" dirty="0">
                <a:latin typeface="Calibri"/>
                <a:cs typeface="Calibri"/>
              </a:rPr>
              <a:t>i</a:t>
            </a:r>
            <a:r>
              <a:rPr sz="2600" b="1" i="1" spc="-10" dirty="0">
                <a:latin typeface="Calibri"/>
                <a:cs typeface="Calibri"/>
              </a:rPr>
              <a:t>o</a:t>
            </a:r>
            <a:r>
              <a:rPr sz="2600" b="1" i="1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ead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“ ”)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1459" y="2485515"/>
            <a:ext cx="6343649" cy="2771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8115" y="5429657"/>
            <a:ext cx="3202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6.41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Calibri"/>
                <a:cs typeface="Calibri"/>
              </a:rPr>
              <a:t>r</a:t>
            </a:r>
            <a:r>
              <a:rPr sz="1800" b="1" i="1" spc="5" dirty="0">
                <a:latin typeface="Calibri"/>
                <a:cs typeface="Calibri"/>
              </a:rPr>
              <a:t>e</a:t>
            </a:r>
            <a:r>
              <a:rPr sz="1800" b="1" i="1" spc="-10" dirty="0">
                <a:latin typeface="Calibri"/>
                <a:cs typeface="Calibri"/>
              </a:rPr>
              <a:t>adline()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</a:t>
            </a:r>
            <a:r>
              <a:rPr sz="1800" b="1" i="1" spc="-10" dirty="0">
                <a:latin typeface="Calibri"/>
                <a:cs typeface="Calibri"/>
              </a:rPr>
              <a:t>u</a:t>
            </a:r>
            <a:r>
              <a:rPr sz="1800" b="1" i="1" spc="-15" dirty="0">
                <a:latin typeface="Calibri"/>
                <a:cs typeface="Calibri"/>
              </a:rPr>
              <a:t>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12192000" cy="665480"/>
          </a:xfrm>
          <a:custGeom>
            <a:avLst/>
            <a:gdLst/>
            <a:ahLst/>
            <a:cxnLst/>
            <a:rect l="l" t="t" r="r" b="b"/>
            <a:pathLst>
              <a:path w="12192000" h="665480">
                <a:moveTo>
                  <a:pt x="0" y="665381"/>
                </a:moveTo>
                <a:lnTo>
                  <a:pt x="12191999" y="665381"/>
                </a:lnTo>
                <a:lnTo>
                  <a:pt x="12191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164" y="1146584"/>
            <a:ext cx="11785600" cy="1183640"/>
          </a:xfrm>
          <a:custGeom>
            <a:avLst/>
            <a:gdLst/>
            <a:ahLst/>
            <a:cxnLst/>
            <a:rect l="l" t="t" r="r" b="b"/>
            <a:pathLst>
              <a:path w="11785600" h="1183639">
                <a:moveTo>
                  <a:pt x="0" y="1183611"/>
                </a:moveTo>
                <a:lnTo>
                  <a:pt x="11785609" y="1183611"/>
                </a:lnTo>
                <a:lnTo>
                  <a:pt x="11785609" y="0"/>
                </a:lnTo>
                <a:lnTo>
                  <a:pt x="0" y="0"/>
                </a:lnTo>
                <a:lnTo>
                  <a:pt x="0" y="11836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083" y="1182365"/>
            <a:ext cx="11346180" cy="77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i="1" spc="-5" dirty="0">
                <a:latin typeface="Calibri"/>
                <a:cs typeface="Calibri"/>
              </a:rPr>
              <a:t>Dis</a:t>
            </a:r>
            <a:r>
              <a:rPr sz="2600" b="1" i="1" spc="10" dirty="0">
                <a:latin typeface="Calibri"/>
                <a:cs typeface="Calibri"/>
              </a:rPr>
              <a:t>p</a:t>
            </a:r>
            <a:r>
              <a:rPr sz="2600" b="1" i="1" dirty="0">
                <a:latin typeface="Calibri"/>
                <a:cs typeface="Calibri"/>
              </a:rPr>
              <a:t>layi</a:t>
            </a:r>
            <a:r>
              <a:rPr sz="2600" b="1" i="1" spc="-15" dirty="0">
                <a:latin typeface="Calibri"/>
                <a:cs typeface="Calibri"/>
              </a:rPr>
              <a:t>n</a:t>
            </a:r>
            <a:r>
              <a:rPr sz="2600" b="1" i="1" dirty="0">
                <a:latin typeface="Calibri"/>
                <a:cs typeface="Calibri"/>
              </a:rPr>
              <a:t>g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O</a:t>
            </a:r>
            <a:r>
              <a:rPr sz="2600" b="1" i="1" spc="-15" dirty="0">
                <a:latin typeface="Calibri"/>
                <a:cs typeface="Calibri"/>
              </a:rPr>
              <a:t>u</a:t>
            </a:r>
            <a:r>
              <a:rPr sz="2600" b="1" i="1" dirty="0">
                <a:latin typeface="Calibri"/>
                <a:cs typeface="Calibri"/>
              </a:rPr>
              <a:t>tput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Calibri"/>
                <a:cs typeface="Calibri"/>
              </a:rPr>
              <a:t>and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Calibri"/>
                <a:cs typeface="Calibri"/>
              </a:rPr>
              <a:t>R</a:t>
            </a:r>
            <a:r>
              <a:rPr sz="2600" b="1" i="1" spc="-5" dirty="0">
                <a:latin typeface="Calibri"/>
                <a:cs typeface="Calibri"/>
              </a:rPr>
              <a:t>e</a:t>
            </a:r>
            <a:r>
              <a:rPr sz="2600" b="1" i="1" spc="5" dirty="0">
                <a:latin typeface="Calibri"/>
                <a:cs typeface="Calibri"/>
              </a:rPr>
              <a:t>s</a:t>
            </a:r>
            <a:r>
              <a:rPr sz="2600" b="1" i="1" spc="-5" dirty="0">
                <a:latin typeface="Calibri"/>
                <a:cs typeface="Calibri"/>
              </a:rPr>
              <a:t>u</a:t>
            </a:r>
            <a:r>
              <a:rPr sz="2600" b="1" i="1" spc="-10" dirty="0">
                <a:latin typeface="Calibri"/>
                <a:cs typeface="Calibri"/>
              </a:rPr>
              <a:t>l</a:t>
            </a:r>
            <a:r>
              <a:rPr sz="2600" b="1" i="1" dirty="0">
                <a:latin typeface="Calibri"/>
                <a:cs typeface="Calibri"/>
              </a:rPr>
              <a:t>ts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Fun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oduc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outpu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Calibri"/>
                <a:cs typeface="Calibri"/>
              </a:rPr>
              <a:t>pr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t()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Calibri"/>
                <a:cs typeface="Calibri"/>
              </a:rPr>
              <a:t>fu</a:t>
            </a:r>
            <a:r>
              <a:rPr sz="2600" i="1" dirty="0">
                <a:latin typeface="Calibri"/>
                <a:cs typeface="Calibri"/>
              </a:rPr>
              <a:t>ncti</a:t>
            </a:r>
            <a:r>
              <a:rPr sz="2600" i="1" spc="-5" dirty="0">
                <a:latin typeface="Calibri"/>
                <a:cs typeface="Calibri"/>
              </a:rPr>
              <a:t>on</a:t>
            </a:r>
            <a:r>
              <a:rPr sz="2600" i="1" dirty="0">
                <a:latin typeface="Calibri"/>
                <a:cs typeface="Calibri"/>
              </a:rPr>
              <a:t>,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which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Calibri"/>
                <a:cs typeface="Calibri"/>
              </a:rPr>
              <a:t>s</a:t>
            </a:r>
            <a:r>
              <a:rPr sz="2600" i="1" dirty="0">
                <a:latin typeface="Calibri"/>
                <a:cs typeface="Calibri"/>
              </a:rPr>
              <a:t>imil</a:t>
            </a:r>
            <a:r>
              <a:rPr sz="2600" i="1" spc="5" dirty="0">
                <a:latin typeface="Calibri"/>
                <a:cs typeface="Calibri"/>
              </a:rPr>
              <a:t>a</a:t>
            </a:r>
            <a:r>
              <a:rPr sz="2600" i="1" dirty="0"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683" y="1942994"/>
            <a:ext cx="778764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o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Calibri"/>
                <a:cs typeface="Calibri"/>
              </a:rPr>
              <a:t>t</a:t>
            </a:r>
            <a:r>
              <a:rPr sz="2600" i="1" spc="-5" dirty="0">
                <a:latin typeface="Calibri"/>
                <a:cs typeface="Calibri"/>
              </a:rPr>
              <a:t>h</a:t>
            </a:r>
            <a:r>
              <a:rPr sz="2600" i="1" dirty="0">
                <a:latin typeface="Calibri"/>
                <a:cs typeface="Calibri"/>
              </a:rPr>
              <a:t>e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I/O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othe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langua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2688" y="2786975"/>
            <a:ext cx="5562600" cy="3171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97633" y="6004813"/>
            <a:ext cx="4557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6.43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pl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spc="-10" dirty="0">
                <a:latin typeface="Calibri"/>
                <a:cs typeface="Calibri"/>
              </a:rPr>
              <a:t>yi</a:t>
            </a:r>
            <a:r>
              <a:rPr sz="1800" b="1" spc="-20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s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b="1" spc="-10" dirty="0">
                <a:latin typeface="Calibri"/>
                <a:cs typeface="Calibri"/>
              </a:rPr>
              <a:t>lts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usi</a:t>
            </a: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pri</a:t>
            </a:r>
            <a:r>
              <a:rPr sz="1800" b="1" i="1" spc="-25" dirty="0">
                <a:latin typeface="Calibri"/>
                <a:cs typeface="Calibri"/>
              </a:rPr>
              <a:t>n</a:t>
            </a:r>
            <a:r>
              <a:rPr sz="1800" b="1" i="1" spc="-10" dirty="0">
                <a:latin typeface="Calibri"/>
                <a:cs typeface="Calibri"/>
              </a:rPr>
              <a:t>t()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5" dirty="0"/>
              <a:t>x</a:t>
            </a:r>
            <a:r>
              <a:rPr spc="-20" dirty="0"/>
              <a:t>f</a:t>
            </a:r>
            <a:r>
              <a:rPr spc="-15" dirty="0"/>
              <a:t>or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Un</a:t>
            </a:r>
            <a:r>
              <a:rPr dirty="0"/>
              <a:t>i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25" dirty="0"/>
              <a:t>r</a:t>
            </a:r>
            <a:r>
              <a:rPr spc="-5" dirty="0"/>
              <a:t>s</a:t>
            </a:r>
            <a:r>
              <a:rPr dirty="0"/>
              <a:t>i</a:t>
            </a:r>
            <a:r>
              <a:rPr spc="-5" dirty="0"/>
              <a:t>ty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r</a:t>
            </a:r>
            <a:r>
              <a:rPr spc="-10" dirty="0"/>
              <a:t>ess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2</a:t>
            </a:r>
            <a:r>
              <a:rPr spc="-5" dirty="0"/>
              <a:t>0</a:t>
            </a:r>
            <a:r>
              <a:rPr spc="-10" dirty="0"/>
              <a:t>1</a:t>
            </a:r>
            <a:r>
              <a:rPr spc="-5" dirty="0"/>
              <a:t>7</a:t>
            </a:r>
            <a:r>
              <a:rPr dirty="0"/>
              <a:t>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rig</a:t>
            </a:r>
            <a:r>
              <a:rPr spc="-10" dirty="0"/>
              <a:t>h</a:t>
            </a:r>
            <a:r>
              <a:rPr spc="-5" dirty="0"/>
              <a:t>t</a:t>
            </a:r>
            <a:r>
              <a:rPr dirty="0"/>
              <a:t>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20" dirty="0"/>
              <a:t>r</a:t>
            </a:r>
            <a:r>
              <a:rPr spc="-10" dirty="0"/>
              <a:t>ese</a:t>
            </a:r>
            <a:r>
              <a:rPr spc="0" dirty="0"/>
              <a:t>r</a:t>
            </a:r>
            <a:r>
              <a:rPr spc="-25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dirty="0"/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60" dirty="0">
                <a:latin typeface="Calibri Light"/>
                <a:cs typeface="Calibri Light"/>
              </a:rPr>
              <a:t>M</a:t>
            </a:r>
            <a:r>
              <a:rPr sz="2800" spc="-25" dirty="0">
                <a:latin typeface="Calibri Light"/>
                <a:cs typeface="Calibri Light"/>
              </a:rPr>
              <a:t>a</a:t>
            </a:r>
            <a:r>
              <a:rPr sz="2800" spc="-30" dirty="0">
                <a:latin typeface="Calibri Light"/>
                <a:cs typeface="Calibri Light"/>
              </a:rPr>
              <a:t>n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45" dirty="0">
                <a:latin typeface="Calibri Light"/>
                <a:cs typeface="Calibri Light"/>
              </a:rPr>
              <a:t>p</a:t>
            </a:r>
            <a:r>
              <a:rPr sz="2800" spc="-55" dirty="0">
                <a:latin typeface="Calibri Light"/>
                <a:cs typeface="Calibri Light"/>
              </a:rPr>
              <a:t>u</a:t>
            </a:r>
            <a:r>
              <a:rPr sz="2800" spc="-10" dirty="0">
                <a:latin typeface="Calibri Light"/>
                <a:cs typeface="Calibri Light"/>
              </a:rPr>
              <a:t>l</a:t>
            </a:r>
            <a:r>
              <a:rPr sz="2800" spc="-80" dirty="0">
                <a:latin typeface="Calibri Light"/>
                <a:cs typeface="Calibri Light"/>
              </a:rPr>
              <a:t>a</a:t>
            </a:r>
            <a:r>
              <a:rPr sz="2800" spc="-30" dirty="0">
                <a:latin typeface="Calibri Light"/>
                <a:cs typeface="Calibri Light"/>
              </a:rPr>
              <a:t>t</a:t>
            </a:r>
            <a:r>
              <a:rPr sz="2800" spc="-10" dirty="0">
                <a:latin typeface="Calibri Light"/>
                <a:cs typeface="Calibri Light"/>
              </a:rPr>
              <a:t>i</a:t>
            </a:r>
            <a:r>
              <a:rPr sz="2800" spc="-45" dirty="0">
                <a:latin typeface="Calibri Light"/>
                <a:cs typeface="Calibri Light"/>
              </a:rPr>
              <a:t>n</a:t>
            </a:r>
            <a:r>
              <a:rPr sz="2800" spc="-15" dirty="0">
                <a:latin typeface="Calibri Light"/>
                <a:cs typeface="Calibri Light"/>
              </a:rPr>
              <a:t>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 Light"/>
                <a:cs typeface="Calibri Light"/>
              </a:rPr>
              <a:t>Li</a:t>
            </a:r>
            <a:r>
              <a:rPr sz="2800" spc="-65" dirty="0">
                <a:latin typeface="Calibri Light"/>
                <a:cs typeface="Calibri Light"/>
              </a:rPr>
              <a:t>s</a:t>
            </a:r>
            <a:r>
              <a:rPr sz="2800" spc="-10" dirty="0">
                <a:latin typeface="Calibri Light"/>
                <a:cs typeface="Calibri Light"/>
              </a:rPr>
              <a:t>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 Light"/>
                <a:cs typeface="Calibri Light"/>
              </a:rPr>
              <a:t>e</a:t>
            </a:r>
            <a:r>
              <a:rPr sz="2800" spc="-10" dirty="0">
                <a:latin typeface="Calibri Light"/>
                <a:cs typeface="Calibri Light"/>
              </a:rPr>
              <a:t>le</a:t>
            </a:r>
            <a:r>
              <a:rPr sz="2800" spc="-60" dirty="0">
                <a:latin typeface="Calibri Light"/>
                <a:cs typeface="Calibri Light"/>
              </a:rPr>
              <a:t>m</a:t>
            </a:r>
            <a:r>
              <a:rPr sz="2800" spc="-30" dirty="0">
                <a:latin typeface="Calibri Light"/>
                <a:cs typeface="Calibri Light"/>
              </a:rPr>
              <a:t>e</a:t>
            </a:r>
            <a:r>
              <a:rPr sz="2800" spc="-65" dirty="0">
                <a:latin typeface="Calibri Light"/>
                <a:cs typeface="Calibri Light"/>
              </a:rPr>
              <a:t>n</a:t>
            </a:r>
            <a:r>
              <a:rPr sz="2800" spc="-30" dirty="0">
                <a:latin typeface="Calibri Light"/>
                <a:cs typeface="Calibri Light"/>
              </a:rPr>
              <a:t>t</a:t>
            </a:r>
            <a:r>
              <a:rPr sz="280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635" y="1146679"/>
            <a:ext cx="8839200" cy="1444625"/>
          </a:xfrm>
          <a:custGeom>
            <a:avLst/>
            <a:gdLst/>
            <a:ahLst/>
            <a:cxnLst/>
            <a:rect l="l" t="t" r="r" b="b"/>
            <a:pathLst>
              <a:path w="8839200" h="1444625">
                <a:moveTo>
                  <a:pt x="0" y="1444121"/>
                </a:moveTo>
                <a:lnTo>
                  <a:pt x="8839199" y="1444121"/>
                </a:lnTo>
                <a:lnTo>
                  <a:pt x="8839199" y="0"/>
                </a:lnTo>
                <a:lnTo>
                  <a:pt x="0" y="0"/>
                </a:lnTo>
                <a:lnTo>
                  <a:pt x="0" y="14441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494" y="1133740"/>
            <a:ext cx="802259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4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494" y="1362451"/>
            <a:ext cx="8460740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ele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El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039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ope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pect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039"/>
              </a:lnSpc>
            </a:pPr>
            <a:r>
              <a:rPr sz="2000" spc="-5" dirty="0">
                <a:latin typeface="Calibri"/>
                <a:cs typeface="Calibri"/>
              </a:rPr>
              <a:t>pos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381000"/>
            <a:ext cx="8229600" cy="838200"/>
          </a:xfrm>
          <a:custGeom>
            <a:avLst/>
            <a:gdLst/>
            <a:ahLst/>
            <a:cxnLst/>
            <a:rect l="l" t="t" r="r" b="b"/>
            <a:pathLst>
              <a:path w="8229600" h="838200">
                <a:moveTo>
                  <a:pt x="0" y="838199"/>
                </a:moveTo>
                <a:lnTo>
                  <a:pt x="8229599" y="838199"/>
                </a:lnTo>
                <a:lnTo>
                  <a:pt x="8229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234563"/>
            <a:ext cx="787780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10" dirty="0">
                <a:latin typeface="Calibri Light"/>
                <a:cs typeface="Calibri Light"/>
              </a:rPr>
              <a:t>W</a:t>
            </a:r>
            <a:r>
              <a:rPr sz="2800" b="0" spc="-10" dirty="0">
                <a:latin typeface="Calibri Light"/>
                <a:cs typeface="Calibri Light"/>
              </a:rPr>
              <a:t>r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the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45" dirty="0">
                <a:latin typeface="Calibri Light"/>
                <a:cs typeface="Calibri Light"/>
              </a:rPr>
              <a:t>c</a:t>
            </a:r>
            <a:r>
              <a:rPr sz="2800" b="0" spc="-20" dirty="0">
                <a:latin typeface="Calibri Light"/>
                <a:cs typeface="Calibri Light"/>
              </a:rPr>
              <a:t>ommand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15" dirty="0">
                <a:latin typeface="Calibri Light"/>
                <a:cs typeface="Calibri Light"/>
              </a:rPr>
              <a:t>n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R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45" dirty="0">
                <a:latin typeface="Calibri Light"/>
                <a:cs typeface="Calibri Light"/>
              </a:rPr>
              <a:t>c</a:t>
            </a:r>
            <a:r>
              <a:rPr sz="2800" b="0" spc="-15" dirty="0">
                <a:latin typeface="Calibri Light"/>
                <a:cs typeface="Calibri Light"/>
              </a:rPr>
              <a:t>onsole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a</a:t>
            </a:r>
            <a:r>
              <a:rPr sz="2800" b="0" spc="-15" dirty="0">
                <a:latin typeface="Calibri Light"/>
                <a:cs typeface="Calibri Light"/>
              </a:rPr>
              <a:t>dd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new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eleme</a:t>
            </a:r>
            <a:r>
              <a:rPr sz="2800" b="0" spc="-45" dirty="0">
                <a:latin typeface="Calibri Light"/>
                <a:cs typeface="Calibri Light"/>
              </a:rPr>
              <a:t>n</a:t>
            </a:r>
            <a:r>
              <a:rPr sz="2800" b="0" spc="-10" dirty="0">
                <a:latin typeface="Calibri Light"/>
                <a:cs typeface="Calibri Light"/>
              </a:rPr>
              <a:t>t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618633"/>
            <a:ext cx="6076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35" dirty="0">
                <a:latin typeface="Calibri Light"/>
                <a:cs typeface="Calibri Light"/>
              </a:rPr>
              <a:t>a</a:t>
            </a:r>
            <a:r>
              <a:rPr sz="2800" b="0" spc="-10" dirty="0">
                <a:latin typeface="Calibri Light"/>
                <a:cs typeface="Calibri Light"/>
              </a:rPr>
              <a:t>t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the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en</a:t>
            </a:r>
            <a:r>
              <a:rPr sz="2800" b="0" spc="-15" dirty="0">
                <a:latin typeface="Calibri Light"/>
                <a:cs typeface="Calibri Light"/>
              </a:rPr>
              <a:t>d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5" dirty="0">
                <a:latin typeface="Calibri Light"/>
                <a:cs typeface="Calibri Light"/>
              </a:rPr>
              <a:t>o</a:t>
            </a:r>
            <a:r>
              <a:rPr sz="2800" b="0" spc="-10" dirty="0">
                <a:latin typeface="Calibri Light"/>
                <a:cs typeface="Calibri Light"/>
              </a:rPr>
              <a:t>f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he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l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55" dirty="0">
                <a:latin typeface="Calibri Light"/>
                <a:cs typeface="Calibri Light"/>
              </a:rPr>
              <a:t>s</a:t>
            </a:r>
            <a:r>
              <a:rPr sz="2800" b="0" spc="-10" dirty="0">
                <a:latin typeface="Calibri Light"/>
                <a:cs typeface="Calibri Light"/>
              </a:rPr>
              <a:t>t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and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d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15" dirty="0">
                <a:latin typeface="Calibri Light"/>
                <a:cs typeface="Calibri Light"/>
              </a:rPr>
              <a:t>sp</a:t>
            </a:r>
            <a:r>
              <a:rPr sz="2800" b="0" spc="-20" dirty="0">
                <a:latin typeface="Calibri Light"/>
                <a:cs typeface="Calibri Light"/>
              </a:rPr>
              <a:t>l</a:t>
            </a:r>
            <a:r>
              <a:rPr sz="2800" b="0" spc="-75" dirty="0">
                <a:latin typeface="Calibri Light"/>
                <a:cs typeface="Calibri Light"/>
              </a:rPr>
              <a:t>a</a:t>
            </a:r>
            <a:r>
              <a:rPr sz="2800" b="0" spc="-15" dirty="0">
                <a:latin typeface="Calibri Light"/>
                <a:cs typeface="Calibri Light"/>
              </a:rPr>
              <a:t>y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the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same.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19200"/>
            <a:ext cx="8229600" cy="1524000"/>
          </a:xfrm>
          <a:custGeom>
            <a:avLst/>
            <a:gdLst/>
            <a:ahLst/>
            <a:cxnLst/>
            <a:rect l="l" t="t" r="r" b="b"/>
            <a:pathLst>
              <a:path w="8229600" h="1524000">
                <a:moveTo>
                  <a:pt x="0" y="1523999"/>
                </a:moveTo>
                <a:lnTo>
                  <a:pt x="8229599" y="1523999"/>
                </a:lnTo>
                <a:lnTo>
                  <a:pt x="8229599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212011"/>
            <a:ext cx="7802245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ep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ourt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eleme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 a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ri</a:t>
            </a:r>
            <a:r>
              <a:rPr sz="1800" dirty="0">
                <a:latin typeface="Calibri"/>
                <a:cs typeface="Calibri"/>
              </a:rPr>
              <a:t>ng he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 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5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”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 ind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ed </a:t>
            </a:r>
            <a:r>
              <a:rPr sz="1800" spc="-5" dirty="0">
                <a:latin typeface="Calibri"/>
                <a:cs typeface="Calibri"/>
              </a:rPr>
              <a:t>pos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li</a:t>
            </a:r>
            <a:r>
              <a:rPr sz="1800" i="1" spc="-30" dirty="0">
                <a:latin typeface="Calibri"/>
                <a:cs typeface="Calibri"/>
              </a:rPr>
              <a:t>s</a:t>
            </a:r>
            <a:r>
              <a:rPr sz="1800" i="1" dirty="0">
                <a:latin typeface="Calibri"/>
                <a:cs typeface="Calibri"/>
              </a:rPr>
              <a:t>t_d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3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[4].</a:t>
            </a:r>
            <a:endParaRPr sz="1800">
              <a:latin typeface="Calibri"/>
              <a:cs typeface="Calibri"/>
            </a:endParaRPr>
          </a:p>
          <a:p>
            <a:pPr marL="241300" marR="41402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pri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743200"/>
            <a:ext cx="5889741" cy="4114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274640"/>
            <a:ext cx="8229600" cy="792480"/>
          </a:xfrm>
          <a:custGeom>
            <a:avLst/>
            <a:gdLst/>
            <a:ahLst/>
            <a:cxnLst/>
            <a:rect l="l" t="t" r="r" b="b"/>
            <a:pathLst>
              <a:path w="8229600" h="792480">
                <a:moveTo>
                  <a:pt x="0" y="792159"/>
                </a:moveTo>
                <a:lnTo>
                  <a:pt x="8229599" y="792159"/>
                </a:lnTo>
                <a:lnTo>
                  <a:pt x="8229599" y="0"/>
                </a:lnTo>
                <a:lnTo>
                  <a:pt x="0" y="0"/>
                </a:lnTo>
                <a:lnTo>
                  <a:pt x="0" y="79215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4144"/>
            <a:ext cx="75704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100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ri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om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Calibri Light"/>
                <a:cs typeface="Calibri Light"/>
              </a:rPr>
              <a:t>c</a:t>
            </a:r>
            <a:r>
              <a:rPr sz="2400" b="0" spc="-20" dirty="0">
                <a:latin typeface="Calibri Light"/>
                <a:cs typeface="Calibri Light"/>
              </a:rPr>
              <a:t>ons</a:t>
            </a:r>
            <a:r>
              <a:rPr sz="2400" b="0" spc="-5" dirty="0">
                <a:latin typeface="Calibri Light"/>
                <a:cs typeface="Calibri Light"/>
              </a:rPr>
              <a:t>ol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del</a:t>
            </a:r>
            <a:r>
              <a:rPr sz="2400" b="0" spc="-35" dirty="0">
                <a:latin typeface="Calibri Light"/>
                <a:cs typeface="Calibri Light"/>
              </a:rPr>
              <a:t>et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65" dirty="0">
                <a:latin typeface="Calibri Light"/>
                <a:cs typeface="Calibri Light"/>
              </a:rPr>
              <a:t>f</a:t>
            </a:r>
            <a:r>
              <a:rPr sz="2400" b="0" spc="-20" dirty="0">
                <a:latin typeface="Calibri Light"/>
                <a:cs typeface="Calibri Light"/>
              </a:rPr>
              <a:t>ourt</a:t>
            </a:r>
            <a:r>
              <a:rPr sz="2400" b="0" spc="-15" dirty="0">
                <a:latin typeface="Calibri Light"/>
                <a:cs typeface="Calibri Light"/>
              </a:rPr>
              <a:t>h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eleme</a:t>
            </a:r>
            <a:r>
              <a:rPr sz="2400" b="0" spc="-35" dirty="0">
                <a:latin typeface="Calibri Light"/>
                <a:cs typeface="Calibri Light"/>
              </a:rPr>
              <a:t>n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066800"/>
            <a:ext cx="8229600" cy="914400"/>
          </a:xfrm>
          <a:custGeom>
            <a:avLst/>
            <a:gdLst/>
            <a:ahLst/>
            <a:cxnLst/>
            <a:rect l="l" t="t" r="r" b="b"/>
            <a:pathLst>
              <a:path w="8229600" h="914400">
                <a:moveTo>
                  <a:pt x="0" y="914399"/>
                </a:moveTo>
                <a:lnTo>
                  <a:pt x="8229599" y="914399"/>
                </a:lnTo>
                <a:lnTo>
                  <a:pt x="8229599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13328"/>
            <a:ext cx="804418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400" b="0" spc="-10" dirty="0">
                <a:latin typeface="Calibri Light"/>
                <a:cs typeface="Calibri Light"/>
              </a:rPr>
              <a:t>f</a:t>
            </a:r>
            <a:r>
              <a:rPr sz="2400" b="0" spc="-55" dirty="0">
                <a:latin typeface="Calibri Light"/>
                <a:cs typeface="Calibri Light"/>
              </a:rPr>
              <a:t>r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0" dirty="0">
                <a:latin typeface="Calibri Light"/>
                <a:cs typeface="Calibri Light"/>
              </a:rPr>
              <a:t>l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spc="-4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di</a:t>
            </a:r>
            <a:r>
              <a:rPr sz="2400" b="0" spc="-20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pl</a:t>
            </a:r>
            <a:r>
              <a:rPr sz="2400" b="0" spc="-70" dirty="0">
                <a:latin typeface="Calibri Light"/>
                <a:cs typeface="Calibri Light"/>
              </a:rPr>
              <a:t>a</a:t>
            </a:r>
            <a:r>
              <a:rPr sz="2400" b="0" spc="-15" dirty="0">
                <a:latin typeface="Calibri Light"/>
                <a:cs typeface="Calibri Light"/>
              </a:rPr>
              <a:t>y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t</a:t>
            </a:r>
            <a:r>
              <a:rPr sz="2400" b="0" spc="-15" dirty="0">
                <a:latin typeface="Calibri Light"/>
                <a:cs typeface="Calibri Light"/>
              </a:rPr>
              <a:t>he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spc="-15" dirty="0">
                <a:latin typeface="Calibri Light"/>
                <a:cs typeface="Calibri Light"/>
              </a:rPr>
              <a:t>esul</a:t>
            </a:r>
            <a:r>
              <a:rPr sz="2400" b="0" spc="-45" dirty="0">
                <a:latin typeface="Calibri Light"/>
                <a:cs typeface="Calibri Light"/>
              </a:rPr>
              <a:t>t</a:t>
            </a:r>
            <a:r>
              <a:rPr sz="2400" b="0" spc="-15" dirty="0">
                <a:latin typeface="Calibri Light"/>
                <a:cs typeface="Calibri Light"/>
              </a:rPr>
              <a:t>a</a:t>
            </a:r>
            <a:r>
              <a:rPr sz="2400" b="0" spc="-45" dirty="0">
                <a:latin typeface="Calibri Light"/>
                <a:cs typeface="Calibri Light"/>
              </a:rPr>
              <a:t>n</a:t>
            </a:r>
            <a:r>
              <a:rPr sz="2400" b="0" spc="-10" dirty="0">
                <a:latin typeface="Calibri Light"/>
                <a:cs typeface="Calibri Light"/>
              </a:rPr>
              <a:t>t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li</a:t>
            </a:r>
            <a:r>
              <a:rPr sz="2400" b="0" spc="-45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t.</a:t>
            </a:r>
            <a:endParaRPr sz="24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Fig.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the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ourth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7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1282568"/>
            <a:ext cx="591248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NULL.</a:t>
            </a:r>
            <a:endParaRPr sz="20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Calibri"/>
                <a:cs typeface="Calibri"/>
              </a:rPr>
              <a:t>l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t_da</a:t>
            </a:r>
            <a:r>
              <a:rPr sz="2000" i="1" spc="-25" dirty="0">
                <a:latin typeface="Calibri"/>
                <a:cs typeface="Calibri"/>
              </a:rPr>
              <a:t>t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sh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1981173"/>
            <a:ext cx="6858000" cy="47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3475</Words>
  <Application>Microsoft Office PowerPoint</Application>
  <PresentationFormat>Custom</PresentationFormat>
  <Paragraphs>394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Chapter no. 3: Lists</vt:lpstr>
      <vt:lpstr>List</vt:lpstr>
      <vt:lpstr>Creating a List</vt:lpstr>
      <vt:lpstr>Slide 4</vt:lpstr>
      <vt:lpstr>Slide 5</vt:lpstr>
      <vt:lpstr>Slide 6</vt:lpstr>
      <vt:lpstr>Manipulating List elements</vt:lpstr>
      <vt:lpstr>Slide 8</vt:lpstr>
      <vt:lpstr>Slide 9</vt:lpstr>
      <vt:lpstr>Slide 10</vt:lpstr>
      <vt:lpstr>Slide 11</vt:lpstr>
      <vt:lpstr>Slide 12</vt:lpstr>
      <vt:lpstr>Chapter 4: Conditionals and control Flow</vt:lpstr>
      <vt:lpstr>Slide 14</vt:lpstr>
      <vt:lpstr>Slide 15</vt:lpstr>
      <vt:lpstr>Slide 16</vt:lpstr>
      <vt:lpstr>logical operators</vt:lpstr>
      <vt:lpstr>Slide 18</vt:lpstr>
      <vt:lpstr>OR operator</vt:lpstr>
      <vt:lpstr>NOT operator</vt:lpstr>
      <vt:lpstr>Slide 21</vt:lpstr>
      <vt:lpstr>&amp; Vs &amp;&amp;, | Vs ||</vt:lpstr>
      <vt:lpstr>conditional statements</vt:lpstr>
      <vt:lpstr>Slide 24</vt:lpstr>
      <vt:lpstr>Slide 25</vt:lpstr>
      <vt:lpstr>If-else if-else statements </vt:lpstr>
      <vt:lpstr>Slide 27</vt:lpstr>
      <vt:lpstr>5: Iterative programming in R</vt:lpstr>
      <vt:lpstr>5.1 Introduction</vt:lpstr>
      <vt:lpstr>5.2 While Loop</vt:lpstr>
      <vt:lpstr>Example</vt:lpstr>
      <vt:lpstr>5.3 For Loop</vt:lpstr>
      <vt:lpstr>Example</vt:lpstr>
      <vt:lpstr>5.4 Looping Over List</vt:lpstr>
      <vt:lpstr>Slide 35</vt:lpstr>
      <vt:lpstr>Slide 36</vt:lpstr>
      <vt:lpstr>Slide 37</vt:lpstr>
      <vt:lpstr>Slide 38</vt:lpstr>
      <vt:lpstr>Slide 39</vt:lpstr>
      <vt:lpstr>6: Functions in R</vt:lpstr>
      <vt:lpstr>6.1: Introduction</vt:lpstr>
      <vt:lpstr>6.2: Writing a Function in R</vt:lpstr>
      <vt:lpstr>Slide 43</vt:lpstr>
      <vt:lpstr>Slide 44</vt:lpstr>
      <vt:lpstr>Slide 45</vt:lpstr>
      <vt:lpstr>6.3: Nested Functions</vt:lpstr>
      <vt:lpstr>Slide 47</vt:lpstr>
      <vt:lpstr>6.4 Function Scoping</vt:lpstr>
      <vt:lpstr>Slide 49</vt:lpstr>
      <vt:lpstr>Slide 50</vt:lpstr>
      <vt:lpstr>6.5 Recursion</vt:lpstr>
      <vt:lpstr>6.6 Loading an R Package</vt:lpstr>
      <vt:lpstr>6.7 Mathematical Functions in R</vt:lpstr>
      <vt:lpstr>Slide 54</vt:lpstr>
      <vt:lpstr>Slide 55</vt:lpstr>
      <vt:lpstr>Slide 56</vt:lpstr>
      <vt:lpstr>Slide 57</vt:lpstr>
      <vt:lpstr>6.8 Cumulative Sums and Products</vt:lpstr>
      <vt:lpstr>Slide 59</vt:lpstr>
      <vt:lpstr>6.9 Calculus in R</vt:lpstr>
      <vt:lpstr>Slide 61</vt:lpstr>
      <vt:lpstr>Slide 62</vt:lpstr>
      <vt:lpstr>6.10 Input and Output Operations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3: Lists</dc:title>
  <dc:creator>Online2PDF.com</dc:creator>
  <cp:lastModifiedBy>Admin</cp:lastModifiedBy>
  <cp:revision>2</cp:revision>
  <dcterms:created xsi:type="dcterms:W3CDTF">2023-05-06T14:14:43Z</dcterms:created>
  <dcterms:modified xsi:type="dcterms:W3CDTF">2025-03-25T05:02:06Z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LastSaved">
    <vt:filetime>2023-05-06T00:00:00Z</vt:filetime>
  </property>
</Properties>
</file>