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278" r:id="rId6"/>
    <p:sldId id="279" r:id="rId7"/>
    <p:sldId id="280" r:id="rId8"/>
    <p:sldId id="272" r:id="rId9"/>
    <p:sldId id="273" r:id="rId10"/>
    <p:sldId id="282" r:id="rId11"/>
    <p:sldId id="277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9" autoAdjust="0"/>
  </p:normalViewPr>
  <p:slideViewPr>
    <p:cSldViewPr>
      <p:cViewPr>
        <p:scale>
          <a:sx n="42" d="100"/>
          <a:sy n="42" d="100"/>
        </p:scale>
        <p:origin x="784" y="3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4/30/2017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4/30/2017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801" y="990600"/>
            <a:ext cx="9435241" cy="1625599"/>
          </a:xfrm>
        </p:spPr>
        <p:txBody>
          <a:bodyPr/>
          <a:lstStyle/>
          <a:p>
            <a:r>
              <a:rPr lang="en-US" dirty="0"/>
              <a:t>BI-CAPSTONE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09" y="2631439"/>
            <a:ext cx="9137223" cy="3581877"/>
          </a:xfrm>
        </p:spPr>
        <p:txBody>
          <a:bodyPr>
            <a:normAutofit/>
          </a:bodyPr>
          <a:lstStyle/>
          <a:p>
            <a:r>
              <a:rPr lang="en-US" dirty="0"/>
              <a:t>Submitted By</a:t>
            </a:r>
          </a:p>
          <a:p>
            <a:endParaRPr lang="en-US" dirty="0"/>
          </a:p>
          <a:p>
            <a:r>
              <a:rPr lang="en-US" dirty="0"/>
              <a:t>Akanksha </a:t>
            </a:r>
            <a:r>
              <a:rPr lang="en-US" dirty="0" err="1"/>
              <a:t>SHukla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Time Series Forecasting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cleaned calendar dataset i.e. removed rows where prices were null and removed '$' from price so as to get clean dataset.</a:t>
            </a:r>
          </a:p>
          <a:p>
            <a:r>
              <a:rPr lang="en-US" dirty="0"/>
              <a:t>Then calculated the average price on daily basis from calendar dataset using python and saved it in file daily_price.csv</a:t>
            </a:r>
          </a:p>
          <a:p>
            <a:r>
              <a:rPr lang="en-US" dirty="0"/>
              <a:t>Loading this file in R, we find that this time series data is non-stationary. So as to make it stationary, first order differencing is performed. Using ARIMA(3,0,2), we fit the model. </a:t>
            </a:r>
          </a:p>
          <a:p>
            <a:r>
              <a:rPr lang="en-US" dirty="0"/>
              <a:t>We use </a:t>
            </a:r>
            <a:r>
              <a:rPr lang="en-US" dirty="0" err="1"/>
              <a:t>Ljung</a:t>
            </a:r>
            <a:r>
              <a:rPr lang="en-US" dirty="0"/>
              <a:t>-Box test which gives higher p-value and so we fail to reject the hypothesis and conclude that it is good fit. Forecast package enables us to find the forecasting of this price of houses.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</a:t>
            </a:r>
            <a:r>
              <a:rPr lang="en-US" dirty="0" err="1"/>
              <a:t>Analysing</a:t>
            </a:r>
            <a:r>
              <a:rPr lang="en-US" dirty="0"/>
              <a:t> data to find week days having minimum/maximum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 from time series data forecasting, we try to answer one business question</a:t>
            </a:r>
          </a:p>
          <a:p>
            <a:r>
              <a:rPr lang="en-US" dirty="0"/>
              <a:t>Question: Which days in a week will have higher cost/lower cost of houses? We can provide this information to users which will help them plan decisively.</a:t>
            </a:r>
          </a:p>
          <a:p>
            <a:r>
              <a:rPr lang="en-US" dirty="0"/>
              <a:t>So as to achieve this, we check prices for each listing based on weekdays from </a:t>
            </a:r>
            <a:r>
              <a:rPr lang="en-US" b="1" u="sng" dirty="0"/>
              <a:t>calendar dataset</a:t>
            </a:r>
            <a:r>
              <a:rPr lang="en-US" dirty="0"/>
              <a:t>. Taking base as </a:t>
            </a:r>
            <a:r>
              <a:rPr lang="en-US" dirty="0" err="1"/>
              <a:t>sunday</a:t>
            </a:r>
            <a:r>
              <a:rPr lang="en-US" dirty="0"/>
              <a:t>, we create </a:t>
            </a:r>
            <a:r>
              <a:rPr lang="en-US" dirty="0" err="1"/>
              <a:t>dataframe</a:t>
            </a:r>
            <a:r>
              <a:rPr lang="en-US" dirty="0"/>
              <a:t> consisting results for each day of week for each </a:t>
            </a:r>
            <a:r>
              <a:rPr lang="en-US" dirty="0" err="1"/>
              <a:t>listing_id</a:t>
            </a:r>
            <a:r>
              <a:rPr lang="en-US" dirty="0"/>
              <a:t>. We see that </a:t>
            </a:r>
            <a:r>
              <a:rPr lang="en-US" dirty="0" err="1"/>
              <a:t>averge</a:t>
            </a:r>
            <a:r>
              <a:rPr lang="en-US" dirty="0"/>
              <a:t> value shows that the price is highest on </a:t>
            </a:r>
            <a:r>
              <a:rPr lang="en-US" dirty="0" err="1"/>
              <a:t>friday</a:t>
            </a:r>
            <a:r>
              <a:rPr lang="en-US" dirty="0"/>
              <a:t> and Saturday </a:t>
            </a:r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Analyzing data to find week days having maximum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9751060" cy="406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gives result as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'Wed': 0.99303064410570607, 					         'Sun': 1.0, 								           'Fri': 1.029393190209331,							 'Tue': 0.99245980467384853, 					        'Mon': 0.99546177387912238,  						 'Thu': 0.99879807138242516,    						  'Sat': 1.031146576455956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can see from the result, Sunday has value 1.0, Friday and Saturday has approximate 130% of Sunday’s cost. Thus, relative price we can estimate as % increase/decrease for other days.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Hub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https://github.ncsu.edu/mmmirajk/Capstone</a:t>
            </a:r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198</TotalTime>
  <Words>276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Constantia</vt:lpstr>
      <vt:lpstr>Books Classic 16x9</vt:lpstr>
      <vt:lpstr>BI-CAPSTONE</vt:lpstr>
      <vt:lpstr>Part 1: Time Series Forecasting</vt:lpstr>
      <vt:lpstr>Part 1: Analysing data to find week days having minimum/maximum cost</vt:lpstr>
      <vt:lpstr>Part 1: Analyzing data to find week days having maximum cost</vt:lpstr>
      <vt:lpstr>Add a Slide Title - 3</vt:lpstr>
      <vt:lpstr>PowerPoint Presentation</vt:lpstr>
      <vt:lpstr>Git Hub Portfolio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BI-CAPSTONE</dc:title>
  <dc:creator>Akanksha Shukla</dc:creator>
  <cp:lastModifiedBy>Akanksha Shukla</cp:lastModifiedBy>
  <cp:revision>9</cp:revision>
  <dcterms:created xsi:type="dcterms:W3CDTF">2017-04-29T04:11:13Z</dcterms:created>
  <dcterms:modified xsi:type="dcterms:W3CDTF">2017-04-30T17:54:39Z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