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8" r:id="rId3"/>
    <p:sldId id="260"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normAutofit fontScale="25000"/>
          </a:bodyPr>
          <a:p>
            <a:r>
              <a:rPr lang="en-US" altLang="en-US" sz="6400"/>
              <a:t>rackerBlocker – Browser Extension to Block Trackers**</a:t>
            </a:r>
            <a:endParaRPr lang="en-US" altLang="en-US" sz="6400"/>
          </a:p>
          <a:p>
            <a:pPr marL="0" indent="0">
              <a:buNone/>
            </a:pPr>
            <a:r>
              <a:rPr lang="en-US" altLang="en-US" sz="6400"/>
              <a:t>Introduction</a:t>
            </a:r>
            <a:endParaRPr lang="en-US" altLang="en-US" sz="6400"/>
          </a:p>
          <a:p>
            <a:endParaRPr lang="en-US" altLang="en-US" sz="6400"/>
          </a:p>
          <a:p>
            <a:r>
              <a:rPr lang="en-US" altLang="en-US" sz="6400"/>
              <a:t>With the growing number of online trackers, user privacy is increasingly at risk. Websites often use tracking scripts to collect browsing data, which can be exploited for targeted advertising or malicious purposes. TrackerBlocker is a **privacy-focused browser extension** that blocks known trackers in real-time, helping users maintain anonymity and control over their data.</a:t>
            </a:r>
            <a:endParaRPr lang="en-US" altLang="en-US" sz="6400"/>
          </a:p>
          <a:p>
            <a:endParaRPr lang="en-US" altLang="en-US" sz="6400"/>
          </a:p>
          <a:p>
            <a:r>
              <a:rPr lang="en-US" altLang="en-US" sz="6400"/>
              <a:t>Abstract</a:t>
            </a:r>
            <a:endParaRPr lang="en-US" altLang="en-US" sz="6400"/>
          </a:p>
          <a:p>
            <a:endParaRPr lang="en-US" altLang="en-US" sz="6400"/>
          </a:p>
          <a:p>
            <a:r>
              <a:rPr lang="en-US" altLang="en-US" sz="6400"/>
              <a:t>TrackerBlocker is a Chrome extension that identifies and blocks tracking scripts from domains like DoubleClick, Google Tag Manager, and Facebook. It provides users with analytics on blocked trackers via a badge counter and popup interface. The extension also allows users to maintain a whitelist or blacklist of websites for more control. This project demonstrates a simple, yet effective approach to enhancing online privacy using **JavaScript, HTML, CSS**, and the **Chrome Extension API (Manifest v3)**.</a:t>
            </a:r>
            <a:endParaRPr lang="en-US" altLang="en-US" sz="6400"/>
          </a:p>
          <a:p>
            <a:endParaRPr lang="en-US" altLang="en-US" sz="6400"/>
          </a:p>
          <a:p>
            <a:r>
              <a:rPr lang="en-US" altLang="en-US" sz="6400"/>
              <a:t>---</a:t>
            </a:r>
            <a:endParaRPr lang="en-US" altLang="en-US" sz="6400"/>
          </a:p>
          <a:p>
            <a:endParaRPr lang="en-US" altLang="en-US"/>
          </a:p>
          <a:p>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a:xfrm>
            <a:off x="953770" y="669290"/>
            <a:ext cx="10515600" cy="5507990"/>
          </a:xfrm>
        </p:spPr>
        <p:txBody>
          <a:bodyPr>
            <a:normAutofit fontScale="25000"/>
          </a:bodyPr>
          <a:p>
            <a:pPr marL="0" indent="0" algn="l">
              <a:buClrTx/>
              <a:buSzTx/>
              <a:buNone/>
            </a:pPr>
            <a:r>
              <a:rPr lang="en-US" altLang="en-US" sz="6400"/>
              <a:t>Tools Used</a:t>
            </a:r>
            <a:endParaRPr lang="en-US" altLang="en-US" sz="6400"/>
          </a:p>
          <a:p>
            <a:pPr marL="0" indent="0" algn="l">
              <a:buClrTx/>
              <a:buSzTx/>
              <a:buNone/>
            </a:pPr>
            <a:r>
              <a:rPr lang="en-US" altLang="en-US" sz="6400"/>
              <a:t>Languages: JavaScript, HTML, CSS</a:t>
            </a:r>
            <a:endParaRPr lang="en-US" altLang="en-US" sz="6400"/>
          </a:p>
          <a:p>
            <a:pPr algn="l">
              <a:buClrTx/>
              <a:buSzTx/>
            </a:pPr>
            <a:endParaRPr lang="en-US" altLang="en-US" sz="6400"/>
          </a:p>
          <a:p>
            <a:pPr marL="0" indent="0" algn="l">
              <a:buClrTx/>
              <a:buSzTx/>
              <a:buNone/>
            </a:pPr>
            <a:r>
              <a:rPr lang="en-US" altLang="en-US" sz="6400"/>
              <a:t>APIs: Chrome Extension API (Manifest v3), declarativeNetRequest, Chrome Storage API</a:t>
            </a:r>
            <a:endParaRPr lang="en-US" altLang="en-US" sz="6400"/>
          </a:p>
          <a:p>
            <a:pPr marL="0" indent="0" algn="l">
              <a:buClrTx/>
              <a:buSzTx/>
              <a:buNone/>
            </a:pPr>
            <a:r>
              <a:rPr lang="en-US" altLang="en-US" sz="6400"/>
              <a:t>IDE: Visual Studio Code</a:t>
            </a:r>
            <a:endParaRPr lang="en-US" altLang="en-US" sz="6400"/>
          </a:p>
          <a:p>
            <a:pPr marL="0" indent="0" algn="l">
              <a:buClrTx/>
              <a:buSzTx/>
              <a:buNone/>
            </a:pPr>
            <a:r>
              <a:rPr lang="en-US" altLang="en-US" sz="6400"/>
              <a:t>Browser: Google Chrome</a:t>
            </a:r>
            <a:endParaRPr lang="en-US" altLang="en-US" sz="6400"/>
          </a:p>
          <a:p>
            <a:pPr marL="0" indent="0" algn="l">
              <a:buClrTx/>
              <a:buSzTx/>
              <a:buNone/>
            </a:pPr>
            <a:r>
              <a:rPr lang="en-US" altLang="en-US" sz="6400"/>
              <a:t>Steps Involved in Building the Project</a:t>
            </a:r>
            <a:endParaRPr lang="en-US" altLang="en-US" sz="6400"/>
          </a:p>
          <a:p>
            <a:pPr algn="l">
              <a:buClrTx/>
              <a:buSzTx/>
            </a:pPr>
            <a:r>
              <a:rPr lang="en-US" altLang="en-US" sz="6400"/>
              <a:t>Setup Project Structure: Created manifest.json, background.js, popup.html, popup.js, options.html, and rules_1.json.</a:t>
            </a:r>
            <a:endParaRPr lang="en-US" altLang="en-US" sz="6400"/>
          </a:p>
          <a:p>
            <a:pPr algn="l">
              <a:buClrTx/>
              <a:buSzTx/>
            </a:pPr>
            <a:r>
              <a:rPr lang="en-US" altLang="en-US" sz="6400"/>
              <a:t>Define Rules: Added tracker domains in rules_1.json for blocking network requests.</a:t>
            </a:r>
            <a:endParaRPr lang="en-US" altLang="en-US" sz="6400"/>
          </a:p>
          <a:p>
            <a:pPr algn="l">
              <a:buClrTx/>
              <a:buSzTx/>
            </a:pPr>
            <a:r>
              <a:rPr lang="en-US" altLang="en-US" sz="6400"/>
              <a:t>Background Service Worker: Implemented background.js to listen for blocked requests and update badge counters.</a:t>
            </a:r>
            <a:endParaRPr lang="en-US" altLang="en-US" sz="6400"/>
          </a:p>
          <a:p>
            <a:pPr algn="l">
              <a:buClrTx/>
              <a:buSzTx/>
            </a:pPr>
            <a:r>
              <a:rPr lang="en-US" altLang="en-US" sz="6400"/>
              <a:t>Popup Interface: Developed popup.html and popup.js to display blocked tracker analytics.</a:t>
            </a:r>
            <a:endParaRPr lang="en-US" altLang="en-US" sz="6400"/>
          </a:p>
          <a:p>
            <a:pPr algn="l">
              <a:buClrTx/>
              <a:buSzTx/>
            </a:pPr>
            <a:r>
              <a:rPr lang="en-US" altLang="en-US" sz="6400"/>
              <a:t>Whitelist/Blacklist Management: Allowed users to add domains to whitelist or blacklist using Chrome Storage API.</a:t>
            </a:r>
            <a:endParaRPr lang="en-US" altLang="en-US" sz="6400"/>
          </a:p>
          <a:p>
            <a:pPr marL="0" indent="0" algn="l">
              <a:buClrTx/>
              <a:buSzTx/>
              <a:buNone/>
            </a:pPr>
            <a:r>
              <a:rPr lang="en-US" altLang="en-US" sz="6400"/>
              <a:t>Testing: Loaded the extension in Chrome (Load unpacked) and tested on tracker-heavy websites like CNN and ESPN.</a:t>
            </a:r>
            <a:endParaRPr lang="en-US" altLang="en-US" sz="64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1784</Words>
  <Application>WPS Presentation</Application>
  <PresentationFormat>Widescreen</PresentationFormat>
  <Paragraphs>27</Paragraphs>
  <Slides>2</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vt:i4>
      </vt:variant>
    </vt:vector>
  </HeadingPairs>
  <TitlesOfParts>
    <vt:vector size="10" baseType="lpstr">
      <vt:lpstr>Arial</vt:lpstr>
      <vt:lpstr>SimSun</vt:lpstr>
      <vt:lpstr>Wingdings</vt:lpstr>
      <vt:lpstr>Calibri Light</vt:lpstr>
      <vt:lpstr>Calibri</vt:lpstr>
      <vt:lpstr>Microsoft YaHei</vt:lpstr>
      <vt:lpstr>Arial Unicode MS</vt:lpstr>
      <vt:lpstr>Office Theme</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V</dc:creator>
  <cp:lastModifiedBy>Akanksha Athawale</cp:lastModifiedBy>
  <cp:revision>2</cp:revision>
  <dcterms:created xsi:type="dcterms:W3CDTF">2025-09-08T09:42:00Z</dcterms:created>
  <dcterms:modified xsi:type="dcterms:W3CDTF">2025-09-08T09:43:21Z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C382F394A25944D0A83C7F8BC899B9D1_12</vt:lpwstr>
  </property>
  <property fmtid="{D5CDD505-2E9C-101B-9397-08002B2CF9AE}" pid="3" name="KSOProductBuildVer">
    <vt:lpwstr>1033-12.2.0.21931</vt:lpwstr>
  </property>
</Properties>
</file>