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4"/>
  </p:notesMasterIdLst>
  <p:handoutMasterIdLst>
    <p:handoutMasterId r:id="rId25"/>
  </p:handoutMasterIdLst>
  <p:sldIdLst>
    <p:sldId id="256" r:id="rId5"/>
    <p:sldId id="2147375589" r:id="rId6"/>
    <p:sldId id="4848" r:id="rId7"/>
    <p:sldId id="2147375597" r:id="rId8"/>
    <p:sldId id="2147375615" r:id="rId9"/>
    <p:sldId id="2147375616" r:id="rId10"/>
    <p:sldId id="2147375602" r:id="rId11"/>
    <p:sldId id="2147375603" r:id="rId12"/>
    <p:sldId id="2147375617" r:id="rId13"/>
    <p:sldId id="2147375618" r:id="rId14"/>
    <p:sldId id="2147375607" r:id="rId15"/>
    <p:sldId id="2147375619" r:id="rId16"/>
    <p:sldId id="2147375620" r:id="rId17"/>
    <p:sldId id="2147375610" r:id="rId18"/>
    <p:sldId id="2147375611" r:id="rId19"/>
    <p:sldId id="2147375612" r:id="rId20"/>
    <p:sldId id="2147375613" r:id="rId21"/>
    <p:sldId id="2147375614" r:id="rId22"/>
    <p:sldId id="1633" r:id="rId23"/>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40" userDrawn="1">
          <p15:clr>
            <a:srgbClr val="A4A3A4"/>
          </p15:clr>
        </p15:guide>
        <p15:guide id="3" orient="horz" pos="1296" userDrawn="1">
          <p15:clr>
            <a:srgbClr val="A4A3A4"/>
          </p15:clr>
        </p15:guide>
        <p15:guide id="4" pos="7368" userDrawn="1">
          <p15:clr>
            <a:srgbClr val="A4A3A4"/>
          </p15:clr>
        </p15:guide>
        <p15:guide id="5" orient="horz" pos="2448" userDrawn="1">
          <p15:clr>
            <a:srgbClr val="A4A3A4"/>
          </p15:clr>
        </p15:guide>
        <p15:guide id="6" pos="3792" userDrawn="1">
          <p15:clr>
            <a:srgbClr val="A4A3A4"/>
          </p15:clr>
        </p15:guide>
        <p15:guide id="7" pos="3912" userDrawn="1">
          <p15:clr>
            <a:srgbClr val="A4A3A4"/>
          </p15:clr>
        </p15:guide>
        <p15:guide id="8" pos="336" userDrawn="1">
          <p15:clr>
            <a:srgbClr val="A4A3A4"/>
          </p15:clr>
        </p15:guide>
        <p15:guide id="9" pos="2808" userDrawn="1">
          <p15:clr>
            <a:srgbClr val="A4A3A4"/>
          </p15:clr>
        </p15:guide>
        <p15:guide id="10" pos="259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F80B698-1556-A878-72C9-39F4C38E8BCE}" name="Devayani Choubal" initials="DC" userId="S::devayani.choubal@u-next.com::53ae5dc1-82ed-4152-be5e-64c69001be2f"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nak Ron [UNext]" initials="RR[" lastIdx="0" clrIdx="0">
    <p:extLst>
      <p:ext uri="{19B8F6BF-5375-455C-9EA6-DF929625EA0E}">
        <p15:presenceInfo xmlns:p15="http://schemas.microsoft.com/office/powerpoint/2012/main" userId="S-1-5-21-3050109315-2652681210-1900103164-65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3246"/>
    <a:srgbClr val="FF6600"/>
    <a:srgbClr val="595959"/>
    <a:srgbClr val="EDBD95"/>
    <a:srgbClr val="DFC597"/>
    <a:srgbClr val="CDCB99"/>
    <a:srgbClr val="A1A1A1"/>
    <a:srgbClr val="767171"/>
    <a:srgbClr val="32333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924872-C28E-4101-B007-DD18D99DCA90}" v="190" dt="2024-09-06T11:20:54.5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3447" autoAdjust="0"/>
  </p:normalViewPr>
  <p:slideViewPr>
    <p:cSldViewPr snapToGrid="0">
      <p:cViewPr>
        <p:scale>
          <a:sx n="75" d="100"/>
          <a:sy n="75" d="100"/>
        </p:scale>
        <p:origin x="324" y="-72"/>
      </p:cViewPr>
      <p:guideLst>
        <p:guide orient="horz" pos="840"/>
        <p:guide orient="horz" pos="1296"/>
        <p:guide pos="7368"/>
        <p:guide orient="horz" pos="2448"/>
        <p:guide pos="3792"/>
        <p:guide pos="3912"/>
        <p:guide pos="336"/>
        <p:guide pos="2808"/>
        <p:guide pos="2592"/>
      </p:guideLst>
    </p:cSldViewPr>
  </p:slideViewPr>
  <p:notesTextViewPr>
    <p:cViewPr>
      <p:scale>
        <a:sx n="1" d="1"/>
        <a:sy n="1" d="1"/>
      </p:scale>
      <p:origin x="0" y="0"/>
    </p:cViewPr>
  </p:notesTextViewPr>
  <p:sorterViewPr>
    <p:cViewPr>
      <p:scale>
        <a:sx n="50" d="100"/>
        <a:sy n="50" d="100"/>
      </p:scale>
      <p:origin x="0" y="0"/>
    </p:cViewPr>
  </p:sorterViewPr>
  <p:notesViewPr>
    <p:cSldViewPr snapToGrid="0">
      <p:cViewPr varScale="1">
        <p:scale>
          <a:sx n="49" d="100"/>
          <a:sy n="49" d="100"/>
        </p:scale>
        <p:origin x="2910" y="6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FE5A76-C01F-4BC9-88F3-398B036E3D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978A5B3-1817-426C-9FE1-7C805AB7B56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665F293-8627-45D3-8E1A-F6ADA80B8E24}" type="datetimeFigureOut">
              <a:rPr lang="en-US" smtClean="0"/>
              <a:t>9/6/2024</a:t>
            </a:fld>
            <a:endParaRPr lang="en-US"/>
          </a:p>
        </p:txBody>
      </p:sp>
      <p:sp>
        <p:nvSpPr>
          <p:cNvPr id="4" name="Footer Placeholder 3">
            <a:extLst>
              <a:ext uri="{FF2B5EF4-FFF2-40B4-BE49-F238E27FC236}">
                <a16:creationId xmlns:a16="http://schemas.microsoft.com/office/drawing/2014/main" id="{3A430698-86D0-4ED7-BA12-B188B70018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F18B094-49A8-4C1A-89B2-A2DD3D782F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9A553-0509-4CFD-AE32-30968D1E42ED}" type="slidenum">
              <a:rPr lang="en-US" smtClean="0"/>
              <a:t>‹#›</a:t>
            </a:fld>
            <a:endParaRPr lang="en-US"/>
          </a:p>
        </p:txBody>
      </p:sp>
    </p:spTree>
    <p:extLst>
      <p:ext uri="{BB962C8B-B14F-4D97-AF65-F5344CB8AC3E}">
        <p14:creationId xmlns:p14="http://schemas.microsoft.com/office/powerpoint/2010/main" val="35205579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509F1D-83B7-43AF-A495-3D2B1AB5AEA1}" type="datetimeFigureOut">
              <a:rPr lang="fr-FR" smtClean="0"/>
              <a:t>06/09/2024</a:t>
            </a:fld>
            <a:endParaRPr lang="fr-F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E40836-DCE2-43E5-BC89-B27048B0D18C}" type="slidenum">
              <a:rPr lang="fr-FR" smtClean="0"/>
              <a:t>‹#›</a:t>
            </a:fld>
            <a:endParaRPr lang="fr-FR"/>
          </a:p>
        </p:txBody>
      </p:sp>
    </p:spTree>
    <p:extLst>
      <p:ext uri="{BB962C8B-B14F-4D97-AF65-F5344CB8AC3E}">
        <p14:creationId xmlns:p14="http://schemas.microsoft.com/office/powerpoint/2010/main" val="81947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6.svg"/></Relationships>
</file>

<file path=ppt/slideLayouts/_rels/slideLayout9.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image" Target="../media/image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image" Target="../media/image6.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0F0E9A1-B6DE-4168-B5A1-8DD9A175CD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4322" cy="6858000"/>
          </a:xfrm>
          <a:prstGeom prst="rect">
            <a:avLst/>
          </a:prstGeom>
        </p:spPr>
      </p:pic>
      <p:sp>
        <p:nvSpPr>
          <p:cNvPr id="3" name="Subtitle 2">
            <a:extLst>
              <a:ext uri="{FF2B5EF4-FFF2-40B4-BE49-F238E27FC236}">
                <a16:creationId xmlns:a16="http://schemas.microsoft.com/office/drawing/2014/main" id="{F424BBA8-8B40-48D2-944C-09BAE91D374F}"/>
              </a:ext>
            </a:extLst>
          </p:cNvPr>
          <p:cNvSpPr>
            <a:spLocks noGrp="1"/>
          </p:cNvSpPr>
          <p:nvPr>
            <p:ph type="subTitle" idx="1" hasCustomPrompt="1"/>
          </p:nvPr>
        </p:nvSpPr>
        <p:spPr>
          <a:xfrm>
            <a:off x="532334" y="4544698"/>
            <a:ext cx="6259003" cy="1655762"/>
          </a:xfrm>
          <a:prstGeom prst="rect">
            <a:avLst/>
          </a:prstGeom>
        </p:spPr>
        <p:txBody>
          <a:bodyPr/>
          <a:lstStyle>
            <a:lvl1pPr marL="0" indent="0" algn="l">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851B38EA-93F4-4AE2-A67B-F3B4600DBC36}"/>
              </a:ext>
            </a:extLst>
          </p:cNvPr>
          <p:cNvSpPr>
            <a:spLocks noGrp="1"/>
          </p:cNvSpPr>
          <p:nvPr>
            <p:ph type="dt" sz="half" idx="10"/>
          </p:nvPr>
        </p:nvSpPr>
        <p:spPr>
          <a:xfrm>
            <a:off x="556639" y="6356350"/>
            <a:ext cx="2743200" cy="365125"/>
          </a:xfrm>
          <a:prstGeom prst="rect">
            <a:avLst/>
          </a:prstGeom>
        </p:spPr>
        <p:txBody>
          <a:bodyPr/>
          <a:lstStyle>
            <a:lvl1pPr>
              <a:defRPr>
                <a:solidFill>
                  <a:schemeClr val="bg1"/>
                </a:solidFill>
              </a:defRPr>
            </a:lvl1pPr>
          </a:lstStyle>
          <a:p>
            <a:endParaRPr lang="en-US" dirty="0"/>
          </a:p>
        </p:txBody>
      </p:sp>
      <p:sp>
        <p:nvSpPr>
          <p:cNvPr id="24" name="Text Placeholder 22">
            <a:extLst>
              <a:ext uri="{FF2B5EF4-FFF2-40B4-BE49-F238E27FC236}">
                <a16:creationId xmlns:a16="http://schemas.microsoft.com/office/drawing/2014/main" id="{2C65561A-2CFC-4A8B-9C60-BCE32A0B5358}"/>
              </a:ext>
            </a:extLst>
          </p:cNvPr>
          <p:cNvSpPr>
            <a:spLocks noGrp="1"/>
          </p:cNvSpPr>
          <p:nvPr>
            <p:ph type="body" sz="quarter" idx="12" hasCustomPrompt="1"/>
          </p:nvPr>
        </p:nvSpPr>
        <p:spPr>
          <a:xfrm>
            <a:off x="539615" y="3716073"/>
            <a:ext cx="10525125" cy="1201738"/>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grpSp>
        <p:nvGrpSpPr>
          <p:cNvPr id="7" name="Group 6">
            <a:extLst>
              <a:ext uri="{FF2B5EF4-FFF2-40B4-BE49-F238E27FC236}">
                <a16:creationId xmlns:a16="http://schemas.microsoft.com/office/drawing/2014/main" id="{C45ED35D-2033-4D06-A960-F501039EB620}"/>
              </a:ext>
            </a:extLst>
          </p:cNvPr>
          <p:cNvGrpSpPr/>
          <p:nvPr userDrawn="1"/>
        </p:nvGrpSpPr>
        <p:grpSpPr>
          <a:xfrm>
            <a:off x="667246" y="786655"/>
            <a:ext cx="1903700" cy="594469"/>
            <a:chOff x="-1341375" y="2360931"/>
            <a:chExt cx="1059076" cy="330718"/>
          </a:xfrm>
        </p:grpSpPr>
        <p:pic>
          <p:nvPicPr>
            <p:cNvPr id="8" name="Graphic 7">
              <a:extLst>
                <a:ext uri="{FF2B5EF4-FFF2-40B4-BE49-F238E27FC236}">
                  <a16:creationId xmlns:a16="http://schemas.microsoft.com/office/drawing/2014/main" id="{BC09FDE2-AE7C-485C-ADFC-AC10B7828CC4}"/>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21960"/>
            <a:stretch/>
          </p:blipFill>
          <p:spPr>
            <a:xfrm>
              <a:off x="-1108801" y="2360931"/>
              <a:ext cx="826502" cy="330718"/>
            </a:xfrm>
            <a:prstGeom prst="rect">
              <a:avLst/>
            </a:prstGeom>
          </p:spPr>
        </p:pic>
        <p:pic>
          <p:nvPicPr>
            <p:cNvPr id="10" name="Graphic 9">
              <a:extLst>
                <a:ext uri="{FF2B5EF4-FFF2-40B4-BE49-F238E27FC236}">
                  <a16:creationId xmlns:a16="http://schemas.microsoft.com/office/drawing/2014/main" id="{CC0F8E41-253E-41DF-8E38-8F20042CF502}"/>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78849"/>
            <a:stretch/>
          </p:blipFill>
          <p:spPr>
            <a:xfrm>
              <a:off x="-1341375" y="2360931"/>
              <a:ext cx="224001" cy="330718"/>
            </a:xfrm>
            <a:prstGeom prst="rect">
              <a:avLst/>
            </a:prstGeom>
          </p:spPr>
        </p:pic>
      </p:grpSp>
    </p:spTree>
    <p:extLst>
      <p:ext uri="{BB962C8B-B14F-4D97-AF65-F5344CB8AC3E}">
        <p14:creationId xmlns:p14="http://schemas.microsoft.com/office/powerpoint/2010/main" val="52525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Content+Video (2 column)">
    <p:spTree>
      <p:nvGrpSpPr>
        <p:cNvPr id="1" name=""/>
        <p:cNvGrpSpPr/>
        <p:nvPr/>
      </p:nvGrpSpPr>
      <p:grpSpPr>
        <a:xfrm>
          <a:off x="0" y="0"/>
          <a:ext cx="0" cy="0"/>
          <a:chOff x="0" y="0"/>
          <a:chExt cx="0" cy="0"/>
        </a:xfrm>
      </p:grpSpPr>
      <p:sp>
        <p:nvSpPr>
          <p:cNvPr id="19" name="Media Placeholder 18">
            <a:extLst>
              <a:ext uri="{FF2B5EF4-FFF2-40B4-BE49-F238E27FC236}">
                <a16:creationId xmlns:a16="http://schemas.microsoft.com/office/drawing/2014/main" id="{0163825F-9622-442C-A955-9A670AE36873}"/>
              </a:ext>
            </a:extLst>
          </p:cNvPr>
          <p:cNvSpPr>
            <a:spLocks noGrp="1"/>
          </p:cNvSpPr>
          <p:nvPr>
            <p:ph type="media" sz="quarter" idx="15"/>
          </p:nvPr>
        </p:nvSpPr>
        <p:spPr>
          <a:xfrm>
            <a:off x="463550" y="2155178"/>
            <a:ext cx="4939724" cy="2766001"/>
          </a:xfrm>
          <a:prstGeom prst="rect">
            <a:avLst/>
          </a:prstGeom>
        </p:spPr>
        <p:txBody>
          <a:bodyPr/>
          <a:lstStyle>
            <a:lvl1pPr marL="0" indent="0">
              <a:buClr>
                <a:srgbClr val="FF270D"/>
              </a:buClr>
              <a:buFontTx/>
              <a:buNone/>
              <a:defRPr/>
            </a:lvl1pPr>
          </a:lstStyle>
          <a:p>
            <a:r>
              <a:rPr lang="en-US"/>
              <a:t>Click icon to add media</a:t>
            </a:r>
            <a:endParaRPr lang="en-US" dirty="0"/>
          </a:p>
        </p:txBody>
      </p:sp>
      <p:sp>
        <p:nvSpPr>
          <p:cNvPr id="12" name="Text Placeholder 14">
            <a:extLst>
              <a:ext uri="{FF2B5EF4-FFF2-40B4-BE49-F238E27FC236}">
                <a16:creationId xmlns:a16="http://schemas.microsoft.com/office/drawing/2014/main" id="{92129C50-A50F-426C-A1B4-A5BC0AE11753}"/>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13" name="Title 1">
            <a:extLst>
              <a:ext uri="{FF2B5EF4-FFF2-40B4-BE49-F238E27FC236}">
                <a16:creationId xmlns:a16="http://schemas.microsoft.com/office/drawing/2014/main" id="{24023A7D-6604-4466-8935-5BE76FFE3568}"/>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21" name="Text Placeholder 14">
            <a:extLst>
              <a:ext uri="{FF2B5EF4-FFF2-40B4-BE49-F238E27FC236}">
                <a16:creationId xmlns:a16="http://schemas.microsoft.com/office/drawing/2014/main" id="{70D8C073-C831-4972-98E2-0D778FB9199D}"/>
              </a:ext>
            </a:extLst>
          </p:cNvPr>
          <p:cNvSpPr>
            <a:spLocks noGrp="1"/>
          </p:cNvSpPr>
          <p:nvPr>
            <p:ph type="body" sz="quarter" idx="13"/>
          </p:nvPr>
        </p:nvSpPr>
        <p:spPr>
          <a:xfrm>
            <a:off x="5975597" y="2155178"/>
            <a:ext cx="5748232" cy="276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cxnSp>
        <p:nvCxnSpPr>
          <p:cNvPr id="11" name="Straight Connector 10">
            <a:extLst>
              <a:ext uri="{FF2B5EF4-FFF2-40B4-BE49-F238E27FC236}">
                <a16:creationId xmlns:a16="http://schemas.microsoft.com/office/drawing/2014/main" id="{BAEBAD36-EC7D-4C77-89DF-F466D092DE3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0C2C1531-8A99-4649-BB92-845205A8A33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5CB26993-C947-4534-8402-0F64F94B2D3A}"/>
              </a:ext>
            </a:extLst>
          </p:cNvPr>
          <p:cNvSpPr>
            <a:spLocks noGrp="1"/>
          </p:cNvSpPr>
          <p:nvPr>
            <p:ph type="sldNum" sz="quarter" idx="16"/>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973999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CD03BBA6-5CE3-44D2-BEC3-1F68D8C3484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AE695197-BFA0-4150-8526-A4FF321426F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22025" y="6313244"/>
            <a:ext cx="1059076" cy="330718"/>
          </a:xfrm>
          <a:prstGeom prst="rect">
            <a:avLst/>
          </a:prstGeom>
        </p:spPr>
      </p:pic>
      <p:sp>
        <p:nvSpPr>
          <p:cNvPr id="10" name="Slide Number Placeholder 6">
            <a:extLst>
              <a:ext uri="{FF2B5EF4-FFF2-40B4-BE49-F238E27FC236}">
                <a16:creationId xmlns:a16="http://schemas.microsoft.com/office/drawing/2014/main" id="{D213610D-1924-491C-AEBA-1EC1399317A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673634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46F6C916-80AD-43A5-AE45-7BB6AF28E67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3632"/>
          <a:stretch/>
        </p:blipFill>
        <p:spPr>
          <a:xfrm>
            <a:off x="-1" y="8789"/>
            <a:ext cx="12192001" cy="5996093"/>
          </a:xfrm>
          <a:prstGeom prst="rect">
            <a:avLst/>
          </a:prstGeom>
        </p:spPr>
      </p:pic>
      <p:sp>
        <p:nvSpPr>
          <p:cNvPr id="22" name="Rectangle 21">
            <a:extLst>
              <a:ext uri="{FF2B5EF4-FFF2-40B4-BE49-F238E27FC236}">
                <a16:creationId xmlns:a16="http://schemas.microsoft.com/office/drawing/2014/main" id="{3C865BB1-7E41-4D27-A250-D75244451574}"/>
              </a:ext>
            </a:extLst>
          </p:cNvPr>
          <p:cNvSpPr/>
          <p:nvPr userDrawn="1"/>
        </p:nvSpPr>
        <p:spPr>
          <a:xfrm>
            <a:off x="-2" y="0"/>
            <a:ext cx="12179808" cy="5926822"/>
          </a:xfrm>
          <a:prstGeom prst="rect">
            <a:avLst/>
          </a:prstGeom>
          <a:solidFill>
            <a:schemeClr val="tx1">
              <a:alpha val="56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p:ph type="body" sz="quarter" idx="12" hasCustomPrompt="1"/>
          </p:nvPr>
        </p:nvSpPr>
        <p:spPr>
          <a:xfrm>
            <a:off x="545642" y="2673043"/>
            <a:ext cx="10525125" cy="598314"/>
          </a:xfrm>
          <a:prstGeom prst="rect">
            <a:avLst/>
          </a:prstGeom>
        </p:spPr>
        <p:txBody>
          <a:bodyPr/>
          <a:lstStyle>
            <a:lvl1pPr marL="0" indent="0">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Thank You</a:t>
            </a:r>
          </a:p>
        </p:txBody>
      </p:sp>
      <p:sp>
        <p:nvSpPr>
          <p:cNvPr id="23" name="Rectangle 22">
            <a:extLst>
              <a:ext uri="{FF2B5EF4-FFF2-40B4-BE49-F238E27FC236}">
                <a16:creationId xmlns:a16="http://schemas.microsoft.com/office/drawing/2014/main" id="{1A40EE48-6312-4506-A13E-61545C93DC92}"/>
              </a:ext>
            </a:extLst>
          </p:cNvPr>
          <p:cNvSpPr/>
          <p:nvPr userDrawn="1"/>
        </p:nvSpPr>
        <p:spPr>
          <a:xfrm>
            <a:off x="0" y="5922632"/>
            <a:ext cx="12192000" cy="1004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Tree>
    <p:extLst>
      <p:ext uri="{BB962C8B-B14F-4D97-AF65-F5344CB8AC3E}">
        <p14:creationId xmlns:p14="http://schemas.microsoft.com/office/powerpoint/2010/main" val="3949270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2 Column+2 subheadings">
    <p:spTree>
      <p:nvGrpSpPr>
        <p:cNvPr id="1" name=""/>
        <p:cNvGrpSpPr/>
        <p:nvPr/>
      </p:nvGrpSpPr>
      <p:grpSpPr>
        <a:xfrm>
          <a:off x="0" y="0"/>
          <a:ext cx="0" cy="0"/>
          <a:chOff x="0" y="0"/>
          <a:chExt cx="0" cy="0"/>
        </a:xfrm>
      </p:grpSpPr>
      <p:sp>
        <p:nvSpPr>
          <p:cNvPr id="17" name="Text Placeholder 14">
            <a:extLst>
              <a:ext uri="{FF2B5EF4-FFF2-40B4-BE49-F238E27FC236}">
                <a16:creationId xmlns:a16="http://schemas.microsoft.com/office/drawing/2014/main" id="{625519DA-A563-4E26-A5A3-35A5F1B0BEDE}"/>
              </a:ext>
            </a:extLst>
          </p:cNvPr>
          <p:cNvSpPr>
            <a:spLocks noGrp="1"/>
          </p:cNvSpPr>
          <p:nvPr>
            <p:ph type="body" sz="quarter" idx="13"/>
          </p:nvPr>
        </p:nvSpPr>
        <p:spPr>
          <a:xfrm>
            <a:off x="463551" y="2155178"/>
            <a:ext cx="5632450"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9" name="Text Placeholder 14">
            <a:extLst>
              <a:ext uri="{FF2B5EF4-FFF2-40B4-BE49-F238E27FC236}">
                <a16:creationId xmlns:a16="http://schemas.microsoft.com/office/drawing/2014/main" id="{8DE7D5C9-099D-4B37-AD1E-5D9D7C8964EF}"/>
              </a:ext>
            </a:extLst>
          </p:cNvPr>
          <p:cNvSpPr>
            <a:spLocks noGrp="1"/>
          </p:cNvSpPr>
          <p:nvPr>
            <p:ph type="body" sz="quarter" idx="16"/>
          </p:nvPr>
        </p:nvSpPr>
        <p:spPr>
          <a:xfrm>
            <a:off x="46354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0" name="Text Placeholder 14">
            <a:extLst>
              <a:ext uri="{FF2B5EF4-FFF2-40B4-BE49-F238E27FC236}">
                <a16:creationId xmlns:a16="http://schemas.microsoft.com/office/drawing/2014/main" id="{8B52B608-7F53-4519-97B1-8C454FF7D97C}"/>
              </a:ext>
            </a:extLst>
          </p:cNvPr>
          <p:cNvSpPr>
            <a:spLocks noGrp="1"/>
          </p:cNvSpPr>
          <p:nvPr>
            <p:ph type="body" sz="quarter" idx="17"/>
          </p:nvPr>
        </p:nvSpPr>
        <p:spPr>
          <a:xfrm>
            <a:off x="6193791" y="2155178"/>
            <a:ext cx="5530037" cy="3156001"/>
          </a:xfrm>
          <a:prstGeom prst="rect">
            <a:avLst/>
          </a:prstGeom>
        </p:spPr>
        <p:txBody>
          <a:bodyPr>
            <a:normAutofit/>
          </a:bodyPr>
          <a:lstStyle>
            <a:lvl1pPr marL="2286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1400">
                <a:solidFill>
                  <a:schemeClr val="tx1">
                    <a:lumMod val="85000"/>
                    <a:lumOff val="15000"/>
                  </a:schemeClr>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1" name="Text Placeholder 14">
            <a:extLst>
              <a:ext uri="{FF2B5EF4-FFF2-40B4-BE49-F238E27FC236}">
                <a16:creationId xmlns:a16="http://schemas.microsoft.com/office/drawing/2014/main" id="{269B4E35-2FEB-4EFE-9AB0-3ABEE0F71AF3}"/>
              </a:ext>
            </a:extLst>
          </p:cNvPr>
          <p:cNvSpPr>
            <a:spLocks noGrp="1"/>
          </p:cNvSpPr>
          <p:nvPr>
            <p:ph type="body" sz="quarter" idx="18"/>
          </p:nvPr>
        </p:nvSpPr>
        <p:spPr>
          <a:xfrm>
            <a:off x="6193789" y="1363083"/>
            <a:ext cx="3742691"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3"/>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2" name="Title 1">
            <a:extLst>
              <a:ext uri="{FF2B5EF4-FFF2-40B4-BE49-F238E27FC236}">
                <a16:creationId xmlns:a16="http://schemas.microsoft.com/office/drawing/2014/main" id="{467AEEF8-0ECF-447C-B907-EE4C832274C4}"/>
              </a:ext>
            </a:extLst>
          </p:cNvPr>
          <p:cNvSpPr>
            <a:spLocks noGrp="1"/>
          </p:cNvSpPr>
          <p:nvPr>
            <p:ph type="title"/>
          </p:nvPr>
        </p:nvSpPr>
        <p:spPr>
          <a:xfrm>
            <a:off x="463550" y="478702"/>
            <a:ext cx="11260278" cy="713216"/>
          </a:xfrm>
          <a:prstGeom prst="rect">
            <a:avLst/>
          </a:prstGeom>
        </p:spPr>
        <p:txBody>
          <a:bodyPr>
            <a:normAutofit/>
          </a:bodyPr>
          <a:lstStyle>
            <a:lvl1pPr>
              <a:defRPr sz="3600" b="0">
                <a:solidFill>
                  <a:srgbClr val="FF270D"/>
                </a:solidFill>
                <a:latin typeface="Arial" panose="020B0604020202020204" pitchFamily="34" charset="0"/>
                <a:cs typeface="Arial" panose="020B0604020202020204"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48116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136E3703-E07A-42E3-B578-C8CADCDE0E8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6D44476-C256-492F-B4D6-1B81ABF13BF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4" name="Slide Number Placeholder 6">
            <a:extLst>
              <a:ext uri="{FF2B5EF4-FFF2-40B4-BE49-F238E27FC236}">
                <a16:creationId xmlns:a16="http://schemas.microsoft.com/office/drawing/2014/main" id="{8557D49C-6CE5-40CD-BC10-0299D651B347}"/>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617243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Content">
    <p:spTree>
      <p:nvGrpSpPr>
        <p:cNvPr id="1" name=""/>
        <p:cNvGrpSpPr/>
        <p:nvPr/>
      </p:nvGrpSpPr>
      <p:grpSpPr>
        <a:xfrm>
          <a:off x="0" y="0"/>
          <a:ext cx="0" cy="0"/>
          <a:chOff x="0" y="0"/>
          <a:chExt cx="0" cy="0"/>
        </a:xfrm>
      </p:grpSpPr>
      <p:sp>
        <p:nvSpPr>
          <p:cNvPr id="4" name="Text Placeholder 14">
            <a:extLst>
              <a:ext uri="{FF2B5EF4-FFF2-40B4-BE49-F238E27FC236}">
                <a16:creationId xmlns:a16="http://schemas.microsoft.com/office/drawing/2014/main" id="{520C87E0-F87D-EE4C-8EFF-F40E61AA50AF}"/>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9" name="Title 1">
            <a:extLst>
              <a:ext uri="{FF2B5EF4-FFF2-40B4-BE49-F238E27FC236}">
                <a16:creationId xmlns:a16="http://schemas.microsoft.com/office/drawing/2014/main" id="{EDF58536-9141-3F4B-8982-16C75D9129DE}"/>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0" name="Straight Connector 9">
            <a:extLst>
              <a:ext uri="{FF2B5EF4-FFF2-40B4-BE49-F238E27FC236}">
                <a16:creationId xmlns:a16="http://schemas.microsoft.com/office/drawing/2014/main" id="{6CDCAA10-24E4-4878-9FD1-7E1C15708AA4}"/>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CB14A226-019D-4AE3-BEB3-580AC6BC822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2" name="Slide Number Placeholder 6">
            <a:extLst>
              <a:ext uri="{FF2B5EF4-FFF2-40B4-BE49-F238E27FC236}">
                <a16:creationId xmlns:a16="http://schemas.microsoft.com/office/drawing/2014/main" id="{DFD564CF-E82C-4982-9D70-AA731293D5B5}"/>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1655558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5052915-8A36-4DED-A9A2-2E2D0A9A390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192" y="0"/>
            <a:ext cx="12167616" cy="6858000"/>
          </a:xfrm>
          <a:prstGeom prst="rect">
            <a:avLst/>
          </a:prstGeom>
        </p:spPr>
      </p:pic>
      <p:sp>
        <p:nvSpPr>
          <p:cNvPr id="33" name="Rectangle 32">
            <a:extLst>
              <a:ext uri="{FF2B5EF4-FFF2-40B4-BE49-F238E27FC236}">
                <a16:creationId xmlns:a16="http://schemas.microsoft.com/office/drawing/2014/main" id="{C1D2BAA8-F933-4BD0-9B21-54CF3421868E}"/>
              </a:ext>
            </a:extLst>
          </p:cNvPr>
          <p:cNvSpPr/>
          <p:nvPr userDrawn="1"/>
        </p:nvSpPr>
        <p:spPr>
          <a:xfrm>
            <a:off x="0" y="4712677"/>
            <a:ext cx="12192000" cy="21453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p>
        </p:txBody>
      </p:sp>
      <p:pic>
        <p:nvPicPr>
          <p:cNvPr id="6" name="Picture 5">
            <a:extLst>
              <a:ext uri="{FF2B5EF4-FFF2-40B4-BE49-F238E27FC236}">
                <a16:creationId xmlns:a16="http://schemas.microsoft.com/office/drawing/2014/main" id="{CE02DE59-679E-47F9-BE8C-774CAE105C28}"/>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r="15400"/>
          <a:stretch/>
        </p:blipFill>
        <p:spPr>
          <a:xfrm>
            <a:off x="-1" y="8790"/>
            <a:ext cx="12192001" cy="4703886"/>
          </a:xfrm>
          <a:prstGeom prst="rect">
            <a:avLst/>
          </a:prstGeom>
        </p:spPr>
      </p:pic>
      <p:sp>
        <p:nvSpPr>
          <p:cNvPr id="7" name="Rectangle 6">
            <a:extLst>
              <a:ext uri="{FF2B5EF4-FFF2-40B4-BE49-F238E27FC236}">
                <a16:creationId xmlns:a16="http://schemas.microsoft.com/office/drawing/2014/main" id="{38EF4414-5723-465C-B9A9-EB1133424EAF}"/>
              </a:ext>
            </a:extLst>
          </p:cNvPr>
          <p:cNvSpPr/>
          <p:nvPr userDrawn="1"/>
        </p:nvSpPr>
        <p:spPr>
          <a:xfrm>
            <a:off x="12192" y="438776"/>
            <a:ext cx="12179808" cy="4712677"/>
          </a:xfrm>
          <a:prstGeom prst="rect">
            <a:avLst/>
          </a:prstGeom>
          <a:solidFill>
            <a:schemeClr val="tx1">
              <a:alpha val="5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ln>
                <a:noFill/>
              </a:ln>
            </a:endParaRPr>
          </a:p>
        </p:txBody>
      </p:sp>
      <p:sp>
        <p:nvSpPr>
          <p:cNvPr id="13" name="Text Placeholder 22">
            <a:extLst>
              <a:ext uri="{FF2B5EF4-FFF2-40B4-BE49-F238E27FC236}">
                <a16:creationId xmlns:a16="http://schemas.microsoft.com/office/drawing/2014/main" id="{1DF54627-6FE3-4F02-BEE6-224D46E4FBB6}"/>
              </a:ext>
            </a:extLst>
          </p:cNvPr>
          <p:cNvSpPr>
            <a:spLocks noGrp="1"/>
          </p:cNvSpPr>
          <p:nvPr userDrawn="1">
            <p:ph type="body" sz="quarter" idx="12" hasCustomPrompt="1"/>
          </p:nvPr>
        </p:nvSpPr>
        <p:spPr>
          <a:xfrm>
            <a:off x="398156" y="3270882"/>
            <a:ext cx="11562786" cy="1424148"/>
          </a:xfrm>
          <a:prstGeom prst="rect">
            <a:avLst/>
          </a:prstGeom>
        </p:spPr>
        <p:txBody>
          <a:bodyPr/>
          <a:lstStyle>
            <a:lvl1pPr marL="0" indent="0">
              <a:lnSpc>
                <a:spcPct val="100000"/>
              </a:lnSpc>
              <a:buFontTx/>
              <a:buNone/>
              <a:defRPr sz="4400" b="1">
                <a:solidFill>
                  <a:schemeClr val="bg1"/>
                </a:solidFill>
                <a:latin typeface="Arial" panose="020B0604020202020204" pitchFamily="34" charset="0"/>
                <a:cs typeface="Arial" panose="020B0604020202020204" pitchFamily="34" charset="0"/>
              </a:defRPr>
            </a:lvl1pPr>
            <a:lvl2pPr marL="457200" indent="0">
              <a:buFontTx/>
              <a:buNone/>
              <a:defRPr sz="4400">
                <a:latin typeface="Arial" panose="020B0604020202020204" pitchFamily="34" charset="0"/>
                <a:cs typeface="Arial" panose="020B0604020202020204" pitchFamily="34" charset="0"/>
              </a:defRPr>
            </a:lvl2pPr>
            <a:lvl3pPr marL="914400" indent="0">
              <a:buFontTx/>
              <a:buNone/>
              <a:defRPr sz="4400">
                <a:latin typeface="Arial" panose="020B0604020202020204" pitchFamily="34" charset="0"/>
                <a:cs typeface="Arial" panose="020B0604020202020204" pitchFamily="34" charset="0"/>
              </a:defRPr>
            </a:lvl3pPr>
            <a:lvl4pPr marL="1371600" indent="0">
              <a:buFontTx/>
              <a:buNone/>
              <a:defRPr sz="4400">
                <a:latin typeface="Arial" panose="020B0604020202020204" pitchFamily="34" charset="0"/>
                <a:cs typeface="Arial" panose="020B0604020202020204" pitchFamily="34" charset="0"/>
              </a:defRPr>
            </a:lvl4pPr>
            <a:lvl5pPr marL="1828800" indent="0">
              <a:buFontTx/>
              <a:buNone/>
              <a:defRPr sz="4400">
                <a:latin typeface="Arial" panose="020B0604020202020204" pitchFamily="34" charset="0"/>
                <a:cs typeface="Arial" panose="020B0604020202020204" pitchFamily="34" charset="0"/>
              </a:defRPr>
            </a:lvl5pPr>
          </a:lstStyle>
          <a:p>
            <a:pPr lvl="0"/>
            <a:r>
              <a:rPr lang="en-US" dirty="0"/>
              <a:t>Click To Edit Master Text Styles</a:t>
            </a:r>
          </a:p>
        </p:txBody>
      </p:sp>
      <p:cxnSp>
        <p:nvCxnSpPr>
          <p:cNvPr id="10" name="Straight Connector 9">
            <a:extLst>
              <a:ext uri="{FF2B5EF4-FFF2-40B4-BE49-F238E27FC236}">
                <a16:creationId xmlns:a16="http://schemas.microsoft.com/office/drawing/2014/main" id="{1CEBA9AB-DA51-4E42-BD7D-611F0F485B5C}"/>
              </a:ext>
            </a:extLst>
          </p:cNvPr>
          <p:cNvCxnSpPr>
            <a:cxnSpLocks/>
          </p:cNvCxnSpPr>
          <p:nvPr userDrawn="1"/>
        </p:nvCxnSpPr>
        <p:spPr>
          <a:xfrm>
            <a:off x="431800" y="6520168"/>
            <a:ext cx="100838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D0A23A50-1F24-4E6C-B9DD-E9C7F079E4D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0622025" y="6313244"/>
            <a:ext cx="1059076" cy="330718"/>
          </a:xfrm>
          <a:prstGeom prst="rect">
            <a:avLst/>
          </a:prstGeom>
        </p:spPr>
      </p:pic>
    </p:spTree>
    <p:extLst>
      <p:ext uri="{BB962C8B-B14F-4D97-AF65-F5344CB8AC3E}">
        <p14:creationId xmlns:p14="http://schemas.microsoft.com/office/powerpoint/2010/main" val="1258613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Content_2">
    <p:spTree>
      <p:nvGrpSpPr>
        <p:cNvPr id="1" name=""/>
        <p:cNvGrpSpPr/>
        <p:nvPr/>
      </p:nvGrpSpPr>
      <p:grpSpPr>
        <a:xfrm>
          <a:off x="0" y="0"/>
          <a:ext cx="0" cy="0"/>
          <a:chOff x="0" y="0"/>
          <a:chExt cx="0" cy="0"/>
        </a:xfrm>
      </p:grpSpPr>
      <p:sp>
        <p:nvSpPr>
          <p:cNvPr id="18" name="Text Placeholder 14">
            <a:extLst>
              <a:ext uri="{FF2B5EF4-FFF2-40B4-BE49-F238E27FC236}">
                <a16:creationId xmlns:a16="http://schemas.microsoft.com/office/drawing/2014/main" id="{4C1D2502-6D0F-4202-A00D-CDC24D888BF1}"/>
              </a:ext>
            </a:extLst>
          </p:cNvPr>
          <p:cNvSpPr>
            <a:spLocks noGrp="1"/>
          </p:cNvSpPr>
          <p:nvPr>
            <p:ph type="body" sz="quarter" idx="13"/>
          </p:nvPr>
        </p:nvSpPr>
        <p:spPr>
          <a:xfrm>
            <a:off x="463550" y="2155178"/>
            <a:ext cx="11260279" cy="544252"/>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dirty="0"/>
              <a:t>Click to edit Master text styles</a:t>
            </a:r>
          </a:p>
          <a:p>
            <a:pPr lvl="1"/>
            <a:r>
              <a:rPr lang="en-US" dirty="0"/>
              <a:t>Second level</a:t>
            </a:r>
          </a:p>
        </p:txBody>
      </p:sp>
      <p:sp>
        <p:nvSpPr>
          <p:cNvPr id="12" name="Text Placeholder 14">
            <a:extLst>
              <a:ext uri="{FF2B5EF4-FFF2-40B4-BE49-F238E27FC236}">
                <a16:creationId xmlns:a16="http://schemas.microsoft.com/office/drawing/2014/main" id="{9F60A7A5-DBE1-4100-B28C-BC6B35FB3AD6}"/>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1C4BE21B-C38B-4A0F-9DC7-142BCF974732}"/>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3" name="Straight Connector 12">
            <a:extLst>
              <a:ext uri="{FF2B5EF4-FFF2-40B4-BE49-F238E27FC236}">
                <a16:creationId xmlns:a16="http://schemas.microsoft.com/office/drawing/2014/main" id="{EE40B0ED-A9F2-4C94-98FF-924299A8C3C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F2D4330B-72BA-4E47-9EB9-D1419926F8CE}"/>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B457AA67-0DAE-4E8A-B03D-DBE56C87C68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55172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 Column+2 subheadings">
    <p:spTree>
      <p:nvGrpSpPr>
        <p:cNvPr id="1" name=""/>
        <p:cNvGrpSpPr/>
        <p:nvPr/>
      </p:nvGrpSpPr>
      <p:grpSpPr>
        <a:xfrm>
          <a:off x="0" y="0"/>
          <a:ext cx="0" cy="0"/>
          <a:chOff x="0" y="0"/>
          <a:chExt cx="0" cy="0"/>
        </a:xfrm>
      </p:grpSpPr>
      <p:sp>
        <p:nvSpPr>
          <p:cNvPr id="26" name="Text Placeholder 14">
            <a:extLst>
              <a:ext uri="{FF2B5EF4-FFF2-40B4-BE49-F238E27FC236}">
                <a16:creationId xmlns:a16="http://schemas.microsoft.com/office/drawing/2014/main" id="{C6D2406A-2722-4EF1-820F-8707F8A90F48}"/>
              </a:ext>
            </a:extLst>
          </p:cNvPr>
          <p:cNvSpPr>
            <a:spLocks noGrp="1"/>
          </p:cNvSpPr>
          <p:nvPr>
            <p:ph type="body" sz="quarter" idx="13"/>
          </p:nvPr>
        </p:nvSpPr>
        <p:spPr>
          <a:xfrm>
            <a:off x="6193791" y="2155178"/>
            <a:ext cx="553003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6" name="Text Placeholder 14">
            <a:extLst>
              <a:ext uri="{FF2B5EF4-FFF2-40B4-BE49-F238E27FC236}">
                <a16:creationId xmlns:a16="http://schemas.microsoft.com/office/drawing/2014/main" id="{8D9C4735-58C7-4EEA-B73F-615981BB8E4D}"/>
              </a:ext>
            </a:extLst>
          </p:cNvPr>
          <p:cNvSpPr>
            <a:spLocks noGrp="1"/>
          </p:cNvSpPr>
          <p:nvPr>
            <p:ph type="body" sz="quarter" idx="19"/>
          </p:nvPr>
        </p:nvSpPr>
        <p:spPr>
          <a:xfrm>
            <a:off x="465861" y="2155178"/>
            <a:ext cx="5630140"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27" name="Text Placeholder 14">
            <a:extLst>
              <a:ext uri="{FF2B5EF4-FFF2-40B4-BE49-F238E27FC236}">
                <a16:creationId xmlns:a16="http://schemas.microsoft.com/office/drawing/2014/main" id="{EC016286-5D8B-40A1-A46E-DD10B2BE98D8}"/>
              </a:ext>
            </a:extLst>
          </p:cNvPr>
          <p:cNvSpPr>
            <a:spLocks noGrp="1"/>
          </p:cNvSpPr>
          <p:nvPr>
            <p:ph type="body" sz="quarter" idx="14"/>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8" name="Title 1">
            <a:extLst>
              <a:ext uri="{FF2B5EF4-FFF2-40B4-BE49-F238E27FC236}">
                <a16:creationId xmlns:a16="http://schemas.microsoft.com/office/drawing/2014/main" id="{585586C7-60DD-49B3-BDE8-23ADE452708B}"/>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1" name="Straight Connector 10">
            <a:extLst>
              <a:ext uri="{FF2B5EF4-FFF2-40B4-BE49-F238E27FC236}">
                <a16:creationId xmlns:a16="http://schemas.microsoft.com/office/drawing/2014/main" id="{FADDE7CB-CF38-49AB-B852-FCDF76B962E6}"/>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2" name="Graphic 11">
            <a:extLst>
              <a:ext uri="{FF2B5EF4-FFF2-40B4-BE49-F238E27FC236}">
                <a16:creationId xmlns:a16="http://schemas.microsoft.com/office/drawing/2014/main" id="{B5D97CDF-8F6D-4696-B7EB-C50BC4E74F0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9" name="Slide Number Placeholder 6">
            <a:extLst>
              <a:ext uri="{FF2B5EF4-FFF2-40B4-BE49-F238E27FC236}">
                <a16:creationId xmlns:a16="http://schemas.microsoft.com/office/drawing/2014/main" id="{E13D5DD3-50DE-4DB0-ACFA-498F33D8FEA9}"/>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4039377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Content+Picture (2 column)">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55175844-852B-416F-8BD1-E38A3A9BB8EC}"/>
              </a:ext>
            </a:extLst>
          </p:cNvPr>
          <p:cNvSpPr>
            <a:spLocks noGrp="1"/>
          </p:cNvSpPr>
          <p:nvPr>
            <p:ph type="pic" sz="quarter" idx="14"/>
          </p:nvPr>
        </p:nvSpPr>
        <p:spPr>
          <a:xfrm>
            <a:off x="8451914" y="2155178"/>
            <a:ext cx="3295650" cy="3138732"/>
          </a:xfrm>
          <a:prstGeom prst="rect">
            <a:avLst/>
          </a:prstGeom>
        </p:spPr>
        <p:txBody>
          <a:bodyPr/>
          <a:lstStyle>
            <a:lvl1pPr marL="0" indent="0">
              <a:buFontTx/>
              <a:buNone/>
              <a:defRPr/>
            </a:lvl1pPr>
          </a:lstStyle>
          <a:p>
            <a:r>
              <a:rPr lang="en-US"/>
              <a:t>Click icon to add picture</a:t>
            </a:r>
            <a:endParaRPr lang="en-US" dirty="0"/>
          </a:p>
        </p:txBody>
      </p:sp>
      <p:sp>
        <p:nvSpPr>
          <p:cNvPr id="12" name="Text Placeholder 14">
            <a:extLst>
              <a:ext uri="{FF2B5EF4-FFF2-40B4-BE49-F238E27FC236}">
                <a16:creationId xmlns:a16="http://schemas.microsoft.com/office/drawing/2014/main" id="{6C80F846-D540-4105-A3E2-90BBA13E91F0}"/>
              </a:ext>
            </a:extLst>
          </p:cNvPr>
          <p:cNvSpPr>
            <a:spLocks noGrp="1"/>
          </p:cNvSpPr>
          <p:nvPr>
            <p:ph type="body" sz="quarter" idx="19"/>
          </p:nvPr>
        </p:nvSpPr>
        <p:spPr>
          <a:xfrm>
            <a:off x="465861" y="2155178"/>
            <a:ext cx="7791448"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88C2FABF-7C46-4EFF-9A0F-C52DEAAB18A2}"/>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D7CFE1BD-BF2C-49A5-84F7-38A20C5C85BC}"/>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4" name="Straight Connector 13">
            <a:extLst>
              <a:ext uri="{FF2B5EF4-FFF2-40B4-BE49-F238E27FC236}">
                <a16:creationId xmlns:a16="http://schemas.microsoft.com/office/drawing/2014/main" id="{B3A36BE5-967B-47AA-BF1E-9279A4E7E6CA}"/>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5" name="Graphic 14">
            <a:extLst>
              <a:ext uri="{FF2B5EF4-FFF2-40B4-BE49-F238E27FC236}">
                <a16:creationId xmlns:a16="http://schemas.microsoft.com/office/drawing/2014/main" id="{8142E152-3F97-4638-8AA7-06B7D04E0E0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6" name="Slide Number Placeholder 6">
            <a:extLst>
              <a:ext uri="{FF2B5EF4-FFF2-40B4-BE49-F238E27FC236}">
                <a16:creationId xmlns:a16="http://schemas.microsoft.com/office/drawing/2014/main" id="{CFB84014-F165-4052-80A4-C23B25206E64}"/>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9214675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Content+Picture (2 column)-op2">
    <p:spTree>
      <p:nvGrpSpPr>
        <p:cNvPr id="1" name=""/>
        <p:cNvGrpSpPr/>
        <p:nvPr/>
      </p:nvGrpSpPr>
      <p:grpSpPr>
        <a:xfrm>
          <a:off x="0" y="0"/>
          <a:ext cx="0" cy="0"/>
          <a:chOff x="0" y="0"/>
          <a:chExt cx="0" cy="0"/>
        </a:xfrm>
      </p:grpSpPr>
      <p:sp>
        <p:nvSpPr>
          <p:cNvPr id="24" name="Picture Placeholder 16">
            <a:extLst>
              <a:ext uri="{FF2B5EF4-FFF2-40B4-BE49-F238E27FC236}">
                <a16:creationId xmlns:a16="http://schemas.microsoft.com/office/drawing/2014/main" id="{8054AEA1-0156-48E6-AC30-EF81FB761610}"/>
              </a:ext>
            </a:extLst>
          </p:cNvPr>
          <p:cNvSpPr>
            <a:spLocks noGrp="1"/>
          </p:cNvSpPr>
          <p:nvPr>
            <p:ph type="pic" sz="quarter" idx="14"/>
          </p:nvPr>
        </p:nvSpPr>
        <p:spPr>
          <a:xfrm>
            <a:off x="463550" y="2155178"/>
            <a:ext cx="3295650" cy="3156004"/>
          </a:xfrm>
          <a:prstGeom prst="rect">
            <a:avLst/>
          </a:prstGeom>
        </p:spPr>
        <p:txBody>
          <a:bodyPr/>
          <a:lstStyle>
            <a:lvl1pPr marL="0" indent="0">
              <a:buFontTx/>
              <a:buNone/>
              <a:defRPr/>
            </a:lvl1pPr>
          </a:lstStyle>
          <a:p>
            <a:r>
              <a:rPr lang="en-US"/>
              <a:t>Click icon to add picture</a:t>
            </a:r>
            <a:endParaRPr lang="en-US" dirty="0"/>
          </a:p>
        </p:txBody>
      </p:sp>
      <p:sp>
        <p:nvSpPr>
          <p:cNvPr id="11" name="Text Placeholder 14">
            <a:extLst>
              <a:ext uri="{FF2B5EF4-FFF2-40B4-BE49-F238E27FC236}">
                <a16:creationId xmlns:a16="http://schemas.microsoft.com/office/drawing/2014/main" id="{3AED9CCB-BCE8-4297-9303-041507E79588}"/>
              </a:ext>
            </a:extLst>
          </p:cNvPr>
          <p:cNvSpPr>
            <a:spLocks noGrp="1"/>
          </p:cNvSpPr>
          <p:nvPr>
            <p:ph type="body" sz="quarter" idx="13"/>
          </p:nvPr>
        </p:nvSpPr>
        <p:spPr>
          <a:xfrm>
            <a:off x="4319839" y="2155181"/>
            <a:ext cx="7403989" cy="3156001"/>
          </a:xfrm>
          <a:prstGeom prst="rect">
            <a:avLst/>
          </a:prstGeom>
        </p:spPr>
        <p:txBody>
          <a:bodyPr/>
          <a:lstStyle>
            <a:lvl1pPr marL="2286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1pPr>
            <a:lvl2pPr marL="685800" indent="-228600">
              <a:buClr>
                <a:srgbClr val="3A3932"/>
              </a:buClr>
              <a:buFont typeface="Arial" panose="020B0604020202020204" pitchFamily="34" charset="0"/>
              <a:buChar char="•"/>
              <a:defRPr sz="1400">
                <a:solidFill>
                  <a:srgbClr val="3A3932"/>
                </a:solidFill>
                <a:latin typeface="Arial" panose="020B0604020202020204" pitchFamily="34" charset="0"/>
                <a:cs typeface="Arial" panose="020B0604020202020204" pitchFamily="34" charset="0"/>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a:p>
            <a:pPr lvl="1"/>
            <a:r>
              <a:rPr lang="en-US"/>
              <a:t>Second level</a:t>
            </a:r>
          </a:p>
        </p:txBody>
      </p:sp>
      <p:sp>
        <p:nvSpPr>
          <p:cNvPr id="13" name="Text Placeholder 14">
            <a:extLst>
              <a:ext uri="{FF2B5EF4-FFF2-40B4-BE49-F238E27FC236}">
                <a16:creationId xmlns:a16="http://schemas.microsoft.com/office/drawing/2014/main" id="{2711701B-F339-4142-B879-9B35EA158B5A}"/>
              </a:ext>
            </a:extLst>
          </p:cNvPr>
          <p:cNvSpPr>
            <a:spLocks noGrp="1"/>
          </p:cNvSpPr>
          <p:nvPr>
            <p:ph type="body" sz="quarter" idx="20"/>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21" name="Title 1">
            <a:extLst>
              <a:ext uri="{FF2B5EF4-FFF2-40B4-BE49-F238E27FC236}">
                <a16:creationId xmlns:a16="http://schemas.microsoft.com/office/drawing/2014/main" id="{6AD53723-B9C5-414F-85A1-65DBCC093785}"/>
              </a:ext>
            </a:extLst>
          </p:cNvPr>
          <p:cNvSpPr>
            <a:spLocks noGrp="1"/>
          </p:cNvSpPr>
          <p:nvPr>
            <p:ph type="title" hasCustomPrompt="1"/>
          </p:nvPr>
        </p:nvSpPr>
        <p:spPr>
          <a:xfrm>
            <a:off x="463550"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cxnSp>
        <p:nvCxnSpPr>
          <p:cNvPr id="12" name="Straight Connector 11">
            <a:extLst>
              <a:ext uri="{FF2B5EF4-FFF2-40B4-BE49-F238E27FC236}">
                <a16:creationId xmlns:a16="http://schemas.microsoft.com/office/drawing/2014/main" id="{7FE19ACC-5045-4206-B51B-65F10EAD4470}"/>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4" name="Graphic 13">
            <a:extLst>
              <a:ext uri="{FF2B5EF4-FFF2-40B4-BE49-F238E27FC236}">
                <a16:creationId xmlns:a16="http://schemas.microsoft.com/office/drawing/2014/main" id="{59D56AD6-CA18-4B00-AE08-53FA7B6E78E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22025" y="6313244"/>
            <a:ext cx="1059076" cy="330718"/>
          </a:xfrm>
          <a:prstGeom prst="rect">
            <a:avLst/>
          </a:prstGeom>
        </p:spPr>
      </p:pic>
      <p:sp>
        <p:nvSpPr>
          <p:cNvPr id="15" name="Slide Number Placeholder 6">
            <a:extLst>
              <a:ext uri="{FF2B5EF4-FFF2-40B4-BE49-F238E27FC236}">
                <a16:creationId xmlns:a16="http://schemas.microsoft.com/office/drawing/2014/main" id="{820780CB-C749-4877-B426-B8E29F3CCF76}"/>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27622543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icons+Content">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18E432B7-1F4C-4CFF-8575-E7CFC58E86D8}"/>
              </a:ext>
            </a:extLst>
          </p:cNvPr>
          <p:cNvSpPr>
            <a:spLocks noGrp="1"/>
          </p:cNvSpPr>
          <p:nvPr>
            <p:ph type="body" sz="quarter" idx="19"/>
          </p:nvPr>
        </p:nvSpPr>
        <p:spPr>
          <a:xfrm>
            <a:off x="463549" y="3871348"/>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4" name="Text Placeholder 22">
            <a:extLst>
              <a:ext uri="{FF2B5EF4-FFF2-40B4-BE49-F238E27FC236}">
                <a16:creationId xmlns:a16="http://schemas.microsoft.com/office/drawing/2014/main" id="{2108C5A5-7E2D-4FB4-98C2-927BD2473844}"/>
              </a:ext>
            </a:extLst>
          </p:cNvPr>
          <p:cNvSpPr>
            <a:spLocks noGrp="1"/>
          </p:cNvSpPr>
          <p:nvPr>
            <p:ph type="body" sz="quarter" idx="20"/>
          </p:nvPr>
        </p:nvSpPr>
        <p:spPr>
          <a:xfrm>
            <a:off x="2747754" y="3868034"/>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5" name="Text Placeholder 22">
            <a:extLst>
              <a:ext uri="{FF2B5EF4-FFF2-40B4-BE49-F238E27FC236}">
                <a16:creationId xmlns:a16="http://schemas.microsoft.com/office/drawing/2014/main" id="{E40A23F4-FDD3-48F8-AD63-94B0943EBDD3}"/>
              </a:ext>
            </a:extLst>
          </p:cNvPr>
          <p:cNvSpPr>
            <a:spLocks noGrp="1"/>
          </p:cNvSpPr>
          <p:nvPr>
            <p:ph type="body" sz="quarter" idx="21"/>
          </p:nvPr>
        </p:nvSpPr>
        <p:spPr>
          <a:xfrm>
            <a:off x="5031959" y="3864720"/>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6" name="Text Placeholder 22">
            <a:extLst>
              <a:ext uri="{FF2B5EF4-FFF2-40B4-BE49-F238E27FC236}">
                <a16:creationId xmlns:a16="http://schemas.microsoft.com/office/drawing/2014/main" id="{710F5905-35BB-40BD-89AB-6B98D538DE2B}"/>
              </a:ext>
            </a:extLst>
          </p:cNvPr>
          <p:cNvSpPr>
            <a:spLocks noGrp="1"/>
          </p:cNvSpPr>
          <p:nvPr>
            <p:ph type="body" sz="quarter" idx="22"/>
          </p:nvPr>
        </p:nvSpPr>
        <p:spPr>
          <a:xfrm>
            <a:off x="7316164" y="3856767"/>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7" name="Text Placeholder 22">
            <a:extLst>
              <a:ext uri="{FF2B5EF4-FFF2-40B4-BE49-F238E27FC236}">
                <a16:creationId xmlns:a16="http://schemas.microsoft.com/office/drawing/2014/main" id="{6BF555FD-AC31-4E9A-8B25-DE18FCE3216D}"/>
              </a:ext>
            </a:extLst>
          </p:cNvPr>
          <p:cNvSpPr>
            <a:spLocks noGrp="1"/>
          </p:cNvSpPr>
          <p:nvPr>
            <p:ph type="body" sz="quarter" idx="23"/>
          </p:nvPr>
        </p:nvSpPr>
        <p:spPr>
          <a:xfrm>
            <a:off x="9600369" y="3858092"/>
            <a:ext cx="1711044" cy="914400"/>
          </a:xfrm>
          <a:prstGeom prst="rect">
            <a:avLst/>
          </a:prstGeom>
        </p:spPr>
        <p:txBody>
          <a:bodyPr>
            <a:normAutofit/>
          </a:bodyPr>
          <a:lstStyle>
            <a:lvl1pPr marL="0" indent="0" algn="ctr">
              <a:buNone/>
              <a:defRPr sz="1400">
                <a:solidFill>
                  <a:srgbClr val="3A3932"/>
                </a:solidFill>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Text Placeholder 14">
            <a:extLst>
              <a:ext uri="{FF2B5EF4-FFF2-40B4-BE49-F238E27FC236}">
                <a16:creationId xmlns:a16="http://schemas.microsoft.com/office/drawing/2014/main" id="{263F997A-CEF0-4FB0-BD9D-FAF8B63D8C3A}"/>
              </a:ext>
            </a:extLst>
          </p:cNvPr>
          <p:cNvSpPr>
            <a:spLocks noGrp="1"/>
          </p:cNvSpPr>
          <p:nvPr>
            <p:ph type="body" sz="quarter" idx="29"/>
          </p:nvPr>
        </p:nvSpPr>
        <p:spPr>
          <a:xfrm>
            <a:off x="463549" y="1363083"/>
            <a:ext cx="11260279" cy="602039"/>
          </a:xfrm>
          <a:prstGeom prst="rect">
            <a:avLst/>
          </a:prstGeom>
        </p:spPr>
        <p:txBody>
          <a:bodyPr>
            <a:normAutofit/>
          </a:bodyPr>
          <a:lstStyle>
            <a:lvl1pPr marL="0" indent="0">
              <a:buFont typeface="Arial" panose="020B0604020202020204" pitchFamily="34" charset="0"/>
              <a:buNone/>
              <a:defRPr sz="2000">
                <a:solidFill>
                  <a:schemeClr val="tx1">
                    <a:lumMod val="85000"/>
                    <a:lumOff val="15000"/>
                  </a:schemeClr>
                </a:solidFill>
                <a:latin typeface="Arial" panose="020B0604020202020204" pitchFamily="34" charset="0"/>
                <a:cs typeface="Arial" panose="020B0604020202020204" pitchFamily="34" charset="0"/>
              </a:defRPr>
            </a:lvl1pPr>
            <a:lvl2pPr marL="685800" indent="-228600">
              <a:buFontTx/>
              <a:buBlip>
                <a:blip r:embed="rId2"/>
              </a:buBlip>
              <a:defRPr sz="2000">
                <a:solidFill>
                  <a:schemeClr val="tx1">
                    <a:lumMod val="85000"/>
                    <a:lumOff val="15000"/>
                  </a:schemeClr>
                </a:solidFill>
              </a:defRPr>
            </a:lvl2pPr>
            <a:lvl3pPr>
              <a:defRPr>
                <a:solidFill>
                  <a:schemeClr val="tx1">
                    <a:lumMod val="50000"/>
                    <a:lumOff val="50000"/>
                  </a:schemeClr>
                </a:solidFill>
              </a:defRPr>
            </a:lvl3pPr>
            <a:lvl4pPr>
              <a:defRPr>
                <a:solidFill>
                  <a:schemeClr val="tx1">
                    <a:lumMod val="50000"/>
                    <a:lumOff val="50000"/>
                  </a:schemeClr>
                </a:solidFill>
              </a:defRPr>
            </a:lvl4pPr>
            <a:lvl5pPr>
              <a:defRPr>
                <a:solidFill>
                  <a:schemeClr val="tx1">
                    <a:lumMod val="50000"/>
                    <a:lumOff val="50000"/>
                  </a:schemeClr>
                </a:solidFill>
              </a:defRPr>
            </a:lvl5pPr>
          </a:lstStyle>
          <a:p>
            <a:pPr lvl="0"/>
            <a:r>
              <a:rPr lang="en-US"/>
              <a:t>Click to edit Master text styles</a:t>
            </a:r>
          </a:p>
        </p:txBody>
      </p:sp>
      <p:sp>
        <p:nvSpPr>
          <p:cNvPr id="37" name="Title 1">
            <a:extLst>
              <a:ext uri="{FF2B5EF4-FFF2-40B4-BE49-F238E27FC236}">
                <a16:creationId xmlns:a16="http://schemas.microsoft.com/office/drawing/2014/main" id="{0CC00FA0-254C-483F-94C2-AA94DE42F18D}"/>
              </a:ext>
            </a:extLst>
          </p:cNvPr>
          <p:cNvSpPr>
            <a:spLocks noGrp="1"/>
          </p:cNvSpPr>
          <p:nvPr>
            <p:ph type="title" hasCustomPrompt="1"/>
          </p:nvPr>
        </p:nvSpPr>
        <p:spPr>
          <a:xfrm>
            <a:off x="465861" y="478702"/>
            <a:ext cx="11260278" cy="713216"/>
          </a:xfrm>
          <a:prstGeom prst="rect">
            <a:avLst/>
          </a:prstGeom>
        </p:spPr>
        <p:txBody>
          <a:bodyPr>
            <a:normAutofit/>
          </a:bodyPr>
          <a:lstStyle>
            <a:lvl1pPr>
              <a:defRPr sz="2800" b="0">
                <a:solidFill>
                  <a:schemeClr val="tx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5" name="Graphic 4">
            <a:extLst>
              <a:ext uri="{FF2B5EF4-FFF2-40B4-BE49-F238E27FC236}">
                <a16:creationId xmlns:a16="http://schemas.microsoft.com/office/drawing/2014/main" id="{5BFCE74B-C4D4-47D2-A481-128353F2CC6C}"/>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73001" y="2647398"/>
            <a:ext cx="892141" cy="892141"/>
          </a:xfrm>
          <a:prstGeom prst="rect">
            <a:avLst/>
          </a:prstGeom>
        </p:spPr>
      </p:pic>
      <p:pic>
        <p:nvPicPr>
          <p:cNvPr id="7" name="Graphic 6">
            <a:extLst>
              <a:ext uri="{FF2B5EF4-FFF2-40B4-BE49-F238E27FC236}">
                <a16:creationId xmlns:a16="http://schemas.microsoft.com/office/drawing/2014/main" id="{D9B08A19-CB31-42C0-84A3-18B45AE9A639}"/>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27026" y="2702322"/>
            <a:ext cx="952500" cy="952500"/>
          </a:xfrm>
          <a:prstGeom prst="rect">
            <a:avLst/>
          </a:prstGeom>
        </p:spPr>
      </p:pic>
      <p:pic>
        <p:nvPicPr>
          <p:cNvPr id="15" name="Graphic 14">
            <a:extLst>
              <a:ext uri="{FF2B5EF4-FFF2-40B4-BE49-F238E27FC236}">
                <a16:creationId xmlns:a16="http://schemas.microsoft.com/office/drawing/2014/main" id="{551E54F5-4A7D-4D54-BF86-6FCE1BC29BA7}"/>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791669" y="2798555"/>
            <a:ext cx="760034" cy="760034"/>
          </a:xfrm>
          <a:prstGeom prst="rect">
            <a:avLst/>
          </a:prstGeom>
        </p:spPr>
      </p:pic>
      <p:pic>
        <p:nvPicPr>
          <p:cNvPr id="20" name="Graphic 19">
            <a:extLst>
              <a:ext uri="{FF2B5EF4-FFF2-40B4-BE49-F238E27FC236}">
                <a16:creationId xmlns:a16="http://schemas.microsoft.com/office/drawing/2014/main" id="{4B1F42F0-253D-4D7C-910C-9305E9B612FD}"/>
              </a:ext>
            </a:extLst>
          </p:cNvPr>
          <p:cNvPicPr>
            <a:picLocks noChangeAspect="1"/>
          </p:cNvPicPr>
          <p:nvPr userDrawn="1"/>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075874" y="2798555"/>
            <a:ext cx="760034" cy="760034"/>
          </a:xfrm>
          <a:prstGeom prst="rect">
            <a:avLst/>
          </a:prstGeom>
        </p:spPr>
      </p:pic>
      <p:pic>
        <p:nvPicPr>
          <p:cNvPr id="50" name="Graphic 49">
            <a:extLst>
              <a:ext uri="{FF2B5EF4-FFF2-40B4-BE49-F238E27FC236}">
                <a16:creationId xmlns:a16="http://schemas.microsoft.com/office/drawing/2014/main" id="{18C3C4C7-BCA6-40A1-A61A-CC7CBC9BA961}"/>
              </a:ext>
            </a:extLst>
          </p:cNvPr>
          <p:cNvPicPr>
            <a:picLocks noChangeAspect="1"/>
          </p:cNvPicPr>
          <p:nvPr userDrawn="1"/>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507464" y="2779505"/>
            <a:ext cx="760034" cy="760034"/>
          </a:xfrm>
          <a:prstGeom prst="rect">
            <a:avLst/>
          </a:prstGeom>
        </p:spPr>
      </p:pic>
      <p:cxnSp>
        <p:nvCxnSpPr>
          <p:cNvPr id="19" name="Straight Connector 18">
            <a:extLst>
              <a:ext uri="{FF2B5EF4-FFF2-40B4-BE49-F238E27FC236}">
                <a16:creationId xmlns:a16="http://schemas.microsoft.com/office/drawing/2014/main" id="{B1298D07-C6D5-44F3-95AB-BD602D8D24F9}"/>
              </a:ext>
            </a:extLst>
          </p:cNvPr>
          <p:cNvCxnSpPr>
            <a:cxnSpLocks/>
          </p:cNvCxnSpPr>
          <p:nvPr userDrawn="1"/>
        </p:nvCxnSpPr>
        <p:spPr>
          <a:xfrm>
            <a:off x="800100" y="6520168"/>
            <a:ext cx="9715500"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22" name="Graphic 21">
            <a:extLst>
              <a:ext uri="{FF2B5EF4-FFF2-40B4-BE49-F238E27FC236}">
                <a16:creationId xmlns:a16="http://schemas.microsoft.com/office/drawing/2014/main" id="{5D0D9C79-7BAF-4040-8366-E804E2943CDF}"/>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10622025" y="6313244"/>
            <a:ext cx="1059076" cy="330718"/>
          </a:xfrm>
          <a:prstGeom prst="rect">
            <a:avLst/>
          </a:prstGeom>
        </p:spPr>
      </p:pic>
      <p:sp>
        <p:nvSpPr>
          <p:cNvPr id="28" name="Slide Number Placeholder 6">
            <a:extLst>
              <a:ext uri="{FF2B5EF4-FFF2-40B4-BE49-F238E27FC236}">
                <a16:creationId xmlns:a16="http://schemas.microsoft.com/office/drawing/2014/main" id="{6F8B5DF7-4E33-4363-A243-3363920EADDD}"/>
              </a:ext>
            </a:extLst>
          </p:cNvPr>
          <p:cNvSpPr>
            <a:spLocks noGrp="1"/>
          </p:cNvSpPr>
          <p:nvPr>
            <p:ph type="sldNum" sz="quarter" idx="15"/>
          </p:nvPr>
        </p:nvSpPr>
        <p:spPr>
          <a:xfrm>
            <a:off x="298202" y="6388173"/>
            <a:ext cx="369863" cy="262800"/>
          </a:xfrm>
        </p:spPr>
        <p:txBody>
          <a:bodyPr lIns="0" rIns="0"/>
          <a:lstStyle>
            <a:lvl1pPr algn="r">
              <a:defRPr sz="1000">
                <a:solidFill>
                  <a:schemeClr val="tx1">
                    <a:lumMod val="75000"/>
                    <a:lumOff val="25000"/>
                  </a:schemeClr>
                </a:solidFill>
              </a:defRPr>
            </a:lvl1pPr>
          </a:lstStyle>
          <a:p>
            <a:fld id="{0879F475-59B1-4993-848A-C2B683DE9AF5}" type="slidenum">
              <a:rPr lang="en-IN" smtClean="0"/>
              <a:pPr/>
              <a:t>‹#›</a:t>
            </a:fld>
            <a:endParaRPr lang="en-IN" dirty="0"/>
          </a:p>
        </p:txBody>
      </p:sp>
    </p:spTree>
    <p:extLst>
      <p:ext uri="{BB962C8B-B14F-4D97-AF65-F5344CB8AC3E}">
        <p14:creationId xmlns:p14="http://schemas.microsoft.com/office/powerpoint/2010/main" val="3869623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1056333D-029F-4CEB-88B9-16360ABAFEA8}"/>
              </a:ext>
            </a:extLst>
          </p:cNvPr>
          <p:cNvGraphicFramePr>
            <a:graphicFrameLocks noChangeAspect="1"/>
          </p:cNvGraphicFramePr>
          <p:nvPr userDrawn="1">
            <p:custDataLst>
              <p:tags r:id="rId15"/>
            </p:custDataLst>
            <p:extLst>
              <p:ext uri="{D42A27DB-BD31-4B8C-83A1-F6EECF244321}">
                <p14:modId xmlns:p14="http://schemas.microsoft.com/office/powerpoint/2010/main" val="3073826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6" imgW="360" imgH="360" progId="TCLayout.ActiveDocument.1">
                  <p:embed/>
                </p:oleObj>
              </mc:Choice>
              <mc:Fallback>
                <p:oleObj name="think-cell Slide" r:id="rId16" imgW="360" imgH="360" progId="TCLayout.ActiveDocument.1">
                  <p:embed/>
                  <p:pic>
                    <p:nvPicPr>
                      <p:cNvPr id="2" name="Object 1" hidden="1">
                        <a:extLst>
                          <a:ext uri="{FF2B5EF4-FFF2-40B4-BE49-F238E27FC236}">
                            <a16:creationId xmlns:a16="http://schemas.microsoft.com/office/drawing/2014/main" id="{1056333D-029F-4CEB-88B9-16360ABAFEA8}"/>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289887C6-213D-4EC5-B285-03E99B65176A}"/>
              </a:ext>
            </a:extLst>
          </p:cNvPr>
          <p:cNvSpPr>
            <a:spLocks noGrp="1"/>
          </p:cNvSpPr>
          <p:nvPr>
            <p:ph type="body" idx="1"/>
          </p:nvPr>
        </p:nvSpPr>
        <p:spPr>
          <a:xfrm>
            <a:off x="838200" y="1825625"/>
            <a:ext cx="10515600" cy="1456809"/>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fr-FR" dirty="0"/>
          </a:p>
        </p:txBody>
      </p:sp>
      <p:sp>
        <p:nvSpPr>
          <p:cNvPr id="4" name="Slide Number Placeholder 3">
            <a:extLst>
              <a:ext uri="{FF2B5EF4-FFF2-40B4-BE49-F238E27FC236}">
                <a16:creationId xmlns:a16="http://schemas.microsoft.com/office/drawing/2014/main" id="{D80826BC-C5B4-4A35-8F7C-44247491A7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79F475-59B1-4993-848A-C2B683DE9AF5}" type="slidenum">
              <a:rPr lang="en-IN" smtClean="0"/>
              <a:t>‹#›</a:t>
            </a:fld>
            <a:endParaRPr lang="en-IN"/>
          </a:p>
        </p:txBody>
      </p:sp>
    </p:spTree>
    <p:extLst>
      <p:ext uri="{BB962C8B-B14F-4D97-AF65-F5344CB8AC3E}">
        <p14:creationId xmlns:p14="http://schemas.microsoft.com/office/powerpoint/2010/main" val="2597032904"/>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5" r:id="rId3"/>
    <p:sldLayoutId id="2147483652" r:id="rId4"/>
    <p:sldLayoutId id="2147483655" r:id="rId5"/>
    <p:sldLayoutId id="2147483650" r:id="rId6"/>
    <p:sldLayoutId id="2147483658" r:id="rId7"/>
    <p:sldLayoutId id="2147483651" r:id="rId8"/>
    <p:sldLayoutId id="2147483653" r:id="rId9"/>
    <p:sldLayoutId id="2147483654" r:id="rId10"/>
    <p:sldLayoutId id="2147483657" r:id="rId11"/>
    <p:sldLayoutId id="2147483664" r:id="rId12"/>
    <p:sldLayoutId id="2147483666"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8.bin"/><Relationship Id="rId7" Type="http://schemas.openxmlformats.org/officeDocument/2006/relationships/image" Target="../media/image32.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0.bin"/><Relationship Id="rId7"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1.bin"/><Relationship Id="rId7" Type="http://schemas.openxmlformats.org/officeDocument/2006/relationships/image" Target="../media/image37.jpe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4.svg"/><Relationship Id="rId5" Type="http://schemas.openxmlformats.org/officeDocument/2006/relationships/image" Target="../media/image33.png"/><Relationship Id="rId4" Type="http://schemas.openxmlformats.org/officeDocument/2006/relationships/image" Target="../media/image21.emf"/></Relationships>
</file>

<file path=ppt/slides/_rels/slide14.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openxmlformats.org/officeDocument/2006/relationships/image" Target="../media/image41.sv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42.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41.svg"/><Relationship Id="rId5" Type="http://schemas.openxmlformats.org/officeDocument/2006/relationships/image" Target="../media/image40.png"/><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44.svg"/><Relationship Id="rId5" Type="http://schemas.openxmlformats.org/officeDocument/2006/relationships/image" Target="../media/image43.png"/><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22.jpeg"/><Relationship Id="rId4" Type="http://schemas.openxmlformats.org/officeDocument/2006/relationships/image" Target="../media/image21.emf"/></Relationships>
</file>

<file path=ppt/slides/_rels/slide3.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25.jpe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7" Type="http://schemas.openxmlformats.org/officeDocument/2006/relationships/image" Target="../media/image26.jpe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7" Type="http://schemas.openxmlformats.org/officeDocument/2006/relationships/image" Target="../media/image27.jpe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7" Type="http://schemas.openxmlformats.org/officeDocument/2006/relationships/image" Target="../media/image30.jpe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1.jpe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C37A4A8-A3C7-407F-B123-88E2E165C827}"/>
              </a:ext>
            </a:extLst>
          </p:cNvPr>
          <p:cNvSpPr>
            <a:spLocks noGrp="1"/>
          </p:cNvSpPr>
          <p:nvPr>
            <p:ph type="body" sz="quarter" idx="12"/>
          </p:nvPr>
        </p:nvSpPr>
        <p:spPr>
          <a:xfrm>
            <a:off x="684269" y="3003335"/>
            <a:ext cx="10525125" cy="1200329"/>
          </a:xfrm>
        </p:spPr>
        <p:txBody>
          <a:bodyPr anchor="b">
            <a:spAutoFit/>
          </a:bodyPr>
          <a:lstStyle/>
          <a:p>
            <a:r>
              <a:rPr lang="en-US" sz="4000" dirty="0"/>
              <a:t>Shell Bootcamp 2024</a:t>
            </a:r>
            <a:br>
              <a:rPr lang="en-US" sz="4000" dirty="0"/>
            </a:br>
            <a:r>
              <a:rPr lang="en-US" sz="4000" dirty="0"/>
              <a:t>3 Reflections for Week 2</a:t>
            </a:r>
          </a:p>
        </p:txBody>
      </p:sp>
      <p:sp>
        <p:nvSpPr>
          <p:cNvPr id="12" name="TextBox 11">
            <a:extLst>
              <a:ext uri="{FF2B5EF4-FFF2-40B4-BE49-F238E27FC236}">
                <a16:creationId xmlns:a16="http://schemas.microsoft.com/office/drawing/2014/main" id="{8A24547F-8A92-CDC5-A578-3733390534F2}"/>
              </a:ext>
            </a:extLst>
          </p:cNvPr>
          <p:cNvSpPr txBox="1"/>
          <p:nvPr/>
        </p:nvSpPr>
        <p:spPr>
          <a:xfrm>
            <a:off x="684269" y="4795291"/>
            <a:ext cx="8299182" cy="523220"/>
          </a:xfrm>
          <a:prstGeom prst="rect">
            <a:avLst/>
          </a:prstGeom>
          <a:noFill/>
        </p:spPr>
        <p:txBody>
          <a:bodyPr wrap="square" rtlCol="0">
            <a:spAutoFit/>
          </a:bodyPr>
          <a:lstStyle/>
          <a:p>
            <a:r>
              <a:rPr lang="en-US" sz="2800" b="1" dirty="0">
                <a:solidFill>
                  <a:schemeClr val="bg1"/>
                </a:solidFill>
              </a:rPr>
              <a:t>Akanksha Goel</a:t>
            </a:r>
          </a:p>
        </p:txBody>
      </p:sp>
      <p:sp>
        <p:nvSpPr>
          <p:cNvPr id="13" name="TextBox 12">
            <a:extLst>
              <a:ext uri="{FF2B5EF4-FFF2-40B4-BE49-F238E27FC236}">
                <a16:creationId xmlns:a16="http://schemas.microsoft.com/office/drawing/2014/main" id="{C48F8DD6-A1B3-8126-FAC3-218B712C7FFB}"/>
              </a:ext>
            </a:extLst>
          </p:cNvPr>
          <p:cNvSpPr txBox="1"/>
          <p:nvPr/>
        </p:nvSpPr>
        <p:spPr>
          <a:xfrm>
            <a:off x="759976" y="5510636"/>
            <a:ext cx="7469623" cy="523220"/>
          </a:xfrm>
          <a:prstGeom prst="rect">
            <a:avLst/>
          </a:prstGeom>
          <a:noFill/>
        </p:spPr>
        <p:txBody>
          <a:bodyPr wrap="square" rtlCol="0">
            <a:spAutoFit/>
          </a:bodyPr>
          <a:lstStyle/>
          <a:p>
            <a:r>
              <a:rPr lang="en-IN" sz="2800" b="1" dirty="0">
                <a:solidFill>
                  <a:schemeClr val="bg1"/>
                </a:solidFill>
              </a:rPr>
              <a:t>Date : 09-Sep-2024</a:t>
            </a:r>
          </a:p>
        </p:txBody>
      </p:sp>
    </p:spTree>
    <p:extLst>
      <p:ext uri="{BB962C8B-B14F-4D97-AF65-F5344CB8AC3E}">
        <p14:creationId xmlns:p14="http://schemas.microsoft.com/office/powerpoint/2010/main" val="3267775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10</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PostgreSQL &amp; CI/CD</a:t>
            </a:r>
          </a:p>
          <a:p>
            <a:pPr marL="0" indent="0">
              <a:buNone/>
            </a:pPr>
            <a:r>
              <a:rPr lang="en-US" sz="2000" dirty="0"/>
              <a:t>How I feel Shell implements this learning</a:t>
            </a:r>
          </a:p>
          <a:p>
            <a:pPr marL="0" indent="0">
              <a:buNone/>
            </a:pPr>
            <a:r>
              <a:rPr lang="en-US" b="0" i="0" dirty="0">
                <a:solidFill>
                  <a:srgbClr val="111111"/>
                </a:solidFill>
                <a:effectLst/>
                <a:latin typeface="-apple-system"/>
              </a:rPr>
              <a:t>CRUD operations, along with DDL, DML, and DQL, are employed to handle data effectively. Queries are created to retrieve and manipulate data as needed. Shell integrates PostgreSQL with other systems using API protocols and Maven for dependency management. GitHub Actions and YAML files are used to set up CI/CD pipelines, automating testing and deployment processes.</a:t>
            </a:r>
          </a:p>
          <a:p>
            <a:pPr marL="0" indent="0">
              <a:buNone/>
            </a:pPr>
            <a:endParaRPr lang="en-US" sz="2000" dirty="0"/>
          </a:p>
          <a:p>
            <a:pPr marL="0" indent="0">
              <a:buNone/>
            </a:pPr>
            <a:r>
              <a:rPr lang="en-US" sz="2000" dirty="0"/>
              <a:t>How I feel Shell benefits from this learning</a:t>
            </a:r>
          </a:p>
          <a:p>
            <a:pPr marL="0" indent="0">
              <a:buNone/>
            </a:pPr>
            <a:r>
              <a:rPr lang="en-US" b="0" i="0" dirty="0">
                <a:solidFill>
                  <a:srgbClr val="111111"/>
                </a:solidFill>
                <a:effectLst/>
                <a:latin typeface="-apple-system"/>
              </a:rPr>
              <a:t>By using PostgreSQL, Shell can efficiently store and manage vast amounts of energy data, enabling detailed analytics and reporting. Implementing CI/CD pipelines with GitHub Actions ensures that updates to energy management systems are automatically tested and deployed, reducing downtime and improving system reliability. This automation enhances operational efficiency and ensures continuous delivery of high-quality software solutions.</a:t>
            </a:r>
            <a:endParaRPr lang="en-US" dirty="0">
              <a:solidFill>
                <a:srgbClr val="111111"/>
              </a:solidFill>
              <a:latin typeface="-apple-system"/>
            </a:endParaRP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6146" name="Picture 2" descr="CI/CD Pipeline: Definition, Overview &amp; Elements">
            <a:extLst>
              <a:ext uri="{FF2B5EF4-FFF2-40B4-BE49-F238E27FC236}">
                <a16:creationId xmlns:a16="http://schemas.microsoft.com/office/drawing/2014/main" id="{D0EA7789-1ADB-FFDC-52C0-CF9DD3ABC2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1069" y="1820863"/>
            <a:ext cx="5682114" cy="346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9202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853078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1</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11</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3" y="1294298"/>
            <a:ext cx="6343617" cy="4642937"/>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r>
              <a:rPr lang="en-US" sz="2000" b="1" u="sng" dirty="0" err="1"/>
              <a:t>AzureVM</a:t>
            </a:r>
            <a:r>
              <a:rPr lang="en-US" sz="2000" b="1" u="sng" dirty="0"/>
              <a:t> &amp;Azure DevOps</a:t>
            </a:r>
          </a:p>
          <a:p>
            <a:pPr marL="0" indent="0">
              <a:buNone/>
            </a:pPr>
            <a:r>
              <a:rPr lang="en-US" sz="2000" dirty="0"/>
              <a:t>Challenges Faced:</a:t>
            </a:r>
          </a:p>
          <a:p>
            <a:r>
              <a:rPr lang="en-US" sz="2400" b="0" i="0" dirty="0">
                <a:solidFill>
                  <a:srgbClr val="111111"/>
                </a:solidFill>
                <a:effectLst/>
                <a:latin typeface="-apple-system"/>
              </a:rPr>
              <a:t>Ensuring that user stories are well-defined, and tasks are clearly outlined </a:t>
            </a:r>
          </a:p>
          <a:p>
            <a:r>
              <a:rPr lang="en-US" sz="2400" dirty="0">
                <a:solidFill>
                  <a:srgbClr val="111111"/>
                </a:solidFill>
                <a:latin typeface="-apple-system"/>
              </a:rPr>
              <a:t>Deciding the Story Points &amp; Priority</a:t>
            </a:r>
          </a:p>
          <a:p>
            <a:r>
              <a:rPr lang="en-US" sz="2400" b="0" i="0" dirty="0">
                <a:solidFill>
                  <a:srgbClr val="111111"/>
                </a:solidFill>
                <a:effectLst/>
                <a:latin typeface="-apple-system"/>
              </a:rPr>
              <a:t>Configuring VMs to meet specific requirements and ensuring they are secure can be complex.</a:t>
            </a:r>
            <a:endParaRPr lang="en-US" sz="2000" dirty="0"/>
          </a:p>
          <a:p>
            <a:pPr marL="0" indent="0">
              <a:buNone/>
            </a:pPr>
            <a:r>
              <a:rPr lang="en-US" sz="2000" dirty="0"/>
              <a:t>Plans to Overcome:</a:t>
            </a:r>
          </a:p>
          <a:p>
            <a:pPr>
              <a:buFont typeface="Wingdings" panose="05000000000000000000" pitchFamily="2" charset="2"/>
              <a:buChar char="q"/>
            </a:pPr>
            <a:r>
              <a:rPr lang="en-US" sz="2000" dirty="0"/>
              <a:t>Practice Creation of Sprint Backlog</a:t>
            </a:r>
          </a:p>
          <a:p>
            <a:pPr>
              <a:buFont typeface="Wingdings" panose="05000000000000000000" pitchFamily="2" charset="2"/>
              <a:buChar char="q"/>
            </a:pPr>
            <a:r>
              <a:rPr lang="en-US" sz="2000" dirty="0"/>
              <a:t>Develop a deeper understanding of functioning of VMs</a:t>
            </a:r>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7172" name="Picture 4" descr="Scrum Sprint Meeting Template • Invitation Template Ideas">
            <a:extLst>
              <a:ext uri="{FF2B5EF4-FFF2-40B4-BE49-F238E27FC236}">
                <a16:creationId xmlns:a16="http://schemas.microsoft.com/office/drawing/2014/main" id="{EEF962AC-781D-2D03-CAF5-CCF0DF08CE3F}"/>
              </a:ext>
            </a:extLst>
          </p:cNvPr>
          <p:cNvPicPr>
            <a:picLocks noChangeAspect="1" noChangeArrowheads="1"/>
          </p:cNvPicPr>
          <p:nvPr/>
        </p:nvPicPr>
        <p:blipFill rotWithShape="1">
          <a:blip r:embed="rId7" cstate="screen">
            <a:extLst>
              <a:ext uri="{28A0092B-C50C-407E-A947-70E740481C1C}">
                <a14:useLocalDpi xmlns:a14="http://schemas.microsoft.com/office/drawing/2010/main" val="0"/>
              </a:ext>
            </a:extLst>
          </a:blip>
          <a:srcRect l="13022" r="12125"/>
          <a:stretch/>
        </p:blipFill>
        <p:spPr bwMode="auto">
          <a:xfrm>
            <a:off x="7006935" y="1670620"/>
            <a:ext cx="5082363" cy="43211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944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2</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12</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501879"/>
            <a:ext cx="5653806" cy="443535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r>
              <a:rPr lang="en-US" sz="2000" b="1" u="sng" dirty="0"/>
              <a:t>Testing &amp; STLC</a:t>
            </a:r>
          </a:p>
          <a:p>
            <a:pPr marL="0" indent="0">
              <a:buNone/>
            </a:pPr>
            <a:r>
              <a:rPr lang="en-US" sz="2000" dirty="0"/>
              <a:t>Challenges Faced:</a:t>
            </a:r>
          </a:p>
          <a:p>
            <a:r>
              <a:rPr lang="en-US" sz="2400" b="0" i="0" dirty="0">
                <a:solidFill>
                  <a:srgbClr val="111111"/>
                </a:solidFill>
                <a:effectLst/>
                <a:latin typeface="-apple-system"/>
              </a:rPr>
              <a:t>Ensuring thorough testing at each level without redundancy.</a:t>
            </a:r>
            <a:endParaRPr lang="en-US" sz="2000" dirty="0"/>
          </a:p>
          <a:p>
            <a:r>
              <a:rPr lang="en-US" sz="2000" dirty="0"/>
              <a:t>Writing detailed &amp; Specific Test Cases</a:t>
            </a:r>
          </a:p>
          <a:p>
            <a:r>
              <a:rPr lang="en-US" sz="2400" b="0" i="0" dirty="0">
                <a:solidFill>
                  <a:srgbClr val="111111"/>
                </a:solidFill>
                <a:effectLst/>
                <a:latin typeface="-apple-system"/>
              </a:rPr>
              <a:t>Managing and tracking defects</a:t>
            </a:r>
            <a:endParaRPr lang="en-US" sz="2000" dirty="0"/>
          </a:p>
          <a:p>
            <a:pPr marL="0" indent="0">
              <a:buNone/>
            </a:pPr>
            <a:endParaRPr lang="en-US" sz="2000" dirty="0"/>
          </a:p>
          <a:p>
            <a:pPr marL="0" indent="0">
              <a:buNone/>
            </a:pPr>
            <a:r>
              <a:rPr lang="en-US" sz="2000" dirty="0"/>
              <a:t>Plans to Overcome:</a:t>
            </a:r>
          </a:p>
          <a:p>
            <a:pPr>
              <a:buFont typeface="Wingdings" panose="05000000000000000000" pitchFamily="2" charset="2"/>
              <a:buChar char="q"/>
            </a:pPr>
            <a:r>
              <a:rPr lang="en-US" sz="2000" dirty="0"/>
              <a:t>Use RTM to ensure all use cases are covered by the test cases</a:t>
            </a:r>
          </a:p>
          <a:p>
            <a:pPr>
              <a:buFont typeface="Wingdings" panose="05000000000000000000" pitchFamily="2" charset="2"/>
              <a:buChar char="q"/>
            </a:pPr>
            <a:r>
              <a:rPr lang="en-US" sz="2000" dirty="0"/>
              <a:t>Proper Documentation of bugs</a:t>
            </a:r>
          </a:p>
          <a:p>
            <a:pPr>
              <a:buFont typeface="Wingdings" panose="05000000000000000000" pitchFamily="2" charset="2"/>
              <a:buChar char="q"/>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8194" name="Picture 2" descr="Software Testing: Bug Life Cycle-Definitions and different Severities ...">
            <a:extLst>
              <a:ext uri="{FF2B5EF4-FFF2-40B4-BE49-F238E27FC236}">
                <a16:creationId xmlns:a16="http://schemas.microsoft.com/office/drawing/2014/main" id="{5FA7E812-70DD-6C3E-2C07-BECAA51B40AB}"/>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r="21727"/>
          <a:stretch/>
        </p:blipFill>
        <p:spPr bwMode="auto">
          <a:xfrm>
            <a:off x="6471840" y="1446796"/>
            <a:ext cx="4155306" cy="4545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854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Challenge faced while implementing Learning 3</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13</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764318" y="1637427"/>
            <a:ext cx="5653806" cy="4291735"/>
          </a:xfrm>
          <a:prstGeom prst="rect">
            <a:avLst/>
          </a:prstGeom>
          <a:solidFill>
            <a:schemeClr val="bg1"/>
          </a:solidFill>
          <a:ln>
            <a:noFill/>
          </a:ln>
          <a:effectLst>
            <a:outerShdw blurRad="63500" sx="102000" sy="102000" algn="ctr" rotWithShape="0">
              <a:prstClr val="black">
                <a:alpha val="40000"/>
              </a:prstClr>
            </a:outerShdw>
          </a:effectLst>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b="1" u="sng" dirty="0"/>
          </a:p>
          <a:p>
            <a:pPr marL="0" indent="0">
              <a:buNone/>
            </a:pPr>
            <a:r>
              <a:rPr lang="en-US" sz="2000" b="1" u="sng" dirty="0"/>
              <a:t>PostgreSQL&amp; CI/CD</a:t>
            </a:r>
          </a:p>
          <a:p>
            <a:pPr marL="0" indent="0">
              <a:buNone/>
            </a:pPr>
            <a:r>
              <a:rPr lang="en-US" sz="2000" dirty="0"/>
              <a:t>Challenges Faced:</a:t>
            </a:r>
          </a:p>
          <a:p>
            <a:r>
              <a:rPr lang="en-US" sz="2000" dirty="0"/>
              <a:t>Ensuring efficient CRUD operations</a:t>
            </a:r>
          </a:p>
          <a:p>
            <a:r>
              <a:rPr lang="en-US" sz="2400" b="0" i="0" dirty="0">
                <a:solidFill>
                  <a:srgbClr val="111111"/>
                </a:solidFill>
                <a:effectLst/>
                <a:latin typeface="-apple-system"/>
              </a:rPr>
              <a:t>Setting up and maintaining CI/CD</a:t>
            </a:r>
            <a:endParaRPr lang="en-US" sz="2000" b="0" i="0" dirty="0">
              <a:solidFill>
                <a:srgbClr val="111111"/>
              </a:solidFill>
              <a:effectLst/>
              <a:latin typeface="-apple-system"/>
            </a:endParaRPr>
          </a:p>
          <a:p>
            <a:pPr marL="0" indent="0">
              <a:buNone/>
            </a:pPr>
            <a:r>
              <a:rPr lang="en-US" sz="2000" dirty="0"/>
              <a:t>Plans to Overcome:</a:t>
            </a:r>
          </a:p>
          <a:p>
            <a:pPr>
              <a:buFont typeface="Wingdings" panose="05000000000000000000" pitchFamily="2" charset="2"/>
              <a:buChar char="q"/>
            </a:pPr>
            <a:r>
              <a:rPr lang="en-US" sz="2000" dirty="0"/>
              <a:t>Develop detailed understanding of </a:t>
            </a:r>
            <a:r>
              <a:rPr lang="en-US" sz="2000" dirty="0" err="1"/>
              <a:t>yaml</a:t>
            </a:r>
            <a:r>
              <a:rPr lang="en-US" sz="2000" dirty="0"/>
              <a:t> file and GitHub Actions.</a:t>
            </a:r>
          </a:p>
          <a:p>
            <a:pPr>
              <a:buFont typeface="Wingdings" panose="05000000000000000000" pitchFamily="2" charset="2"/>
              <a:buChar char="q"/>
            </a:pPr>
            <a:r>
              <a:rPr lang="en-US" sz="2000" dirty="0"/>
              <a:t>Practice Query writing.</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pic>
        <p:nvPicPr>
          <p:cNvPr id="2" name="Graphic 1" descr="Puzzle with solid fill">
            <a:extLst>
              <a:ext uri="{FF2B5EF4-FFF2-40B4-BE49-F238E27FC236}">
                <a16:creationId xmlns:a16="http://schemas.microsoft.com/office/drawing/2014/main" id="{D0FBC2C9-FE71-44D5-391E-1BAA2958F5E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63741" y="168741"/>
            <a:ext cx="1125557" cy="1125557"/>
          </a:xfrm>
          <a:prstGeom prst="rect">
            <a:avLst/>
          </a:prstGeom>
        </p:spPr>
      </p:pic>
      <p:pic>
        <p:nvPicPr>
          <p:cNvPr id="9218" name="Picture 2" descr="GitHub - styfle/cancel-workflow-action: ⏹️ GitHub Action to cancel ...">
            <a:extLst>
              <a:ext uri="{FF2B5EF4-FFF2-40B4-BE49-F238E27FC236}">
                <a16:creationId xmlns:a16="http://schemas.microsoft.com/office/drawing/2014/main" id="{5AA05C8C-5E43-5B28-A3E2-1AB48AABEAD7}"/>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3684" r="25710"/>
          <a:stretch/>
        </p:blipFill>
        <p:spPr bwMode="auto">
          <a:xfrm>
            <a:off x="6739342" y="1501879"/>
            <a:ext cx="4688340" cy="46829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36821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Action Plan</a:t>
            </a:r>
            <a:endParaRPr lang="en-IN" sz="4000" dirty="0"/>
          </a:p>
        </p:txBody>
      </p:sp>
      <p:pic>
        <p:nvPicPr>
          <p:cNvPr id="4" name="Graphic 3" descr="Steps icon">
            <a:extLst>
              <a:ext uri="{FF2B5EF4-FFF2-40B4-BE49-F238E27FC236}">
                <a16:creationId xmlns:a16="http://schemas.microsoft.com/office/drawing/2014/main" id="{B5F8A401-110E-E4BD-2FD5-DBD699116C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92471" y="2893076"/>
            <a:ext cx="1049813" cy="1049813"/>
          </a:xfrm>
          <a:prstGeom prst="rect">
            <a:avLst/>
          </a:prstGeom>
        </p:spPr>
      </p:pic>
    </p:spTree>
    <p:extLst>
      <p:ext uri="{BB962C8B-B14F-4D97-AF65-F5344CB8AC3E}">
        <p14:creationId xmlns:p14="http://schemas.microsoft.com/office/powerpoint/2010/main" val="12943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5467996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My Action Plan for this Week</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15</a:t>
            </a:fld>
            <a:endParaRPr lang="en-IN" dirty="0"/>
          </a:p>
        </p:txBody>
      </p:sp>
      <p:pic>
        <p:nvPicPr>
          <p:cNvPr id="5" name="Graphic 4" descr="Steps icon">
            <a:extLst>
              <a:ext uri="{FF2B5EF4-FFF2-40B4-BE49-F238E27FC236}">
                <a16:creationId xmlns:a16="http://schemas.microsoft.com/office/drawing/2014/main" id="{B5EEB56D-B388-3B36-90D7-E1D1797C4F6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001613" y="206613"/>
            <a:ext cx="1049813" cy="1049813"/>
          </a:xfrm>
          <a:prstGeom prst="rect">
            <a:avLst/>
          </a:prstGeom>
        </p:spPr>
      </p:pic>
      <p:sp>
        <p:nvSpPr>
          <p:cNvPr id="18" name="Text Placeholder 25">
            <a:extLst>
              <a:ext uri="{FF2B5EF4-FFF2-40B4-BE49-F238E27FC236}">
                <a16:creationId xmlns:a16="http://schemas.microsoft.com/office/drawing/2014/main" id="{6C73795A-BE20-7075-E9C6-6F145CE60794}"/>
              </a:ext>
            </a:extLst>
          </p:cNvPr>
          <p:cNvSpPr txBox="1">
            <a:spLocks/>
          </p:cNvSpPr>
          <p:nvPr/>
        </p:nvSpPr>
        <p:spPr>
          <a:xfrm>
            <a:off x="825971" y="1963738"/>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Understanding the configuration of VMs</a:t>
            </a:r>
          </a:p>
          <a:p>
            <a:r>
              <a:rPr lang="en-US" sz="2000" dirty="0">
                <a:effectLst>
                  <a:outerShdw blurRad="38100" dist="38100" dir="2700000" algn="tl">
                    <a:srgbClr val="000000">
                      <a:alpha val="43137"/>
                    </a:srgbClr>
                  </a:outerShdw>
                </a:effectLst>
              </a:rPr>
              <a:t>Practicing PostgreSQL queries</a:t>
            </a:r>
          </a:p>
          <a:p>
            <a:r>
              <a:rPr lang="en-US" sz="2000" dirty="0">
                <a:effectLst>
                  <a:outerShdw blurRad="38100" dist="38100" dir="2700000" algn="tl">
                    <a:srgbClr val="000000">
                      <a:alpha val="43137"/>
                    </a:srgbClr>
                  </a:outerShdw>
                </a:effectLst>
              </a:rPr>
              <a:t>Practicing Azure DevOps</a:t>
            </a:r>
          </a:p>
          <a:p>
            <a:r>
              <a:rPr lang="en-US" sz="2000" dirty="0">
                <a:effectLst>
                  <a:outerShdw blurRad="38100" dist="38100" dir="2700000" algn="tl">
                    <a:srgbClr val="000000">
                      <a:alpha val="43137"/>
                    </a:srgbClr>
                  </a:outerShdw>
                </a:effectLst>
              </a:rPr>
              <a:t>Test case development for sites to practice</a:t>
            </a:r>
          </a:p>
        </p:txBody>
      </p:sp>
      <p:sp>
        <p:nvSpPr>
          <p:cNvPr id="19" name="Text Placeholder 32">
            <a:extLst>
              <a:ext uri="{FF2B5EF4-FFF2-40B4-BE49-F238E27FC236}">
                <a16:creationId xmlns:a16="http://schemas.microsoft.com/office/drawing/2014/main" id="{A3E2F4D1-4417-E244-3DB9-A6FF5866A342}"/>
              </a:ext>
            </a:extLst>
          </p:cNvPr>
          <p:cNvSpPr txBox="1">
            <a:spLocks/>
          </p:cNvSpPr>
          <p:nvPr/>
        </p:nvSpPr>
        <p:spPr>
          <a:xfrm>
            <a:off x="4104451" y="1950811"/>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effectLst>
                  <a:outerShdw blurRad="38100" dist="38100" dir="2700000" algn="tl">
                    <a:srgbClr val="000000">
                      <a:alpha val="43137"/>
                    </a:srgbClr>
                  </a:outerShdw>
                </a:effectLst>
              </a:rPr>
              <a:t>Saturday- Learn more about VMs</a:t>
            </a:r>
          </a:p>
          <a:p>
            <a:endParaRPr lang="en-US" sz="2000" dirty="0">
              <a:effectLst>
                <a:outerShdw blurRad="38100" dist="38100" dir="2700000" algn="tl">
                  <a:srgbClr val="000000">
                    <a:alpha val="43137"/>
                  </a:srgbClr>
                </a:outerShdw>
              </a:effectLst>
            </a:endParaRPr>
          </a:p>
          <a:p>
            <a:r>
              <a:rPr lang="en-US" sz="2000" dirty="0">
                <a:effectLst>
                  <a:outerShdw blurRad="38100" dist="38100" dir="2700000" algn="tl">
                    <a:srgbClr val="000000">
                      <a:alpha val="43137"/>
                    </a:srgbClr>
                  </a:outerShdw>
                </a:effectLst>
              </a:rPr>
              <a:t>Sunday- Practice DevOps and STLC</a:t>
            </a:r>
          </a:p>
        </p:txBody>
      </p:sp>
      <p:sp>
        <p:nvSpPr>
          <p:cNvPr id="20" name="Text Placeholder 33">
            <a:extLst>
              <a:ext uri="{FF2B5EF4-FFF2-40B4-BE49-F238E27FC236}">
                <a16:creationId xmlns:a16="http://schemas.microsoft.com/office/drawing/2014/main" id="{3EBEB0AC-D407-44FD-A74F-90F67F3D13C3}"/>
              </a:ext>
            </a:extLst>
          </p:cNvPr>
          <p:cNvSpPr txBox="1">
            <a:spLocks/>
          </p:cNvSpPr>
          <p:nvPr/>
        </p:nvSpPr>
        <p:spPr>
          <a:xfrm>
            <a:off x="7379732" y="1945213"/>
            <a:ext cx="3060802" cy="4330640"/>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effectLst>
                  <a:outerShdw blurRad="38100" dist="38100" dir="2700000" algn="tl">
                    <a:srgbClr val="000000">
                      <a:alpha val="43137"/>
                    </a:srgbClr>
                  </a:outerShdw>
                </a:effectLst>
              </a:rPr>
              <a:t>Will be completed</a:t>
            </a:r>
          </a:p>
        </p:txBody>
      </p:sp>
      <p:sp>
        <p:nvSpPr>
          <p:cNvPr id="21" name="Rectangle 20">
            <a:extLst>
              <a:ext uri="{FF2B5EF4-FFF2-40B4-BE49-F238E27FC236}">
                <a16:creationId xmlns:a16="http://schemas.microsoft.com/office/drawing/2014/main" id="{DF8FD767-7EE2-8BA3-9320-45A7293391FF}"/>
              </a:ext>
            </a:extLst>
          </p:cNvPr>
          <p:cNvSpPr/>
          <p:nvPr/>
        </p:nvSpPr>
        <p:spPr>
          <a:xfrm>
            <a:off x="82597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Actions</a:t>
            </a:r>
          </a:p>
        </p:txBody>
      </p:sp>
      <p:sp>
        <p:nvSpPr>
          <p:cNvPr id="22" name="Rectangle 21">
            <a:extLst>
              <a:ext uri="{FF2B5EF4-FFF2-40B4-BE49-F238E27FC236}">
                <a16:creationId xmlns:a16="http://schemas.microsoft.com/office/drawing/2014/main" id="{9289516E-B769-4A13-DD90-39AC62DED9BD}"/>
              </a:ext>
            </a:extLst>
          </p:cNvPr>
          <p:cNvSpPr/>
          <p:nvPr/>
        </p:nvSpPr>
        <p:spPr>
          <a:xfrm>
            <a:off x="4104451" y="125642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Timeline</a:t>
            </a:r>
          </a:p>
        </p:txBody>
      </p:sp>
      <p:sp>
        <p:nvSpPr>
          <p:cNvPr id="23" name="Rectangle 22">
            <a:extLst>
              <a:ext uri="{FF2B5EF4-FFF2-40B4-BE49-F238E27FC236}">
                <a16:creationId xmlns:a16="http://schemas.microsoft.com/office/drawing/2014/main" id="{4461DDA7-0DFB-87EE-DF38-AA6219713C1B}"/>
              </a:ext>
            </a:extLst>
          </p:cNvPr>
          <p:cNvSpPr/>
          <p:nvPr/>
        </p:nvSpPr>
        <p:spPr>
          <a:xfrm>
            <a:off x="7379732" y="1250646"/>
            <a:ext cx="3060802" cy="613014"/>
          </a:xfrm>
          <a:prstGeom prst="rect">
            <a:avLst/>
          </a:prstGeom>
          <a:solidFill>
            <a:schemeClr val="tx1"/>
          </a:solidFill>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Status</a:t>
            </a:r>
          </a:p>
        </p:txBody>
      </p:sp>
      <p:grpSp>
        <p:nvGrpSpPr>
          <p:cNvPr id="24" name="Group 23" descr="thumbs up icon">
            <a:extLst>
              <a:ext uri="{FF2B5EF4-FFF2-40B4-BE49-F238E27FC236}">
                <a16:creationId xmlns:a16="http://schemas.microsoft.com/office/drawing/2014/main" id="{DCA04876-65F9-DDA2-9E8E-9D570857B2A5}"/>
              </a:ext>
            </a:extLst>
          </p:cNvPr>
          <p:cNvGrpSpPr/>
          <p:nvPr/>
        </p:nvGrpSpPr>
        <p:grpSpPr>
          <a:xfrm>
            <a:off x="10965805" y="2219370"/>
            <a:ext cx="823913" cy="823913"/>
            <a:chOff x="744537" y="2086166"/>
            <a:chExt cx="823913" cy="823913"/>
          </a:xfrm>
          <a:solidFill>
            <a:schemeClr val="bg1"/>
          </a:solidFill>
        </p:grpSpPr>
        <p:sp>
          <p:nvSpPr>
            <p:cNvPr id="25" name="Oval 68">
              <a:extLst>
                <a:ext uri="{FF2B5EF4-FFF2-40B4-BE49-F238E27FC236}">
                  <a16:creationId xmlns:a16="http://schemas.microsoft.com/office/drawing/2014/main" id="{3A38CCAC-78C9-81D4-1E36-CB51C7166169}"/>
                </a:ext>
              </a:extLst>
            </p:cNvPr>
            <p:cNvSpPr>
              <a:spLocks noChangeArrowheads="1"/>
            </p:cNvSpPr>
            <p:nvPr/>
          </p:nvSpPr>
          <p:spPr bwMode="auto">
            <a:xfrm>
              <a:off x="744537" y="2086166"/>
              <a:ext cx="823913" cy="823913"/>
            </a:xfrm>
            <a:prstGeom prst="ellipse">
              <a:avLst/>
            </a:prstGeom>
            <a:grpFill/>
            <a:ln>
              <a:noFill/>
            </a:ln>
            <a:extLst>
              <a:ext uri="{91240B29-F687-4F45-9708-019B960494DF}">
                <a14:hiddenLine xmlns:a14="http://schemas.microsoft.com/office/drawing/2010/main" w="57150">
                  <a:solidFill>
                    <a:srgbClr val="000000"/>
                  </a:solidFill>
                  <a:round/>
                  <a:headEnd/>
                  <a:tailEnd/>
                </a14:hiddenLine>
              </a:ext>
            </a:extLst>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sp>
          <p:nvSpPr>
            <p:cNvPr id="26" name="Freeform 65">
              <a:extLst>
                <a:ext uri="{FF2B5EF4-FFF2-40B4-BE49-F238E27FC236}">
                  <a16:creationId xmlns:a16="http://schemas.microsoft.com/office/drawing/2014/main" id="{E083201A-5603-E7AE-C4E0-0A003C89B464}"/>
                </a:ext>
              </a:extLst>
            </p:cNvPr>
            <p:cNvSpPr>
              <a:spLocks noEditPoints="1"/>
            </p:cNvSpPr>
            <p:nvPr/>
          </p:nvSpPr>
          <p:spPr bwMode="auto">
            <a:xfrm>
              <a:off x="984536" y="2278488"/>
              <a:ext cx="358468" cy="351052"/>
            </a:xfrm>
            <a:custGeom>
              <a:avLst/>
              <a:gdLst>
                <a:gd name="T0" fmla="*/ 358468 w 188"/>
                <a:gd name="T1" fmla="*/ 181250 h 184"/>
                <a:gd name="T2" fmla="*/ 257411 w 188"/>
                <a:gd name="T3" fmla="*/ 135460 h 184"/>
                <a:gd name="T4" fmla="*/ 257411 w 188"/>
                <a:gd name="T5" fmla="*/ 125921 h 184"/>
                <a:gd name="T6" fmla="*/ 286012 w 188"/>
                <a:gd name="T7" fmla="*/ 70592 h 184"/>
                <a:gd name="T8" fmla="*/ 263131 w 188"/>
                <a:gd name="T9" fmla="*/ 5724 h 184"/>
                <a:gd name="T10" fmla="*/ 226903 w 188"/>
                <a:gd name="T11" fmla="*/ 34342 h 184"/>
                <a:gd name="T12" fmla="*/ 179234 w 188"/>
                <a:gd name="T13" fmla="*/ 104934 h 184"/>
                <a:gd name="T14" fmla="*/ 133472 w 188"/>
                <a:gd name="T15" fmla="*/ 175526 h 184"/>
                <a:gd name="T16" fmla="*/ 97244 w 188"/>
                <a:gd name="T17" fmla="*/ 160263 h 184"/>
                <a:gd name="T18" fmla="*/ 0 w 188"/>
                <a:gd name="T19" fmla="*/ 177434 h 184"/>
                <a:gd name="T20" fmla="*/ 17161 w 188"/>
                <a:gd name="T21" fmla="*/ 351052 h 184"/>
                <a:gd name="T22" fmla="*/ 114405 w 188"/>
                <a:gd name="T23" fmla="*/ 337697 h 184"/>
                <a:gd name="T24" fmla="*/ 139192 w 188"/>
                <a:gd name="T25" fmla="*/ 351052 h 184"/>
                <a:gd name="T26" fmla="*/ 143006 w 188"/>
                <a:gd name="T27" fmla="*/ 351052 h 184"/>
                <a:gd name="T28" fmla="*/ 299359 w 188"/>
                <a:gd name="T29" fmla="*/ 351052 h 184"/>
                <a:gd name="T30" fmla="*/ 333680 w 188"/>
                <a:gd name="T31" fmla="*/ 307171 h 184"/>
                <a:gd name="T32" fmla="*/ 343214 w 188"/>
                <a:gd name="T33" fmla="*/ 257565 h 184"/>
                <a:gd name="T34" fmla="*/ 348934 w 188"/>
                <a:gd name="T35" fmla="*/ 206052 h 184"/>
                <a:gd name="T36" fmla="*/ 97244 w 188"/>
                <a:gd name="T37" fmla="*/ 335789 h 184"/>
                <a:gd name="T38" fmla="*/ 15254 w 188"/>
                <a:gd name="T39" fmla="*/ 333881 h 184"/>
                <a:gd name="T40" fmla="*/ 17161 w 188"/>
                <a:gd name="T41" fmla="*/ 175526 h 184"/>
                <a:gd name="T42" fmla="*/ 99151 w 188"/>
                <a:gd name="T43" fmla="*/ 177434 h 184"/>
                <a:gd name="T44" fmla="*/ 335587 w 188"/>
                <a:gd name="T45" fmla="*/ 198421 h 184"/>
                <a:gd name="T46" fmla="*/ 333680 w 188"/>
                <a:gd name="T47" fmla="*/ 209868 h 184"/>
                <a:gd name="T48" fmla="*/ 329867 w 188"/>
                <a:gd name="T49" fmla="*/ 249934 h 184"/>
                <a:gd name="T50" fmla="*/ 327960 w 188"/>
                <a:gd name="T51" fmla="*/ 261381 h 184"/>
                <a:gd name="T52" fmla="*/ 320333 w 188"/>
                <a:gd name="T53" fmla="*/ 297631 h 184"/>
                <a:gd name="T54" fmla="*/ 318426 w 188"/>
                <a:gd name="T55" fmla="*/ 307171 h 184"/>
                <a:gd name="T56" fmla="*/ 299359 w 188"/>
                <a:gd name="T57" fmla="*/ 335789 h 184"/>
                <a:gd name="T58" fmla="*/ 133472 w 188"/>
                <a:gd name="T59" fmla="*/ 330065 h 184"/>
                <a:gd name="T60" fmla="*/ 114405 w 188"/>
                <a:gd name="T61" fmla="*/ 190789 h 184"/>
                <a:gd name="T62" fmla="*/ 137286 w 188"/>
                <a:gd name="T63" fmla="*/ 190789 h 184"/>
                <a:gd name="T64" fmla="*/ 169700 w 188"/>
                <a:gd name="T65" fmla="*/ 152631 h 184"/>
                <a:gd name="T66" fmla="*/ 192581 w 188"/>
                <a:gd name="T67" fmla="*/ 112566 h 184"/>
                <a:gd name="T68" fmla="*/ 247877 w 188"/>
                <a:gd name="T69" fmla="*/ 19079 h 184"/>
                <a:gd name="T70" fmla="*/ 272664 w 188"/>
                <a:gd name="T71" fmla="*/ 66776 h 184"/>
                <a:gd name="T72" fmla="*/ 244063 w 188"/>
                <a:gd name="T73" fmla="*/ 145000 h 184"/>
                <a:gd name="T74" fmla="*/ 308893 w 188"/>
                <a:gd name="T75" fmla="*/ 150723 h 184"/>
                <a:gd name="T76" fmla="*/ 335587 w 188"/>
                <a:gd name="T77" fmla="*/ 198421 h 184"/>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188" h="184">
                  <a:moveTo>
                    <a:pt x="183" y="108"/>
                  </a:moveTo>
                  <a:cubicBezTo>
                    <a:pt x="185" y="105"/>
                    <a:pt x="188" y="101"/>
                    <a:pt x="188" y="95"/>
                  </a:cubicBezTo>
                  <a:cubicBezTo>
                    <a:pt x="188" y="78"/>
                    <a:pt x="172" y="72"/>
                    <a:pt x="163" y="71"/>
                  </a:cubicBezTo>
                  <a:cubicBezTo>
                    <a:pt x="135" y="71"/>
                    <a:pt x="135" y="71"/>
                    <a:pt x="135" y="71"/>
                  </a:cubicBezTo>
                  <a:cubicBezTo>
                    <a:pt x="135" y="71"/>
                    <a:pt x="135" y="71"/>
                    <a:pt x="135" y="71"/>
                  </a:cubicBezTo>
                  <a:cubicBezTo>
                    <a:pt x="133" y="69"/>
                    <a:pt x="135" y="66"/>
                    <a:pt x="135" y="66"/>
                  </a:cubicBezTo>
                  <a:cubicBezTo>
                    <a:pt x="135" y="66"/>
                    <a:pt x="135" y="66"/>
                    <a:pt x="135" y="66"/>
                  </a:cubicBezTo>
                  <a:cubicBezTo>
                    <a:pt x="136" y="66"/>
                    <a:pt x="144" y="55"/>
                    <a:pt x="150" y="37"/>
                  </a:cubicBezTo>
                  <a:cubicBezTo>
                    <a:pt x="157" y="18"/>
                    <a:pt x="140" y="4"/>
                    <a:pt x="139" y="3"/>
                  </a:cubicBezTo>
                  <a:cubicBezTo>
                    <a:pt x="138" y="3"/>
                    <a:pt x="138" y="3"/>
                    <a:pt x="138" y="3"/>
                  </a:cubicBezTo>
                  <a:cubicBezTo>
                    <a:pt x="138" y="3"/>
                    <a:pt x="132" y="0"/>
                    <a:pt x="126" y="4"/>
                  </a:cubicBezTo>
                  <a:cubicBezTo>
                    <a:pt x="122" y="6"/>
                    <a:pt x="119" y="11"/>
                    <a:pt x="119" y="18"/>
                  </a:cubicBezTo>
                  <a:cubicBezTo>
                    <a:pt x="117" y="34"/>
                    <a:pt x="103" y="48"/>
                    <a:pt x="97" y="53"/>
                  </a:cubicBezTo>
                  <a:cubicBezTo>
                    <a:pt x="96" y="54"/>
                    <a:pt x="95" y="54"/>
                    <a:pt x="94" y="55"/>
                  </a:cubicBezTo>
                  <a:cubicBezTo>
                    <a:pt x="90" y="59"/>
                    <a:pt x="85" y="69"/>
                    <a:pt x="82" y="76"/>
                  </a:cubicBezTo>
                  <a:cubicBezTo>
                    <a:pt x="79" y="81"/>
                    <a:pt x="73" y="89"/>
                    <a:pt x="70" y="92"/>
                  </a:cubicBezTo>
                  <a:cubicBezTo>
                    <a:pt x="67" y="92"/>
                    <a:pt x="63" y="92"/>
                    <a:pt x="60" y="92"/>
                  </a:cubicBezTo>
                  <a:cubicBezTo>
                    <a:pt x="59" y="88"/>
                    <a:pt x="55" y="84"/>
                    <a:pt x="51" y="84"/>
                  </a:cubicBezTo>
                  <a:cubicBezTo>
                    <a:pt x="9" y="84"/>
                    <a:pt x="9" y="84"/>
                    <a:pt x="9" y="84"/>
                  </a:cubicBezTo>
                  <a:cubicBezTo>
                    <a:pt x="4" y="84"/>
                    <a:pt x="0" y="88"/>
                    <a:pt x="0" y="93"/>
                  </a:cubicBezTo>
                  <a:cubicBezTo>
                    <a:pt x="0" y="175"/>
                    <a:pt x="0" y="175"/>
                    <a:pt x="0" y="175"/>
                  </a:cubicBezTo>
                  <a:cubicBezTo>
                    <a:pt x="0" y="180"/>
                    <a:pt x="4" y="184"/>
                    <a:pt x="9" y="184"/>
                  </a:cubicBezTo>
                  <a:cubicBezTo>
                    <a:pt x="51" y="184"/>
                    <a:pt x="51" y="184"/>
                    <a:pt x="51" y="184"/>
                  </a:cubicBezTo>
                  <a:cubicBezTo>
                    <a:pt x="56" y="184"/>
                    <a:pt x="59" y="181"/>
                    <a:pt x="60" y="177"/>
                  </a:cubicBezTo>
                  <a:cubicBezTo>
                    <a:pt x="62" y="177"/>
                    <a:pt x="63" y="175"/>
                    <a:pt x="64" y="175"/>
                  </a:cubicBezTo>
                  <a:cubicBezTo>
                    <a:pt x="65" y="177"/>
                    <a:pt x="67" y="181"/>
                    <a:pt x="73" y="184"/>
                  </a:cubicBezTo>
                  <a:cubicBezTo>
                    <a:pt x="74" y="184"/>
                    <a:pt x="74" y="184"/>
                    <a:pt x="74" y="184"/>
                  </a:cubicBezTo>
                  <a:cubicBezTo>
                    <a:pt x="75" y="184"/>
                    <a:pt x="75" y="184"/>
                    <a:pt x="75" y="184"/>
                  </a:cubicBezTo>
                  <a:cubicBezTo>
                    <a:pt x="75" y="184"/>
                    <a:pt x="103" y="184"/>
                    <a:pt x="129" y="184"/>
                  </a:cubicBezTo>
                  <a:cubicBezTo>
                    <a:pt x="142" y="184"/>
                    <a:pt x="153" y="184"/>
                    <a:pt x="157" y="184"/>
                  </a:cubicBezTo>
                  <a:cubicBezTo>
                    <a:pt x="165" y="184"/>
                    <a:pt x="170" y="180"/>
                    <a:pt x="172" y="177"/>
                  </a:cubicBezTo>
                  <a:cubicBezTo>
                    <a:pt x="176" y="172"/>
                    <a:pt x="176" y="165"/>
                    <a:pt x="175" y="161"/>
                  </a:cubicBezTo>
                  <a:cubicBezTo>
                    <a:pt x="181" y="156"/>
                    <a:pt x="181" y="147"/>
                    <a:pt x="181" y="143"/>
                  </a:cubicBezTo>
                  <a:cubicBezTo>
                    <a:pt x="182" y="140"/>
                    <a:pt x="181" y="138"/>
                    <a:pt x="180" y="135"/>
                  </a:cubicBezTo>
                  <a:cubicBezTo>
                    <a:pt x="183" y="133"/>
                    <a:pt x="186" y="127"/>
                    <a:pt x="186" y="120"/>
                  </a:cubicBezTo>
                  <a:cubicBezTo>
                    <a:pt x="187" y="115"/>
                    <a:pt x="185" y="110"/>
                    <a:pt x="183" y="108"/>
                  </a:cubicBezTo>
                  <a:close/>
                  <a:moveTo>
                    <a:pt x="52" y="175"/>
                  </a:moveTo>
                  <a:cubicBezTo>
                    <a:pt x="52" y="176"/>
                    <a:pt x="52" y="176"/>
                    <a:pt x="51" y="176"/>
                  </a:cubicBezTo>
                  <a:cubicBezTo>
                    <a:pt x="9" y="176"/>
                    <a:pt x="9" y="176"/>
                    <a:pt x="9" y="176"/>
                  </a:cubicBezTo>
                  <a:cubicBezTo>
                    <a:pt x="9" y="176"/>
                    <a:pt x="8" y="176"/>
                    <a:pt x="8" y="175"/>
                  </a:cubicBezTo>
                  <a:cubicBezTo>
                    <a:pt x="8" y="93"/>
                    <a:pt x="8" y="93"/>
                    <a:pt x="8" y="93"/>
                  </a:cubicBezTo>
                  <a:cubicBezTo>
                    <a:pt x="8" y="93"/>
                    <a:pt x="9" y="92"/>
                    <a:pt x="9" y="92"/>
                  </a:cubicBezTo>
                  <a:cubicBezTo>
                    <a:pt x="51" y="92"/>
                    <a:pt x="51" y="92"/>
                    <a:pt x="51" y="92"/>
                  </a:cubicBezTo>
                  <a:cubicBezTo>
                    <a:pt x="52" y="92"/>
                    <a:pt x="52" y="93"/>
                    <a:pt x="52" y="93"/>
                  </a:cubicBezTo>
                  <a:lnTo>
                    <a:pt x="52" y="175"/>
                  </a:lnTo>
                  <a:close/>
                  <a:moveTo>
                    <a:pt x="176" y="104"/>
                  </a:moveTo>
                  <a:cubicBezTo>
                    <a:pt x="172" y="107"/>
                    <a:pt x="172" y="107"/>
                    <a:pt x="172" y="107"/>
                  </a:cubicBezTo>
                  <a:cubicBezTo>
                    <a:pt x="175" y="110"/>
                    <a:pt x="175" y="110"/>
                    <a:pt x="175" y="110"/>
                  </a:cubicBezTo>
                  <a:cubicBezTo>
                    <a:pt x="176" y="111"/>
                    <a:pt x="179" y="114"/>
                    <a:pt x="178" y="120"/>
                  </a:cubicBezTo>
                  <a:cubicBezTo>
                    <a:pt x="178" y="127"/>
                    <a:pt x="173" y="131"/>
                    <a:pt x="173" y="131"/>
                  </a:cubicBezTo>
                  <a:cubicBezTo>
                    <a:pt x="167" y="133"/>
                    <a:pt x="167" y="133"/>
                    <a:pt x="167" y="133"/>
                  </a:cubicBezTo>
                  <a:cubicBezTo>
                    <a:pt x="172" y="137"/>
                    <a:pt x="172" y="137"/>
                    <a:pt x="172" y="137"/>
                  </a:cubicBezTo>
                  <a:cubicBezTo>
                    <a:pt x="172" y="138"/>
                    <a:pt x="174" y="140"/>
                    <a:pt x="173" y="144"/>
                  </a:cubicBezTo>
                  <a:cubicBezTo>
                    <a:pt x="173" y="147"/>
                    <a:pt x="172" y="154"/>
                    <a:pt x="168" y="156"/>
                  </a:cubicBezTo>
                  <a:cubicBezTo>
                    <a:pt x="164" y="158"/>
                    <a:pt x="164" y="158"/>
                    <a:pt x="164" y="158"/>
                  </a:cubicBezTo>
                  <a:cubicBezTo>
                    <a:pt x="167" y="161"/>
                    <a:pt x="167" y="161"/>
                    <a:pt x="167" y="161"/>
                  </a:cubicBezTo>
                  <a:cubicBezTo>
                    <a:pt x="168" y="163"/>
                    <a:pt x="168" y="169"/>
                    <a:pt x="165" y="173"/>
                  </a:cubicBezTo>
                  <a:cubicBezTo>
                    <a:pt x="164" y="175"/>
                    <a:pt x="161" y="176"/>
                    <a:pt x="157" y="176"/>
                  </a:cubicBezTo>
                  <a:cubicBezTo>
                    <a:pt x="144" y="176"/>
                    <a:pt x="84" y="176"/>
                    <a:pt x="76" y="176"/>
                  </a:cubicBezTo>
                  <a:cubicBezTo>
                    <a:pt x="73" y="175"/>
                    <a:pt x="71" y="174"/>
                    <a:pt x="70" y="173"/>
                  </a:cubicBezTo>
                  <a:cubicBezTo>
                    <a:pt x="69" y="172"/>
                    <a:pt x="67" y="167"/>
                    <a:pt x="60" y="167"/>
                  </a:cubicBezTo>
                  <a:cubicBezTo>
                    <a:pt x="60" y="100"/>
                    <a:pt x="60" y="100"/>
                    <a:pt x="60" y="100"/>
                  </a:cubicBezTo>
                  <a:cubicBezTo>
                    <a:pt x="64" y="100"/>
                    <a:pt x="71" y="100"/>
                    <a:pt x="71" y="100"/>
                  </a:cubicBezTo>
                  <a:cubicBezTo>
                    <a:pt x="72" y="100"/>
                    <a:pt x="72" y="100"/>
                    <a:pt x="72" y="100"/>
                  </a:cubicBezTo>
                  <a:cubicBezTo>
                    <a:pt x="74" y="99"/>
                    <a:pt x="74" y="99"/>
                    <a:pt x="74" y="99"/>
                  </a:cubicBezTo>
                  <a:cubicBezTo>
                    <a:pt x="74" y="99"/>
                    <a:pt x="85" y="88"/>
                    <a:pt x="89" y="80"/>
                  </a:cubicBezTo>
                  <a:cubicBezTo>
                    <a:pt x="93" y="72"/>
                    <a:pt x="96" y="63"/>
                    <a:pt x="100" y="61"/>
                  </a:cubicBezTo>
                  <a:cubicBezTo>
                    <a:pt x="100" y="60"/>
                    <a:pt x="101" y="60"/>
                    <a:pt x="101" y="59"/>
                  </a:cubicBezTo>
                  <a:cubicBezTo>
                    <a:pt x="108" y="54"/>
                    <a:pt x="124" y="38"/>
                    <a:pt x="127" y="19"/>
                  </a:cubicBezTo>
                  <a:cubicBezTo>
                    <a:pt x="127" y="14"/>
                    <a:pt x="128" y="12"/>
                    <a:pt x="130" y="10"/>
                  </a:cubicBezTo>
                  <a:cubicBezTo>
                    <a:pt x="132" y="9"/>
                    <a:pt x="134" y="10"/>
                    <a:pt x="135" y="10"/>
                  </a:cubicBezTo>
                  <a:cubicBezTo>
                    <a:pt x="137" y="12"/>
                    <a:pt x="147" y="22"/>
                    <a:pt x="143" y="35"/>
                  </a:cubicBezTo>
                  <a:cubicBezTo>
                    <a:pt x="137" y="51"/>
                    <a:pt x="129" y="61"/>
                    <a:pt x="129" y="61"/>
                  </a:cubicBezTo>
                  <a:cubicBezTo>
                    <a:pt x="127" y="64"/>
                    <a:pt x="124" y="70"/>
                    <a:pt x="128" y="76"/>
                  </a:cubicBezTo>
                  <a:cubicBezTo>
                    <a:pt x="130" y="79"/>
                    <a:pt x="133" y="79"/>
                    <a:pt x="135" y="79"/>
                  </a:cubicBezTo>
                  <a:cubicBezTo>
                    <a:pt x="162" y="79"/>
                    <a:pt x="162" y="79"/>
                    <a:pt x="162" y="79"/>
                  </a:cubicBezTo>
                  <a:cubicBezTo>
                    <a:pt x="163" y="79"/>
                    <a:pt x="180" y="81"/>
                    <a:pt x="180" y="95"/>
                  </a:cubicBezTo>
                  <a:cubicBezTo>
                    <a:pt x="180" y="101"/>
                    <a:pt x="176" y="104"/>
                    <a:pt x="176" y="104"/>
                  </a:cubicBezTo>
                  <a:close/>
                </a:path>
              </a:pathLst>
            </a:custGeom>
            <a:grpFill/>
            <a:ln w="9525">
              <a:solidFill>
                <a:schemeClr val="tx1"/>
              </a:solidFill>
              <a:round/>
              <a:headEnd/>
              <a:tailEnd/>
            </a:ln>
          </p:spPr>
          <p:txBody>
            <a:bodyPr/>
            <a:lstStyle/>
            <a:p>
              <a:endParaRPr lang="en-US" dirty="0"/>
            </a:p>
          </p:txBody>
        </p:sp>
      </p:grpSp>
      <p:grpSp>
        <p:nvGrpSpPr>
          <p:cNvPr id="27" name="Group 26" descr="clock icon">
            <a:extLst>
              <a:ext uri="{FF2B5EF4-FFF2-40B4-BE49-F238E27FC236}">
                <a16:creationId xmlns:a16="http://schemas.microsoft.com/office/drawing/2014/main" id="{B808CBE1-9B84-7818-F1B7-F6B6847390C9}"/>
              </a:ext>
            </a:extLst>
          </p:cNvPr>
          <p:cNvGrpSpPr/>
          <p:nvPr/>
        </p:nvGrpSpPr>
        <p:grpSpPr>
          <a:xfrm>
            <a:off x="10965805" y="3169273"/>
            <a:ext cx="823913" cy="823912"/>
            <a:chOff x="744537" y="3036069"/>
            <a:chExt cx="823913" cy="823912"/>
          </a:xfrm>
          <a:solidFill>
            <a:schemeClr val="bg1"/>
          </a:solidFill>
        </p:grpSpPr>
        <p:sp>
          <p:nvSpPr>
            <p:cNvPr id="28" name="Oval 68">
              <a:extLst>
                <a:ext uri="{FF2B5EF4-FFF2-40B4-BE49-F238E27FC236}">
                  <a16:creationId xmlns:a16="http://schemas.microsoft.com/office/drawing/2014/main" id="{0D5B9A7E-609B-61CB-6B76-65F108A044FB}"/>
                </a:ext>
                <a:ext uri="{C183D7F6-B498-43B3-948B-1728B52AA6E4}">
                  <adec:decorative xmlns:adec="http://schemas.microsoft.com/office/drawing/2017/decorative" val="1"/>
                </a:ext>
              </a:extLst>
            </p:cNvPr>
            <p:cNvSpPr>
              <a:spLocks noChangeArrowheads="1"/>
            </p:cNvSpPr>
            <p:nvPr/>
          </p:nvSpPr>
          <p:spPr bwMode="auto">
            <a:xfrm>
              <a:off x="744537" y="3036069"/>
              <a:ext cx="823913" cy="823912"/>
            </a:xfrm>
            <a:prstGeom prst="ellipse">
              <a:avLst/>
            </a:prstGeom>
            <a:grpFill/>
            <a:ln>
              <a:noFill/>
            </a:ln>
          </p:spPr>
          <p:txBody>
            <a:bodyPr/>
            <a:lstStyle>
              <a:lvl1pPr>
                <a:defRPr>
                  <a:solidFill>
                    <a:schemeClr val="tx1"/>
                  </a:solidFill>
                  <a:latin typeface="Open Sans Light" pitchFamily="34" charset="0"/>
                </a:defRPr>
              </a:lvl1pPr>
              <a:lvl2pPr marL="742950" indent="-285750">
                <a:defRPr>
                  <a:solidFill>
                    <a:schemeClr val="tx1"/>
                  </a:solidFill>
                  <a:latin typeface="Open Sans Light" pitchFamily="34" charset="0"/>
                </a:defRPr>
              </a:lvl2pPr>
              <a:lvl3pPr marL="1143000" indent="-228600">
                <a:defRPr>
                  <a:solidFill>
                    <a:schemeClr val="tx1"/>
                  </a:solidFill>
                  <a:latin typeface="Open Sans Light" pitchFamily="34" charset="0"/>
                </a:defRPr>
              </a:lvl3pPr>
              <a:lvl4pPr marL="1600200" indent="-228600">
                <a:defRPr>
                  <a:solidFill>
                    <a:schemeClr val="tx1"/>
                  </a:solidFill>
                  <a:latin typeface="Open Sans Light" pitchFamily="34" charset="0"/>
                </a:defRPr>
              </a:lvl4pPr>
              <a:lvl5pPr marL="2057400" indent="-228600">
                <a:defRPr>
                  <a:solidFill>
                    <a:schemeClr val="tx1"/>
                  </a:solidFill>
                  <a:latin typeface="Open Sans Light" pitchFamily="34" charset="0"/>
                </a:defRPr>
              </a:lvl5pPr>
              <a:lvl6pPr marL="2514600" indent="-228600" fontAlgn="base">
                <a:spcBef>
                  <a:spcPct val="0"/>
                </a:spcBef>
                <a:spcAft>
                  <a:spcPct val="0"/>
                </a:spcAft>
                <a:defRPr>
                  <a:solidFill>
                    <a:schemeClr val="tx1"/>
                  </a:solidFill>
                  <a:latin typeface="Open Sans Light" pitchFamily="34" charset="0"/>
                </a:defRPr>
              </a:lvl6pPr>
              <a:lvl7pPr marL="2971800" indent="-228600" fontAlgn="base">
                <a:spcBef>
                  <a:spcPct val="0"/>
                </a:spcBef>
                <a:spcAft>
                  <a:spcPct val="0"/>
                </a:spcAft>
                <a:defRPr>
                  <a:solidFill>
                    <a:schemeClr val="tx1"/>
                  </a:solidFill>
                  <a:latin typeface="Open Sans Light" pitchFamily="34" charset="0"/>
                </a:defRPr>
              </a:lvl7pPr>
              <a:lvl8pPr marL="3429000" indent="-228600" fontAlgn="base">
                <a:spcBef>
                  <a:spcPct val="0"/>
                </a:spcBef>
                <a:spcAft>
                  <a:spcPct val="0"/>
                </a:spcAft>
                <a:defRPr>
                  <a:solidFill>
                    <a:schemeClr val="tx1"/>
                  </a:solidFill>
                  <a:latin typeface="Open Sans Light" pitchFamily="34" charset="0"/>
                </a:defRPr>
              </a:lvl8pPr>
              <a:lvl9pPr marL="3886200" indent="-228600" fontAlgn="base">
                <a:spcBef>
                  <a:spcPct val="0"/>
                </a:spcBef>
                <a:spcAft>
                  <a:spcPct val="0"/>
                </a:spcAft>
                <a:defRPr>
                  <a:solidFill>
                    <a:schemeClr val="tx1"/>
                  </a:solidFill>
                  <a:latin typeface="Open Sans Light" pitchFamily="34" charset="0"/>
                </a:defRPr>
              </a:lvl9pPr>
            </a:lstStyle>
            <a:p>
              <a:pPr eaLnBrk="1" hangingPunct="1"/>
              <a:endParaRPr lang="en-US" altLang="en-US" dirty="0"/>
            </a:p>
          </p:txBody>
        </p:sp>
        <p:grpSp>
          <p:nvGrpSpPr>
            <p:cNvPr id="29" name="Group 28" descr="Clock">
              <a:extLst>
                <a:ext uri="{FF2B5EF4-FFF2-40B4-BE49-F238E27FC236}">
                  <a16:creationId xmlns:a16="http://schemas.microsoft.com/office/drawing/2014/main" id="{1C95187E-2D4F-6A0D-B336-8B096F1468D7}"/>
                </a:ext>
              </a:extLst>
            </p:cNvPr>
            <p:cNvGrpSpPr/>
            <p:nvPr/>
          </p:nvGrpSpPr>
          <p:grpSpPr bwMode="auto">
            <a:xfrm>
              <a:off x="982527" y="3270522"/>
              <a:ext cx="343634" cy="344872"/>
              <a:chOff x="9155465" y="4372601"/>
              <a:chExt cx="343634" cy="344872"/>
            </a:xfrm>
            <a:grpFill/>
          </p:grpSpPr>
          <p:sp>
            <p:nvSpPr>
              <p:cNvPr id="30" name="Freeform 158">
                <a:extLst>
                  <a:ext uri="{FF2B5EF4-FFF2-40B4-BE49-F238E27FC236}">
                    <a16:creationId xmlns:a16="http://schemas.microsoft.com/office/drawing/2014/main" id="{6A73770E-F6A1-75D7-11EF-CB4EC6F3B336}"/>
                  </a:ext>
                </a:extLst>
              </p:cNvPr>
              <p:cNvSpPr>
                <a:spLocks noEditPoints="1"/>
              </p:cNvSpPr>
              <p:nvPr/>
            </p:nvSpPr>
            <p:spPr bwMode="auto">
              <a:xfrm>
                <a:off x="9379198" y="4372601"/>
                <a:ext cx="119901" cy="101360"/>
              </a:xfrm>
              <a:custGeom>
                <a:avLst/>
                <a:gdLst>
                  <a:gd name="T0" fmla="*/ 50 w 63"/>
                  <a:gd name="T1" fmla="*/ 53 h 53"/>
                  <a:gd name="T2" fmla="*/ 47 w 63"/>
                  <a:gd name="T3" fmla="*/ 49 h 53"/>
                  <a:gd name="T4" fmla="*/ 4 w 63"/>
                  <a:gd name="T5" fmla="*/ 15 h 53"/>
                  <a:gd name="T6" fmla="*/ 0 w 63"/>
                  <a:gd name="T7" fmla="*/ 14 h 53"/>
                  <a:gd name="T8" fmla="*/ 2 w 63"/>
                  <a:gd name="T9" fmla="*/ 10 h 53"/>
                  <a:gd name="T10" fmla="*/ 19 w 63"/>
                  <a:gd name="T11" fmla="*/ 0 h 53"/>
                  <a:gd name="T12" fmla="*/ 42 w 63"/>
                  <a:gd name="T13" fmla="*/ 11 h 53"/>
                  <a:gd name="T14" fmla="*/ 52 w 63"/>
                  <a:gd name="T15" fmla="*/ 50 h 53"/>
                  <a:gd name="T16" fmla="*/ 50 w 63"/>
                  <a:gd name="T17" fmla="*/ 53 h 53"/>
                  <a:gd name="T18" fmla="*/ 10 w 63"/>
                  <a:gd name="T19" fmla="*/ 11 h 53"/>
                  <a:gd name="T20" fmla="*/ 50 w 63"/>
                  <a:gd name="T21" fmla="*/ 42 h 53"/>
                  <a:gd name="T22" fmla="*/ 39 w 63"/>
                  <a:gd name="T23" fmla="*/ 16 h 53"/>
                  <a:gd name="T24" fmla="*/ 19 w 63"/>
                  <a:gd name="T25" fmla="*/ 6 h 53"/>
                  <a:gd name="T26" fmla="*/ 10 w 63"/>
                  <a:gd name="T27" fmla="*/ 1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50" y="53"/>
                    </a:moveTo>
                    <a:cubicBezTo>
                      <a:pt x="47" y="49"/>
                      <a:pt x="47" y="49"/>
                      <a:pt x="47" y="49"/>
                    </a:cubicBezTo>
                    <a:cubicBezTo>
                      <a:pt x="37" y="33"/>
                      <a:pt x="22" y="21"/>
                      <a:pt x="4" y="15"/>
                    </a:cubicBezTo>
                    <a:cubicBezTo>
                      <a:pt x="0" y="14"/>
                      <a:pt x="0" y="14"/>
                      <a:pt x="0" y="14"/>
                    </a:cubicBezTo>
                    <a:cubicBezTo>
                      <a:pt x="2" y="10"/>
                      <a:pt x="2" y="10"/>
                      <a:pt x="2" y="10"/>
                    </a:cubicBezTo>
                    <a:cubicBezTo>
                      <a:pt x="6" y="5"/>
                      <a:pt x="11" y="0"/>
                      <a:pt x="19" y="0"/>
                    </a:cubicBezTo>
                    <a:cubicBezTo>
                      <a:pt x="26" y="0"/>
                      <a:pt x="33" y="4"/>
                      <a:pt x="42" y="11"/>
                    </a:cubicBezTo>
                    <a:cubicBezTo>
                      <a:pt x="63" y="27"/>
                      <a:pt x="61" y="38"/>
                      <a:pt x="52" y="50"/>
                    </a:cubicBezTo>
                    <a:lnTo>
                      <a:pt x="50" y="53"/>
                    </a:lnTo>
                    <a:close/>
                    <a:moveTo>
                      <a:pt x="10" y="11"/>
                    </a:moveTo>
                    <a:cubicBezTo>
                      <a:pt x="26" y="17"/>
                      <a:pt x="40" y="28"/>
                      <a:pt x="50" y="42"/>
                    </a:cubicBezTo>
                    <a:cubicBezTo>
                      <a:pt x="54" y="36"/>
                      <a:pt x="55" y="29"/>
                      <a:pt x="39" y="16"/>
                    </a:cubicBezTo>
                    <a:cubicBezTo>
                      <a:pt x="30" y="9"/>
                      <a:pt x="24" y="6"/>
                      <a:pt x="19" y="6"/>
                    </a:cubicBezTo>
                    <a:cubicBezTo>
                      <a:pt x="16" y="6"/>
                      <a:pt x="13" y="8"/>
                      <a:pt x="10" y="11"/>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1" name="Freeform 159">
                <a:extLst>
                  <a:ext uri="{FF2B5EF4-FFF2-40B4-BE49-F238E27FC236}">
                    <a16:creationId xmlns:a16="http://schemas.microsoft.com/office/drawing/2014/main" id="{3529665D-D778-71CC-E4C5-628FF603244E}"/>
                  </a:ext>
                </a:extLst>
              </p:cNvPr>
              <p:cNvSpPr>
                <a:spLocks noEditPoints="1"/>
              </p:cNvSpPr>
              <p:nvPr/>
            </p:nvSpPr>
            <p:spPr bwMode="auto">
              <a:xfrm>
                <a:off x="9155465" y="4372601"/>
                <a:ext cx="119901" cy="101360"/>
              </a:xfrm>
              <a:custGeom>
                <a:avLst/>
                <a:gdLst>
                  <a:gd name="T0" fmla="*/ 13 w 63"/>
                  <a:gd name="T1" fmla="*/ 53 h 53"/>
                  <a:gd name="T2" fmla="*/ 10 w 63"/>
                  <a:gd name="T3" fmla="*/ 50 h 53"/>
                  <a:gd name="T4" fmla="*/ 20 w 63"/>
                  <a:gd name="T5" fmla="*/ 11 h 53"/>
                  <a:gd name="T6" fmla="*/ 44 w 63"/>
                  <a:gd name="T7" fmla="*/ 0 h 53"/>
                  <a:gd name="T8" fmla="*/ 60 w 63"/>
                  <a:gd name="T9" fmla="*/ 10 h 53"/>
                  <a:gd name="T10" fmla="*/ 63 w 63"/>
                  <a:gd name="T11" fmla="*/ 14 h 53"/>
                  <a:gd name="T12" fmla="*/ 59 w 63"/>
                  <a:gd name="T13" fmla="*/ 15 h 53"/>
                  <a:gd name="T14" fmla="*/ 15 w 63"/>
                  <a:gd name="T15" fmla="*/ 49 h 53"/>
                  <a:gd name="T16" fmla="*/ 13 w 63"/>
                  <a:gd name="T17" fmla="*/ 53 h 53"/>
                  <a:gd name="T18" fmla="*/ 44 w 63"/>
                  <a:gd name="T19" fmla="*/ 6 h 53"/>
                  <a:gd name="T20" fmla="*/ 24 w 63"/>
                  <a:gd name="T21" fmla="*/ 16 h 53"/>
                  <a:gd name="T22" fmla="*/ 13 w 63"/>
                  <a:gd name="T23" fmla="*/ 42 h 53"/>
                  <a:gd name="T24" fmla="*/ 53 w 63"/>
                  <a:gd name="T25" fmla="*/ 11 h 53"/>
                  <a:gd name="T26" fmla="*/ 44 w 63"/>
                  <a:gd name="T27" fmla="*/ 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3" h="53">
                    <a:moveTo>
                      <a:pt x="13" y="53"/>
                    </a:moveTo>
                    <a:cubicBezTo>
                      <a:pt x="10" y="50"/>
                      <a:pt x="10" y="50"/>
                      <a:pt x="10" y="50"/>
                    </a:cubicBezTo>
                    <a:cubicBezTo>
                      <a:pt x="2" y="38"/>
                      <a:pt x="0" y="27"/>
                      <a:pt x="20" y="11"/>
                    </a:cubicBezTo>
                    <a:cubicBezTo>
                      <a:pt x="30" y="4"/>
                      <a:pt x="37" y="0"/>
                      <a:pt x="44" y="0"/>
                    </a:cubicBezTo>
                    <a:cubicBezTo>
                      <a:pt x="51" y="0"/>
                      <a:pt x="56" y="5"/>
                      <a:pt x="60" y="10"/>
                    </a:cubicBezTo>
                    <a:cubicBezTo>
                      <a:pt x="63" y="14"/>
                      <a:pt x="63" y="14"/>
                      <a:pt x="63" y="14"/>
                    </a:cubicBezTo>
                    <a:cubicBezTo>
                      <a:pt x="59" y="15"/>
                      <a:pt x="59" y="15"/>
                      <a:pt x="59" y="15"/>
                    </a:cubicBezTo>
                    <a:cubicBezTo>
                      <a:pt x="41" y="21"/>
                      <a:pt x="26" y="33"/>
                      <a:pt x="15" y="49"/>
                    </a:cubicBezTo>
                    <a:lnTo>
                      <a:pt x="13" y="53"/>
                    </a:lnTo>
                    <a:close/>
                    <a:moveTo>
                      <a:pt x="44" y="6"/>
                    </a:moveTo>
                    <a:cubicBezTo>
                      <a:pt x="39" y="6"/>
                      <a:pt x="32" y="9"/>
                      <a:pt x="24" y="16"/>
                    </a:cubicBezTo>
                    <a:cubicBezTo>
                      <a:pt x="8" y="29"/>
                      <a:pt x="9" y="36"/>
                      <a:pt x="13" y="42"/>
                    </a:cubicBezTo>
                    <a:cubicBezTo>
                      <a:pt x="23" y="28"/>
                      <a:pt x="37" y="17"/>
                      <a:pt x="53" y="11"/>
                    </a:cubicBezTo>
                    <a:cubicBezTo>
                      <a:pt x="50" y="8"/>
                      <a:pt x="47" y="6"/>
                      <a:pt x="4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2" name="Freeform 160">
                <a:extLst>
                  <a:ext uri="{FF2B5EF4-FFF2-40B4-BE49-F238E27FC236}">
                    <a16:creationId xmlns:a16="http://schemas.microsoft.com/office/drawing/2014/main" id="{1D07999A-0B9E-EABC-79E7-1E3F332E33D8}"/>
                  </a:ext>
                </a:extLst>
              </p:cNvPr>
              <p:cNvSpPr>
                <a:spLocks/>
              </p:cNvSpPr>
              <p:nvPr/>
            </p:nvSpPr>
            <p:spPr bwMode="auto">
              <a:xfrm>
                <a:off x="9196256" y="4671737"/>
                <a:ext cx="43263" cy="44500"/>
              </a:xfrm>
              <a:custGeom>
                <a:avLst/>
                <a:gdLst>
                  <a:gd name="T0" fmla="*/ 6 w 35"/>
                  <a:gd name="T1" fmla="*/ 36 h 36"/>
                  <a:gd name="T2" fmla="*/ 0 w 35"/>
                  <a:gd name="T3" fmla="*/ 30 h 36"/>
                  <a:gd name="T4" fmla="*/ 29 w 35"/>
                  <a:gd name="T5" fmla="*/ 0 h 36"/>
                  <a:gd name="T6" fmla="*/ 35 w 35"/>
                  <a:gd name="T7" fmla="*/ 8 h 36"/>
                  <a:gd name="T8" fmla="*/ 6 w 35"/>
                  <a:gd name="T9" fmla="*/ 36 h 36"/>
                </a:gdLst>
                <a:ahLst/>
                <a:cxnLst>
                  <a:cxn ang="0">
                    <a:pos x="T0" y="T1"/>
                  </a:cxn>
                  <a:cxn ang="0">
                    <a:pos x="T2" y="T3"/>
                  </a:cxn>
                  <a:cxn ang="0">
                    <a:pos x="T4" y="T5"/>
                  </a:cxn>
                  <a:cxn ang="0">
                    <a:pos x="T6" y="T7"/>
                  </a:cxn>
                  <a:cxn ang="0">
                    <a:pos x="T8" y="T9"/>
                  </a:cxn>
                </a:cxnLst>
                <a:rect l="0" t="0" r="r" b="b"/>
                <a:pathLst>
                  <a:path w="35" h="36">
                    <a:moveTo>
                      <a:pt x="6" y="36"/>
                    </a:moveTo>
                    <a:lnTo>
                      <a:pt x="0" y="30"/>
                    </a:lnTo>
                    <a:lnTo>
                      <a:pt x="29" y="0"/>
                    </a:lnTo>
                    <a:lnTo>
                      <a:pt x="35" y="8"/>
                    </a:lnTo>
                    <a:lnTo>
                      <a:pt x="6" y="36"/>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3" name="Freeform 161">
                <a:extLst>
                  <a:ext uri="{FF2B5EF4-FFF2-40B4-BE49-F238E27FC236}">
                    <a16:creationId xmlns:a16="http://schemas.microsoft.com/office/drawing/2014/main" id="{417F16D0-0B89-5C5D-14AF-5F751A829BE1}"/>
                  </a:ext>
                </a:extLst>
              </p:cNvPr>
              <p:cNvSpPr>
                <a:spLocks/>
              </p:cNvSpPr>
              <p:nvPr/>
            </p:nvSpPr>
            <p:spPr bwMode="auto">
              <a:xfrm>
                <a:off x="9413809" y="4671737"/>
                <a:ext cx="45736" cy="45736"/>
              </a:xfrm>
              <a:custGeom>
                <a:avLst/>
                <a:gdLst>
                  <a:gd name="T0" fmla="*/ 29 w 37"/>
                  <a:gd name="T1" fmla="*/ 37 h 37"/>
                  <a:gd name="T2" fmla="*/ 0 w 37"/>
                  <a:gd name="T3" fmla="*/ 8 h 37"/>
                  <a:gd name="T4" fmla="*/ 6 w 37"/>
                  <a:gd name="T5" fmla="*/ 0 h 37"/>
                  <a:gd name="T6" fmla="*/ 37 w 37"/>
                  <a:gd name="T7" fmla="*/ 31 h 37"/>
                  <a:gd name="T8" fmla="*/ 29 w 37"/>
                  <a:gd name="T9" fmla="*/ 37 h 37"/>
                </a:gdLst>
                <a:ahLst/>
                <a:cxnLst>
                  <a:cxn ang="0">
                    <a:pos x="T0" y="T1"/>
                  </a:cxn>
                  <a:cxn ang="0">
                    <a:pos x="T2" y="T3"/>
                  </a:cxn>
                  <a:cxn ang="0">
                    <a:pos x="T4" y="T5"/>
                  </a:cxn>
                  <a:cxn ang="0">
                    <a:pos x="T6" y="T7"/>
                  </a:cxn>
                  <a:cxn ang="0">
                    <a:pos x="T8" y="T9"/>
                  </a:cxn>
                </a:cxnLst>
                <a:rect l="0" t="0" r="r" b="b"/>
                <a:pathLst>
                  <a:path w="37" h="37">
                    <a:moveTo>
                      <a:pt x="29" y="37"/>
                    </a:moveTo>
                    <a:lnTo>
                      <a:pt x="0" y="8"/>
                    </a:lnTo>
                    <a:lnTo>
                      <a:pt x="6" y="0"/>
                    </a:lnTo>
                    <a:lnTo>
                      <a:pt x="37" y="31"/>
                    </a:lnTo>
                    <a:lnTo>
                      <a:pt x="29" y="37"/>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4" name="Freeform 162">
                <a:extLst>
                  <a:ext uri="{FF2B5EF4-FFF2-40B4-BE49-F238E27FC236}">
                    <a16:creationId xmlns:a16="http://schemas.microsoft.com/office/drawing/2014/main" id="{EBCE8487-1B7B-DC4F-4D30-0095CB46F85B}"/>
                  </a:ext>
                </a:extLst>
              </p:cNvPr>
              <p:cNvSpPr>
                <a:spLocks noEditPoints="1"/>
              </p:cNvSpPr>
              <p:nvPr/>
            </p:nvSpPr>
            <p:spPr bwMode="auto">
              <a:xfrm>
                <a:off x="9167826" y="4397323"/>
                <a:ext cx="320149" cy="320149"/>
              </a:xfrm>
              <a:custGeom>
                <a:avLst/>
                <a:gdLst>
                  <a:gd name="T0" fmla="*/ 84 w 168"/>
                  <a:gd name="T1" fmla="*/ 168 h 168"/>
                  <a:gd name="T2" fmla="*/ 0 w 168"/>
                  <a:gd name="T3" fmla="*/ 84 h 168"/>
                  <a:gd name="T4" fmla="*/ 84 w 168"/>
                  <a:gd name="T5" fmla="*/ 0 h 168"/>
                  <a:gd name="T6" fmla="*/ 168 w 168"/>
                  <a:gd name="T7" fmla="*/ 84 h 168"/>
                  <a:gd name="T8" fmla="*/ 84 w 168"/>
                  <a:gd name="T9" fmla="*/ 168 h 168"/>
                  <a:gd name="T10" fmla="*/ 84 w 168"/>
                  <a:gd name="T11" fmla="*/ 6 h 168"/>
                  <a:gd name="T12" fmla="*/ 6 w 168"/>
                  <a:gd name="T13" fmla="*/ 84 h 168"/>
                  <a:gd name="T14" fmla="*/ 84 w 168"/>
                  <a:gd name="T15" fmla="*/ 162 h 168"/>
                  <a:gd name="T16" fmla="*/ 162 w 168"/>
                  <a:gd name="T17" fmla="*/ 84 h 168"/>
                  <a:gd name="T18" fmla="*/ 84 w 168"/>
                  <a:gd name="T19" fmla="*/ 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8" h="168">
                    <a:moveTo>
                      <a:pt x="84" y="168"/>
                    </a:moveTo>
                    <a:cubicBezTo>
                      <a:pt x="38" y="168"/>
                      <a:pt x="0" y="131"/>
                      <a:pt x="0" y="84"/>
                    </a:cubicBezTo>
                    <a:cubicBezTo>
                      <a:pt x="0" y="38"/>
                      <a:pt x="38" y="0"/>
                      <a:pt x="84" y="0"/>
                    </a:cubicBezTo>
                    <a:cubicBezTo>
                      <a:pt x="130" y="0"/>
                      <a:pt x="168" y="38"/>
                      <a:pt x="168" y="84"/>
                    </a:cubicBezTo>
                    <a:cubicBezTo>
                      <a:pt x="168" y="131"/>
                      <a:pt x="130" y="168"/>
                      <a:pt x="84" y="168"/>
                    </a:cubicBezTo>
                    <a:close/>
                    <a:moveTo>
                      <a:pt x="84" y="6"/>
                    </a:moveTo>
                    <a:cubicBezTo>
                      <a:pt x="41" y="6"/>
                      <a:pt x="6" y="41"/>
                      <a:pt x="6" y="84"/>
                    </a:cubicBezTo>
                    <a:cubicBezTo>
                      <a:pt x="6" y="127"/>
                      <a:pt x="41" y="162"/>
                      <a:pt x="84" y="162"/>
                    </a:cubicBezTo>
                    <a:cubicBezTo>
                      <a:pt x="127" y="162"/>
                      <a:pt x="162" y="127"/>
                      <a:pt x="162" y="84"/>
                    </a:cubicBezTo>
                    <a:cubicBezTo>
                      <a:pt x="162" y="41"/>
                      <a:pt x="127" y="6"/>
                      <a:pt x="84" y="6"/>
                    </a:cubicBez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35" name="Freeform 163">
                <a:extLst>
                  <a:ext uri="{FF2B5EF4-FFF2-40B4-BE49-F238E27FC236}">
                    <a16:creationId xmlns:a16="http://schemas.microsoft.com/office/drawing/2014/main" id="{6C353EFD-0A51-247D-9F9E-964856BBE9A0}"/>
                  </a:ext>
                </a:extLst>
              </p:cNvPr>
              <p:cNvSpPr>
                <a:spLocks/>
              </p:cNvSpPr>
              <p:nvPr/>
            </p:nvSpPr>
            <p:spPr bwMode="auto">
              <a:xfrm>
                <a:off x="9234575" y="4446767"/>
                <a:ext cx="100124" cy="126082"/>
              </a:xfrm>
              <a:custGeom>
                <a:avLst/>
                <a:gdLst>
                  <a:gd name="T0" fmla="*/ 81 w 81"/>
                  <a:gd name="T1" fmla="*/ 102 h 102"/>
                  <a:gd name="T2" fmla="*/ 0 w 81"/>
                  <a:gd name="T3" fmla="*/ 102 h 102"/>
                  <a:gd name="T4" fmla="*/ 0 w 81"/>
                  <a:gd name="T5" fmla="*/ 93 h 102"/>
                  <a:gd name="T6" fmla="*/ 72 w 81"/>
                  <a:gd name="T7" fmla="*/ 93 h 102"/>
                  <a:gd name="T8" fmla="*/ 72 w 81"/>
                  <a:gd name="T9" fmla="*/ 0 h 102"/>
                  <a:gd name="T10" fmla="*/ 81 w 81"/>
                  <a:gd name="T11" fmla="*/ 0 h 102"/>
                  <a:gd name="T12" fmla="*/ 81 w 81"/>
                  <a:gd name="T13" fmla="*/ 102 h 102"/>
                </a:gdLst>
                <a:ahLst/>
                <a:cxnLst>
                  <a:cxn ang="0">
                    <a:pos x="T0" y="T1"/>
                  </a:cxn>
                  <a:cxn ang="0">
                    <a:pos x="T2" y="T3"/>
                  </a:cxn>
                  <a:cxn ang="0">
                    <a:pos x="T4" y="T5"/>
                  </a:cxn>
                  <a:cxn ang="0">
                    <a:pos x="T6" y="T7"/>
                  </a:cxn>
                  <a:cxn ang="0">
                    <a:pos x="T8" y="T9"/>
                  </a:cxn>
                  <a:cxn ang="0">
                    <a:pos x="T10" y="T11"/>
                  </a:cxn>
                  <a:cxn ang="0">
                    <a:pos x="T12" y="T13"/>
                  </a:cxn>
                </a:cxnLst>
                <a:rect l="0" t="0" r="r" b="b"/>
                <a:pathLst>
                  <a:path w="81" h="102">
                    <a:moveTo>
                      <a:pt x="81" y="102"/>
                    </a:moveTo>
                    <a:lnTo>
                      <a:pt x="0" y="102"/>
                    </a:lnTo>
                    <a:lnTo>
                      <a:pt x="0" y="93"/>
                    </a:lnTo>
                    <a:lnTo>
                      <a:pt x="72" y="93"/>
                    </a:lnTo>
                    <a:lnTo>
                      <a:pt x="72" y="0"/>
                    </a:lnTo>
                    <a:lnTo>
                      <a:pt x="81" y="0"/>
                    </a:lnTo>
                    <a:lnTo>
                      <a:pt x="81" y="102"/>
                    </a:lnTo>
                    <a:close/>
                  </a:path>
                </a:pathLst>
              </a:custGeom>
              <a:grpFill/>
              <a:ln w="6350">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36" name="Group 35" descr="search icon">
            <a:extLst>
              <a:ext uri="{FF2B5EF4-FFF2-40B4-BE49-F238E27FC236}">
                <a16:creationId xmlns:a16="http://schemas.microsoft.com/office/drawing/2014/main" id="{687B6C54-1790-E64F-C35E-76DA0084E125}"/>
              </a:ext>
            </a:extLst>
          </p:cNvPr>
          <p:cNvGrpSpPr/>
          <p:nvPr/>
        </p:nvGrpSpPr>
        <p:grpSpPr>
          <a:xfrm>
            <a:off x="10965805" y="4109091"/>
            <a:ext cx="823913" cy="823912"/>
            <a:chOff x="744537" y="3975887"/>
            <a:chExt cx="823913" cy="823912"/>
          </a:xfrm>
          <a:solidFill>
            <a:schemeClr val="bg1"/>
          </a:solidFill>
        </p:grpSpPr>
        <p:sp>
          <p:nvSpPr>
            <p:cNvPr id="37" name="Oval 68">
              <a:extLst>
                <a:ext uri="{FF2B5EF4-FFF2-40B4-BE49-F238E27FC236}">
                  <a16:creationId xmlns:a16="http://schemas.microsoft.com/office/drawing/2014/main" id="{B380DB8B-E26A-8E61-2773-43637836E1B1}"/>
                </a:ext>
                <a:ext uri="{C183D7F6-B498-43B3-948B-1728B52AA6E4}">
                  <adec:decorative xmlns:adec="http://schemas.microsoft.com/office/drawing/2017/decorative" val="1"/>
                </a:ext>
              </a:extLst>
            </p:cNvPr>
            <p:cNvSpPr>
              <a:spLocks noChangeArrowheads="1"/>
            </p:cNvSpPr>
            <p:nvPr/>
          </p:nvSpPr>
          <p:spPr bwMode="auto">
            <a:xfrm>
              <a:off x="744537" y="3975887"/>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38" name="Group 37" descr="Unlock">
              <a:extLst>
                <a:ext uri="{FF2B5EF4-FFF2-40B4-BE49-F238E27FC236}">
                  <a16:creationId xmlns:a16="http://schemas.microsoft.com/office/drawing/2014/main" id="{31961FAE-21E7-F95B-70E1-CB3C7A6E0466}"/>
                </a:ext>
              </a:extLst>
            </p:cNvPr>
            <p:cNvGrpSpPr/>
            <p:nvPr/>
          </p:nvGrpSpPr>
          <p:grpSpPr bwMode="auto">
            <a:xfrm>
              <a:off x="993177" y="4210484"/>
              <a:ext cx="360941" cy="337455"/>
              <a:chOff x="6955211" y="4365185"/>
              <a:chExt cx="360941" cy="337455"/>
            </a:xfrm>
            <a:grpFill/>
          </p:grpSpPr>
          <p:sp>
            <p:nvSpPr>
              <p:cNvPr id="39" name="Freeform 188">
                <a:extLst>
                  <a:ext uri="{FF2B5EF4-FFF2-40B4-BE49-F238E27FC236}">
                    <a16:creationId xmlns:a16="http://schemas.microsoft.com/office/drawing/2014/main" id="{EA3947DC-A4F0-4BBD-41F0-EA78C084B8E8}"/>
                  </a:ext>
                </a:extLst>
              </p:cNvPr>
              <p:cNvSpPr>
                <a:spLocks/>
              </p:cNvSpPr>
              <p:nvPr/>
            </p:nvSpPr>
            <p:spPr bwMode="auto">
              <a:xfrm>
                <a:off x="6955211" y="4365185"/>
                <a:ext cx="337455" cy="337455"/>
              </a:xfrm>
              <a:custGeom>
                <a:avLst/>
                <a:gdLst>
                  <a:gd name="T0" fmla="*/ 88 w 177"/>
                  <a:gd name="T1" fmla="*/ 177 h 177"/>
                  <a:gd name="T2" fmla="*/ 26 w 177"/>
                  <a:gd name="T3" fmla="*/ 151 h 177"/>
                  <a:gd name="T4" fmla="*/ 0 w 177"/>
                  <a:gd name="T5" fmla="*/ 89 h 177"/>
                  <a:gd name="T6" fmla="*/ 26 w 177"/>
                  <a:gd name="T7" fmla="*/ 27 h 177"/>
                  <a:gd name="T8" fmla="*/ 88 w 177"/>
                  <a:gd name="T9" fmla="*/ 0 h 177"/>
                  <a:gd name="T10" fmla="*/ 88 w 177"/>
                  <a:gd name="T11" fmla="*/ 0 h 177"/>
                  <a:gd name="T12" fmla="*/ 177 w 177"/>
                  <a:gd name="T13" fmla="*/ 88 h 177"/>
                  <a:gd name="T14" fmla="*/ 171 w 177"/>
                  <a:gd name="T15" fmla="*/ 88 h 177"/>
                  <a:gd name="T16" fmla="*/ 88 w 177"/>
                  <a:gd name="T17" fmla="*/ 6 h 177"/>
                  <a:gd name="T18" fmla="*/ 88 w 177"/>
                  <a:gd name="T19" fmla="*/ 6 h 177"/>
                  <a:gd name="T20" fmla="*/ 30 w 177"/>
                  <a:gd name="T21" fmla="*/ 31 h 177"/>
                  <a:gd name="T22" fmla="*/ 6 w 177"/>
                  <a:gd name="T23" fmla="*/ 89 h 177"/>
                  <a:gd name="T24" fmla="*/ 31 w 177"/>
                  <a:gd name="T25" fmla="*/ 147 h 177"/>
                  <a:gd name="T26" fmla="*/ 88 w 177"/>
                  <a:gd name="T27" fmla="*/ 171 h 177"/>
                  <a:gd name="T28" fmla="*/ 89 w 177"/>
                  <a:gd name="T29" fmla="*/ 171 h 177"/>
                  <a:gd name="T30" fmla="*/ 155 w 177"/>
                  <a:gd name="T31" fmla="*/ 136 h 177"/>
                  <a:gd name="T32" fmla="*/ 160 w 177"/>
                  <a:gd name="T33" fmla="*/ 140 h 177"/>
                  <a:gd name="T34" fmla="*/ 89 w 177"/>
                  <a:gd name="T35" fmla="*/ 177 h 177"/>
                  <a:gd name="T36" fmla="*/ 88 w 177"/>
                  <a:gd name="T37" fmla="*/ 177 h 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7" h="177">
                    <a:moveTo>
                      <a:pt x="88" y="177"/>
                    </a:moveTo>
                    <a:cubicBezTo>
                      <a:pt x="65" y="177"/>
                      <a:pt x="43" y="168"/>
                      <a:pt x="26" y="151"/>
                    </a:cubicBezTo>
                    <a:cubicBezTo>
                      <a:pt x="10" y="135"/>
                      <a:pt x="0" y="113"/>
                      <a:pt x="0" y="89"/>
                    </a:cubicBezTo>
                    <a:cubicBezTo>
                      <a:pt x="0" y="66"/>
                      <a:pt x="9" y="43"/>
                      <a:pt x="26" y="27"/>
                    </a:cubicBezTo>
                    <a:cubicBezTo>
                      <a:pt x="42" y="10"/>
                      <a:pt x="64" y="1"/>
                      <a:pt x="88" y="0"/>
                    </a:cubicBezTo>
                    <a:cubicBezTo>
                      <a:pt x="88" y="0"/>
                      <a:pt x="88" y="0"/>
                      <a:pt x="88" y="0"/>
                    </a:cubicBezTo>
                    <a:cubicBezTo>
                      <a:pt x="137" y="0"/>
                      <a:pt x="176" y="40"/>
                      <a:pt x="177" y="88"/>
                    </a:cubicBezTo>
                    <a:cubicBezTo>
                      <a:pt x="171" y="88"/>
                      <a:pt x="171" y="88"/>
                      <a:pt x="171" y="88"/>
                    </a:cubicBezTo>
                    <a:cubicBezTo>
                      <a:pt x="170" y="43"/>
                      <a:pt x="133" y="6"/>
                      <a:pt x="88" y="6"/>
                    </a:cubicBezTo>
                    <a:cubicBezTo>
                      <a:pt x="88" y="6"/>
                      <a:pt x="88" y="6"/>
                      <a:pt x="88" y="6"/>
                    </a:cubicBezTo>
                    <a:cubicBezTo>
                      <a:pt x="66" y="7"/>
                      <a:pt x="45" y="15"/>
                      <a:pt x="30" y="31"/>
                    </a:cubicBezTo>
                    <a:cubicBezTo>
                      <a:pt x="14" y="46"/>
                      <a:pt x="6" y="67"/>
                      <a:pt x="6" y="89"/>
                    </a:cubicBezTo>
                    <a:cubicBezTo>
                      <a:pt x="6" y="111"/>
                      <a:pt x="15" y="132"/>
                      <a:pt x="31" y="147"/>
                    </a:cubicBezTo>
                    <a:cubicBezTo>
                      <a:pt x="46" y="162"/>
                      <a:pt x="67" y="171"/>
                      <a:pt x="88" y="171"/>
                    </a:cubicBezTo>
                    <a:cubicBezTo>
                      <a:pt x="88" y="171"/>
                      <a:pt x="89" y="171"/>
                      <a:pt x="89" y="171"/>
                    </a:cubicBezTo>
                    <a:cubicBezTo>
                      <a:pt x="115" y="171"/>
                      <a:pt x="140" y="158"/>
                      <a:pt x="155" y="136"/>
                    </a:cubicBezTo>
                    <a:cubicBezTo>
                      <a:pt x="160" y="140"/>
                      <a:pt x="160" y="140"/>
                      <a:pt x="160" y="140"/>
                    </a:cubicBezTo>
                    <a:cubicBezTo>
                      <a:pt x="144" y="163"/>
                      <a:pt x="117" y="177"/>
                      <a:pt x="89" y="177"/>
                    </a:cubicBezTo>
                    <a:cubicBezTo>
                      <a:pt x="89" y="177"/>
                      <a:pt x="89" y="177"/>
                      <a:pt x="88" y="177"/>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0" name="Freeform 189">
                <a:extLst>
                  <a:ext uri="{FF2B5EF4-FFF2-40B4-BE49-F238E27FC236}">
                    <a16:creationId xmlns:a16="http://schemas.microsoft.com/office/drawing/2014/main" id="{3CF09D77-F139-589A-402B-7F84A005143C}"/>
                  </a:ext>
                </a:extLst>
              </p:cNvPr>
              <p:cNvSpPr>
                <a:spLocks/>
              </p:cNvSpPr>
              <p:nvPr/>
            </p:nvSpPr>
            <p:spPr bwMode="auto">
              <a:xfrm>
                <a:off x="7241986" y="4491267"/>
                <a:ext cx="74166" cy="66749"/>
              </a:xfrm>
              <a:custGeom>
                <a:avLst/>
                <a:gdLst>
                  <a:gd name="T0" fmla="*/ 0 w 60"/>
                  <a:gd name="T1" fmla="*/ 0 h 54"/>
                  <a:gd name="T2" fmla="*/ 31 w 60"/>
                  <a:gd name="T3" fmla="*/ 54 h 54"/>
                  <a:gd name="T4" fmla="*/ 60 w 60"/>
                  <a:gd name="T5" fmla="*/ 0 h 54"/>
                  <a:gd name="T6" fmla="*/ 0 w 60"/>
                  <a:gd name="T7" fmla="*/ 0 h 54"/>
                </a:gdLst>
                <a:ahLst/>
                <a:cxnLst>
                  <a:cxn ang="0">
                    <a:pos x="T0" y="T1"/>
                  </a:cxn>
                  <a:cxn ang="0">
                    <a:pos x="T2" y="T3"/>
                  </a:cxn>
                  <a:cxn ang="0">
                    <a:pos x="T4" y="T5"/>
                  </a:cxn>
                  <a:cxn ang="0">
                    <a:pos x="T6" y="T7"/>
                  </a:cxn>
                </a:cxnLst>
                <a:rect l="0" t="0" r="r" b="b"/>
                <a:pathLst>
                  <a:path w="60" h="54">
                    <a:moveTo>
                      <a:pt x="0" y="0"/>
                    </a:moveTo>
                    <a:lnTo>
                      <a:pt x="31" y="54"/>
                    </a:lnTo>
                    <a:lnTo>
                      <a:pt x="60" y="0"/>
                    </a:lnTo>
                    <a:lnTo>
                      <a:pt x="0" y="0"/>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1" name="Freeform 190">
                <a:extLst>
                  <a:ext uri="{FF2B5EF4-FFF2-40B4-BE49-F238E27FC236}">
                    <a16:creationId xmlns:a16="http://schemas.microsoft.com/office/drawing/2014/main" id="{DF1C3F24-8703-6BE4-9364-F8F863E7757D}"/>
                  </a:ext>
                </a:extLst>
              </p:cNvPr>
              <p:cNvSpPr>
                <a:spLocks noEditPoints="1"/>
              </p:cNvSpPr>
              <p:nvPr/>
            </p:nvSpPr>
            <p:spPr bwMode="auto">
              <a:xfrm>
                <a:off x="7077585" y="4452947"/>
                <a:ext cx="91471" cy="76638"/>
              </a:xfrm>
              <a:custGeom>
                <a:avLst/>
                <a:gdLst>
                  <a:gd name="T0" fmla="*/ 1 w 48"/>
                  <a:gd name="T1" fmla="*/ 40 h 40"/>
                  <a:gd name="T2" fmla="*/ 0 w 48"/>
                  <a:gd name="T3" fmla="*/ 24 h 40"/>
                  <a:gd name="T4" fmla="*/ 24 w 48"/>
                  <a:gd name="T5" fmla="*/ 0 h 40"/>
                  <a:gd name="T6" fmla="*/ 48 w 48"/>
                  <a:gd name="T7" fmla="*/ 23 h 40"/>
                  <a:gd name="T8" fmla="*/ 48 w 48"/>
                  <a:gd name="T9" fmla="*/ 40 h 40"/>
                  <a:gd name="T10" fmla="*/ 1 w 48"/>
                  <a:gd name="T11" fmla="*/ 40 h 40"/>
                  <a:gd name="T12" fmla="*/ 24 w 48"/>
                  <a:gd name="T13" fmla="*/ 6 h 40"/>
                  <a:gd name="T14" fmla="*/ 6 w 48"/>
                  <a:gd name="T15" fmla="*/ 24 h 40"/>
                  <a:gd name="T16" fmla="*/ 7 w 48"/>
                  <a:gd name="T17" fmla="*/ 34 h 40"/>
                  <a:gd name="T18" fmla="*/ 42 w 48"/>
                  <a:gd name="T19" fmla="*/ 34 h 40"/>
                  <a:gd name="T20" fmla="*/ 42 w 48"/>
                  <a:gd name="T21" fmla="*/ 23 h 40"/>
                  <a:gd name="T22" fmla="*/ 24 w 48"/>
                  <a:gd name="T23" fmla="*/ 6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 h="40">
                    <a:moveTo>
                      <a:pt x="1" y="40"/>
                    </a:moveTo>
                    <a:cubicBezTo>
                      <a:pt x="0" y="24"/>
                      <a:pt x="0" y="24"/>
                      <a:pt x="0" y="24"/>
                    </a:cubicBezTo>
                    <a:cubicBezTo>
                      <a:pt x="0" y="11"/>
                      <a:pt x="11" y="0"/>
                      <a:pt x="24" y="0"/>
                    </a:cubicBezTo>
                    <a:cubicBezTo>
                      <a:pt x="37" y="0"/>
                      <a:pt x="48" y="10"/>
                      <a:pt x="48" y="23"/>
                    </a:cubicBezTo>
                    <a:cubicBezTo>
                      <a:pt x="48" y="40"/>
                      <a:pt x="48" y="40"/>
                      <a:pt x="48" y="40"/>
                    </a:cubicBezTo>
                    <a:lnTo>
                      <a:pt x="1" y="40"/>
                    </a:lnTo>
                    <a:close/>
                    <a:moveTo>
                      <a:pt x="24" y="6"/>
                    </a:moveTo>
                    <a:cubicBezTo>
                      <a:pt x="14" y="6"/>
                      <a:pt x="6" y="14"/>
                      <a:pt x="6" y="24"/>
                    </a:cubicBezTo>
                    <a:cubicBezTo>
                      <a:pt x="7" y="34"/>
                      <a:pt x="7" y="34"/>
                      <a:pt x="7" y="34"/>
                    </a:cubicBezTo>
                    <a:cubicBezTo>
                      <a:pt x="42" y="34"/>
                      <a:pt x="42" y="34"/>
                      <a:pt x="42" y="34"/>
                    </a:cubicBezTo>
                    <a:cubicBezTo>
                      <a:pt x="42" y="23"/>
                      <a:pt x="42" y="23"/>
                      <a:pt x="42" y="23"/>
                    </a:cubicBezTo>
                    <a:cubicBezTo>
                      <a:pt x="42" y="14"/>
                      <a:pt x="34" y="6"/>
                      <a:pt x="24" y="6"/>
                    </a:cubicBez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2" name="Freeform 191">
                <a:extLst>
                  <a:ext uri="{FF2B5EF4-FFF2-40B4-BE49-F238E27FC236}">
                    <a16:creationId xmlns:a16="http://schemas.microsoft.com/office/drawing/2014/main" id="{1DE81C7A-C97B-97B8-B392-DBCDDA5F8A07}"/>
                  </a:ext>
                </a:extLst>
              </p:cNvPr>
              <p:cNvSpPr>
                <a:spLocks noEditPoints="1"/>
              </p:cNvSpPr>
              <p:nvPr/>
            </p:nvSpPr>
            <p:spPr bwMode="auto">
              <a:xfrm>
                <a:off x="7059043" y="4517225"/>
                <a:ext cx="131026" cy="100124"/>
              </a:xfrm>
              <a:custGeom>
                <a:avLst/>
                <a:gdLst>
                  <a:gd name="T0" fmla="*/ 5 w 69"/>
                  <a:gd name="T1" fmla="*/ 52 h 52"/>
                  <a:gd name="T2" fmla="*/ 5 w 69"/>
                  <a:gd name="T3" fmla="*/ 52 h 52"/>
                  <a:gd name="T4" fmla="*/ 1 w 69"/>
                  <a:gd name="T5" fmla="*/ 47 h 52"/>
                  <a:gd name="T6" fmla="*/ 0 w 69"/>
                  <a:gd name="T7" fmla="*/ 4 h 52"/>
                  <a:gd name="T8" fmla="*/ 5 w 69"/>
                  <a:gd name="T9" fmla="*/ 0 h 52"/>
                  <a:gd name="T10" fmla="*/ 64 w 69"/>
                  <a:gd name="T11" fmla="*/ 0 h 52"/>
                  <a:gd name="T12" fmla="*/ 68 w 69"/>
                  <a:gd name="T13" fmla="*/ 4 h 52"/>
                  <a:gd name="T14" fmla="*/ 69 w 69"/>
                  <a:gd name="T15" fmla="*/ 47 h 52"/>
                  <a:gd name="T16" fmla="*/ 67 w 69"/>
                  <a:gd name="T17" fmla="*/ 50 h 52"/>
                  <a:gd name="T18" fmla="*/ 64 w 69"/>
                  <a:gd name="T19" fmla="*/ 51 h 52"/>
                  <a:gd name="T20" fmla="*/ 5 w 69"/>
                  <a:gd name="T21" fmla="*/ 52 h 52"/>
                  <a:gd name="T22" fmla="*/ 6 w 69"/>
                  <a:gd name="T23" fmla="*/ 6 h 52"/>
                  <a:gd name="T24" fmla="*/ 7 w 69"/>
                  <a:gd name="T25" fmla="*/ 46 h 52"/>
                  <a:gd name="T26" fmla="*/ 62 w 69"/>
                  <a:gd name="T27" fmla="*/ 45 h 52"/>
                  <a:gd name="T28" fmla="*/ 62 w 69"/>
                  <a:gd name="T29" fmla="*/ 6 h 52"/>
                  <a:gd name="T30" fmla="*/ 6 w 69"/>
                  <a:gd name="T31" fmla="*/ 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9" h="52">
                    <a:moveTo>
                      <a:pt x="5" y="52"/>
                    </a:moveTo>
                    <a:cubicBezTo>
                      <a:pt x="5" y="52"/>
                      <a:pt x="5" y="52"/>
                      <a:pt x="5" y="52"/>
                    </a:cubicBezTo>
                    <a:cubicBezTo>
                      <a:pt x="3" y="52"/>
                      <a:pt x="1" y="50"/>
                      <a:pt x="1" y="47"/>
                    </a:cubicBezTo>
                    <a:cubicBezTo>
                      <a:pt x="0" y="4"/>
                      <a:pt x="0" y="4"/>
                      <a:pt x="0" y="4"/>
                    </a:cubicBezTo>
                    <a:cubicBezTo>
                      <a:pt x="0" y="2"/>
                      <a:pt x="2" y="0"/>
                      <a:pt x="5" y="0"/>
                    </a:cubicBezTo>
                    <a:cubicBezTo>
                      <a:pt x="64" y="0"/>
                      <a:pt x="64" y="0"/>
                      <a:pt x="64" y="0"/>
                    </a:cubicBezTo>
                    <a:cubicBezTo>
                      <a:pt x="66" y="0"/>
                      <a:pt x="68" y="2"/>
                      <a:pt x="68" y="4"/>
                    </a:cubicBezTo>
                    <a:cubicBezTo>
                      <a:pt x="69" y="47"/>
                      <a:pt x="69" y="47"/>
                      <a:pt x="69" y="47"/>
                    </a:cubicBezTo>
                    <a:cubicBezTo>
                      <a:pt x="69" y="48"/>
                      <a:pt x="68" y="49"/>
                      <a:pt x="67" y="50"/>
                    </a:cubicBezTo>
                    <a:cubicBezTo>
                      <a:pt x="66" y="51"/>
                      <a:pt x="65" y="51"/>
                      <a:pt x="64" y="51"/>
                    </a:cubicBezTo>
                    <a:lnTo>
                      <a:pt x="5" y="52"/>
                    </a:lnTo>
                    <a:close/>
                    <a:moveTo>
                      <a:pt x="6" y="6"/>
                    </a:moveTo>
                    <a:cubicBezTo>
                      <a:pt x="7" y="46"/>
                      <a:pt x="7" y="46"/>
                      <a:pt x="7" y="46"/>
                    </a:cubicBezTo>
                    <a:cubicBezTo>
                      <a:pt x="62" y="45"/>
                      <a:pt x="62" y="45"/>
                      <a:pt x="62" y="45"/>
                    </a:cubicBezTo>
                    <a:cubicBezTo>
                      <a:pt x="62" y="6"/>
                      <a:pt x="62" y="6"/>
                      <a:pt x="62" y="6"/>
                    </a:cubicBezTo>
                    <a:lnTo>
                      <a:pt x="6" y="6"/>
                    </a:lnTo>
                    <a:close/>
                  </a:path>
                </a:pathLst>
              </a:custGeom>
              <a:grpFill/>
              <a:ln w="952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grpSp>
        <p:nvGrpSpPr>
          <p:cNvPr id="43" name="Group 42" descr="tools icon">
            <a:extLst>
              <a:ext uri="{FF2B5EF4-FFF2-40B4-BE49-F238E27FC236}">
                <a16:creationId xmlns:a16="http://schemas.microsoft.com/office/drawing/2014/main" id="{3B45C904-9ACC-B1CD-AC94-A5F94AF041AF}"/>
              </a:ext>
            </a:extLst>
          </p:cNvPr>
          <p:cNvGrpSpPr/>
          <p:nvPr/>
        </p:nvGrpSpPr>
        <p:grpSpPr>
          <a:xfrm>
            <a:off x="10934055" y="5079052"/>
            <a:ext cx="823913" cy="823912"/>
            <a:chOff x="712787" y="4945848"/>
            <a:chExt cx="823913" cy="823912"/>
          </a:xfrm>
          <a:solidFill>
            <a:schemeClr val="bg1"/>
          </a:solidFill>
        </p:grpSpPr>
        <p:sp>
          <p:nvSpPr>
            <p:cNvPr id="44" name="Oval 68">
              <a:extLst>
                <a:ext uri="{FF2B5EF4-FFF2-40B4-BE49-F238E27FC236}">
                  <a16:creationId xmlns:a16="http://schemas.microsoft.com/office/drawing/2014/main" id="{30FC6696-8ED2-5800-8AD1-C2F5C1FCEEDC}"/>
                </a:ext>
                <a:ext uri="{C183D7F6-B498-43B3-948B-1728B52AA6E4}">
                  <adec:decorative xmlns:adec="http://schemas.microsoft.com/office/drawing/2017/decorative" val="1"/>
                </a:ext>
              </a:extLst>
            </p:cNvPr>
            <p:cNvSpPr>
              <a:spLocks noChangeArrowheads="1"/>
            </p:cNvSpPr>
            <p:nvPr/>
          </p:nvSpPr>
          <p:spPr bwMode="auto">
            <a:xfrm>
              <a:off x="712787" y="4945848"/>
              <a:ext cx="823913" cy="823912"/>
            </a:xfrm>
            <a:prstGeom prst="ellipse">
              <a:avLst/>
            </a:prstGeom>
            <a:grpFill/>
            <a:ln w="57150">
              <a:noFill/>
              <a:round/>
              <a:headEnd/>
              <a:tailEnd/>
            </a:ln>
          </p:spPr>
          <p:txBody>
            <a:bodyPr/>
            <a:lstStyle/>
            <a:p>
              <a:pPr eaLnBrk="1" fontAlgn="auto" hangingPunct="1">
                <a:spcBef>
                  <a:spcPts val="0"/>
                </a:spcBef>
                <a:spcAft>
                  <a:spcPts val="0"/>
                </a:spcAft>
                <a:defRPr/>
              </a:pPr>
              <a:endParaRPr lang="en-US" dirty="0">
                <a:latin typeface="+mn-lt"/>
              </a:endParaRPr>
            </a:p>
          </p:txBody>
        </p:sp>
        <p:grpSp>
          <p:nvGrpSpPr>
            <p:cNvPr id="45" name="Group 44" descr="Mechanics">
              <a:extLst>
                <a:ext uri="{FF2B5EF4-FFF2-40B4-BE49-F238E27FC236}">
                  <a16:creationId xmlns:a16="http://schemas.microsoft.com/office/drawing/2014/main" id="{6B0F16DB-169E-EC84-058E-2EA7335875D9}"/>
                </a:ext>
              </a:extLst>
            </p:cNvPr>
            <p:cNvGrpSpPr/>
            <p:nvPr/>
          </p:nvGrpSpPr>
          <p:grpSpPr bwMode="auto">
            <a:xfrm>
              <a:off x="925095" y="5165730"/>
              <a:ext cx="396000" cy="396000"/>
              <a:chOff x="5508977" y="3649484"/>
              <a:chExt cx="331274" cy="323857"/>
            </a:xfrm>
            <a:grpFill/>
          </p:grpSpPr>
          <p:sp>
            <p:nvSpPr>
              <p:cNvPr id="46" name="Freeform 129">
                <a:extLst>
                  <a:ext uri="{FF2B5EF4-FFF2-40B4-BE49-F238E27FC236}">
                    <a16:creationId xmlns:a16="http://schemas.microsoft.com/office/drawing/2014/main" id="{0B8AAE0D-A0CC-6781-4119-45DC8DA00CC2}"/>
                  </a:ext>
                </a:extLst>
              </p:cNvPr>
              <p:cNvSpPr>
                <a:spLocks noEditPoints="1"/>
              </p:cNvSpPr>
              <p:nvPr/>
            </p:nvSpPr>
            <p:spPr bwMode="auto">
              <a:xfrm>
                <a:off x="5678322" y="3828718"/>
                <a:ext cx="161929" cy="144623"/>
              </a:xfrm>
              <a:custGeom>
                <a:avLst/>
                <a:gdLst>
                  <a:gd name="T0" fmla="*/ 60 w 85"/>
                  <a:gd name="T1" fmla="*/ 76 h 76"/>
                  <a:gd name="T2" fmla="*/ 60 w 85"/>
                  <a:gd name="T3" fmla="*/ 76 h 76"/>
                  <a:gd name="T4" fmla="*/ 52 w 85"/>
                  <a:gd name="T5" fmla="*/ 73 h 76"/>
                  <a:gd name="T6" fmla="*/ 0 w 85"/>
                  <a:gd name="T7" fmla="*/ 22 h 76"/>
                  <a:gd name="T8" fmla="*/ 13 w 85"/>
                  <a:gd name="T9" fmla="*/ 9 h 76"/>
                  <a:gd name="T10" fmla="*/ 30 w 85"/>
                  <a:gd name="T11" fmla="*/ 1 h 76"/>
                  <a:gd name="T12" fmla="*/ 33 w 85"/>
                  <a:gd name="T13" fmla="*/ 0 h 76"/>
                  <a:gd name="T14" fmla="*/ 79 w 85"/>
                  <a:gd name="T15" fmla="*/ 46 h 76"/>
                  <a:gd name="T16" fmla="*/ 74 w 85"/>
                  <a:gd name="T17" fmla="*/ 69 h 76"/>
                  <a:gd name="T18" fmla="*/ 60 w 85"/>
                  <a:gd name="T19" fmla="*/ 76 h 76"/>
                  <a:gd name="T20" fmla="*/ 58 w 85"/>
                  <a:gd name="T21" fmla="*/ 68 h 76"/>
                  <a:gd name="T22" fmla="*/ 60 w 85"/>
                  <a:gd name="T23" fmla="*/ 68 h 76"/>
                  <a:gd name="T24" fmla="*/ 68 w 85"/>
                  <a:gd name="T25" fmla="*/ 63 h 76"/>
                  <a:gd name="T26" fmla="*/ 73 w 85"/>
                  <a:gd name="T27" fmla="*/ 52 h 76"/>
                  <a:gd name="T28" fmla="*/ 30 w 85"/>
                  <a:gd name="T29" fmla="*/ 9 h 76"/>
                  <a:gd name="T30" fmla="*/ 18 w 85"/>
                  <a:gd name="T31" fmla="*/ 14 h 76"/>
                  <a:gd name="T32" fmla="*/ 11 w 85"/>
                  <a:gd name="T33" fmla="*/ 21 h 76"/>
                  <a:gd name="T34" fmla="*/ 58 w 85"/>
                  <a:gd name="T35" fmla="*/ 68 h 76"/>
                  <a:gd name="T36" fmla="*/ 58 w 85"/>
                  <a:gd name="T37" fmla="*/ 68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5" h="76">
                    <a:moveTo>
                      <a:pt x="60" y="76"/>
                    </a:moveTo>
                    <a:cubicBezTo>
                      <a:pt x="60" y="76"/>
                      <a:pt x="60" y="76"/>
                      <a:pt x="60" y="76"/>
                    </a:cubicBezTo>
                    <a:cubicBezTo>
                      <a:pt x="55" y="76"/>
                      <a:pt x="52" y="74"/>
                      <a:pt x="52" y="73"/>
                    </a:cubicBezTo>
                    <a:cubicBezTo>
                      <a:pt x="0" y="22"/>
                      <a:pt x="0" y="22"/>
                      <a:pt x="0" y="22"/>
                    </a:cubicBezTo>
                    <a:cubicBezTo>
                      <a:pt x="13" y="9"/>
                      <a:pt x="13" y="9"/>
                      <a:pt x="13" y="9"/>
                    </a:cubicBezTo>
                    <a:cubicBezTo>
                      <a:pt x="14" y="8"/>
                      <a:pt x="17" y="5"/>
                      <a:pt x="30" y="1"/>
                    </a:cubicBezTo>
                    <a:cubicBezTo>
                      <a:pt x="33" y="0"/>
                      <a:pt x="33" y="0"/>
                      <a:pt x="33" y="0"/>
                    </a:cubicBezTo>
                    <a:cubicBezTo>
                      <a:pt x="79" y="46"/>
                      <a:pt x="79" y="46"/>
                      <a:pt x="79" y="46"/>
                    </a:cubicBezTo>
                    <a:cubicBezTo>
                      <a:pt x="82" y="49"/>
                      <a:pt x="85" y="58"/>
                      <a:pt x="74" y="69"/>
                    </a:cubicBezTo>
                    <a:cubicBezTo>
                      <a:pt x="69" y="74"/>
                      <a:pt x="64" y="76"/>
                      <a:pt x="60" y="76"/>
                    </a:cubicBezTo>
                    <a:close/>
                    <a:moveTo>
                      <a:pt x="58" y="68"/>
                    </a:moveTo>
                    <a:cubicBezTo>
                      <a:pt x="58" y="68"/>
                      <a:pt x="58" y="68"/>
                      <a:pt x="60" y="68"/>
                    </a:cubicBezTo>
                    <a:cubicBezTo>
                      <a:pt x="62" y="68"/>
                      <a:pt x="65" y="66"/>
                      <a:pt x="68" y="63"/>
                    </a:cubicBezTo>
                    <a:cubicBezTo>
                      <a:pt x="76" y="56"/>
                      <a:pt x="73" y="52"/>
                      <a:pt x="73" y="52"/>
                    </a:cubicBezTo>
                    <a:cubicBezTo>
                      <a:pt x="30" y="9"/>
                      <a:pt x="30" y="9"/>
                      <a:pt x="30" y="9"/>
                    </a:cubicBezTo>
                    <a:cubicBezTo>
                      <a:pt x="21" y="12"/>
                      <a:pt x="19" y="14"/>
                      <a:pt x="18" y="14"/>
                    </a:cubicBezTo>
                    <a:cubicBezTo>
                      <a:pt x="11" y="21"/>
                      <a:pt x="11" y="21"/>
                      <a:pt x="11" y="21"/>
                    </a:cubicBezTo>
                    <a:cubicBezTo>
                      <a:pt x="58" y="68"/>
                      <a:pt x="58" y="68"/>
                      <a:pt x="58" y="68"/>
                    </a:cubicBezTo>
                    <a:cubicBezTo>
                      <a:pt x="58" y="68"/>
                      <a:pt x="58" y="68"/>
                      <a:pt x="58" y="6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7" name="Freeform 130">
                <a:extLst>
                  <a:ext uri="{FF2B5EF4-FFF2-40B4-BE49-F238E27FC236}">
                    <a16:creationId xmlns:a16="http://schemas.microsoft.com/office/drawing/2014/main" id="{C4AA161E-775B-9704-92E4-4BAC4DDBBBE7}"/>
                  </a:ext>
                </a:extLst>
              </p:cNvPr>
              <p:cNvSpPr>
                <a:spLocks noEditPoints="1"/>
              </p:cNvSpPr>
              <p:nvPr/>
            </p:nvSpPr>
            <p:spPr bwMode="auto">
              <a:xfrm>
                <a:off x="5508977" y="3649484"/>
                <a:ext cx="154512" cy="153276"/>
              </a:xfrm>
              <a:custGeom>
                <a:avLst/>
                <a:gdLst>
                  <a:gd name="T0" fmla="*/ 65 w 81"/>
                  <a:gd name="T1" fmla="*/ 80 h 80"/>
                  <a:gd name="T2" fmla="*/ 32 w 81"/>
                  <a:gd name="T3" fmla="*/ 47 h 80"/>
                  <a:gd name="T4" fmla="*/ 18 w 81"/>
                  <a:gd name="T5" fmla="*/ 41 h 80"/>
                  <a:gd name="T6" fmla="*/ 0 w 81"/>
                  <a:gd name="T7" fmla="*/ 15 h 80"/>
                  <a:gd name="T8" fmla="*/ 15 w 81"/>
                  <a:gd name="T9" fmla="*/ 0 h 80"/>
                  <a:gd name="T10" fmla="*/ 42 w 81"/>
                  <a:gd name="T11" fmla="*/ 17 h 80"/>
                  <a:gd name="T12" fmla="*/ 48 w 81"/>
                  <a:gd name="T13" fmla="*/ 31 h 80"/>
                  <a:gd name="T14" fmla="*/ 81 w 81"/>
                  <a:gd name="T15" fmla="*/ 64 h 80"/>
                  <a:gd name="T16" fmla="*/ 79 w 81"/>
                  <a:gd name="T17" fmla="*/ 67 h 80"/>
                  <a:gd name="T18" fmla="*/ 74 w 81"/>
                  <a:gd name="T19" fmla="*/ 72 h 80"/>
                  <a:gd name="T20" fmla="*/ 74 w 81"/>
                  <a:gd name="T21" fmla="*/ 73 h 80"/>
                  <a:gd name="T22" fmla="*/ 65 w 81"/>
                  <a:gd name="T23" fmla="*/ 80 h 80"/>
                  <a:gd name="T24" fmla="*/ 23 w 81"/>
                  <a:gd name="T25" fmla="*/ 35 h 80"/>
                  <a:gd name="T26" fmla="*/ 36 w 81"/>
                  <a:gd name="T27" fmla="*/ 41 h 80"/>
                  <a:gd name="T28" fmla="*/ 65 w 81"/>
                  <a:gd name="T29" fmla="*/ 70 h 80"/>
                  <a:gd name="T30" fmla="*/ 69 w 81"/>
                  <a:gd name="T31" fmla="*/ 66 h 80"/>
                  <a:gd name="T32" fmla="*/ 70 w 81"/>
                  <a:gd name="T33" fmla="*/ 65 h 80"/>
                  <a:gd name="T34" fmla="*/ 41 w 81"/>
                  <a:gd name="T35" fmla="*/ 36 h 80"/>
                  <a:gd name="T36" fmla="*/ 35 w 81"/>
                  <a:gd name="T37" fmla="*/ 22 h 80"/>
                  <a:gd name="T38" fmla="*/ 16 w 81"/>
                  <a:gd name="T39" fmla="*/ 10 h 80"/>
                  <a:gd name="T40" fmla="*/ 11 w 81"/>
                  <a:gd name="T41" fmla="*/ 16 h 80"/>
                  <a:gd name="T42" fmla="*/ 23 w 81"/>
                  <a:gd name="T43" fmla="*/ 35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1" h="80">
                    <a:moveTo>
                      <a:pt x="65" y="80"/>
                    </a:moveTo>
                    <a:cubicBezTo>
                      <a:pt x="32" y="47"/>
                      <a:pt x="32" y="47"/>
                      <a:pt x="32" y="47"/>
                    </a:cubicBezTo>
                    <a:cubicBezTo>
                      <a:pt x="18" y="41"/>
                      <a:pt x="18" y="41"/>
                      <a:pt x="18" y="41"/>
                    </a:cubicBezTo>
                    <a:cubicBezTo>
                      <a:pt x="0" y="15"/>
                      <a:pt x="0" y="15"/>
                      <a:pt x="0" y="15"/>
                    </a:cubicBezTo>
                    <a:cubicBezTo>
                      <a:pt x="15" y="0"/>
                      <a:pt x="15" y="0"/>
                      <a:pt x="15" y="0"/>
                    </a:cubicBezTo>
                    <a:cubicBezTo>
                      <a:pt x="42" y="17"/>
                      <a:pt x="42" y="17"/>
                      <a:pt x="42" y="17"/>
                    </a:cubicBezTo>
                    <a:cubicBezTo>
                      <a:pt x="48" y="31"/>
                      <a:pt x="48" y="31"/>
                      <a:pt x="48" y="31"/>
                    </a:cubicBezTo>
                    <a:cubicBezTo>
                      <a:pt x="81" y="64"/>
                      <a:pt x="81" y="64"/>
                      <a:pt x="81" y="64"/>
                    </a:cubicBezTo>
                    <a:cubicBezTo>
                      <a:pt x="79" y="67"/>
                      <a:pt x="79" y="67"/>
                      <a:pt x="79" y="67"/>
                    </a:cubicBezTo>
                    <a:cubicBezTo>
                      <a:pt x="77" y="69"/>
                      <a:pt x="76" y="71"/>
                      <a:pt x="74" y="72"/>
                    </a:cubicBezTo>
                    <a:cubicBezTo>
                      <a:pt x="74" y="73"/>
                      <a:pt x="74" y="73"/>
                      <a:pt x="74" y="73"/>
                    </a:cubicBezTo>
                    <a:lnTo>
                      <a:pt x="65" y="80"/>
                    </a:lnTo>
                    <a:close/>
                    <a:moveTo>
                      <a:pt x="23" y="35"/>
                    </a:moveTo>
                    <a:cubicBezTo>
                      <a:pt x="36" y="41"/>
                      <a:pt x="36" y="41"/>
                      <a:pt x="36" y="41"/>
                    </a:cubicBezTo>
                    <a:cubicBezTo>
                      <a:pt x="65" y="70"/>
                      <a:pt x="65" y="70"/>
                      <a:pt x="65" y="70"/>
                    </a:cubicBezTo>
                    <a:cubicBezTo>
                      <a:pt x="69" y="66"/>
                      <a:pt x="69" y="66"/>
                      <a:pt x="69" y="66"/>
                    </a:cubicBezTo>
                    <a:cubicBezTo>
                      <a:pt x="69" y="66"/>
                      <a:pt x="70" y="65"/>
                      <a:pt x="70" y="65"/>
                    </a:cubicBezTo>
                    <a:cubicBezTo>
                      <a:pt x="41" y="36"/>
                      <a:pt x="41" y="36"/>
                      <a:pt x="41" y="36"/>
                    </a:cubicBezTo>
                    <a:cubicBezTo>
                      <a:pt x="35" y="22"/>
                      <a:pt x="35" y="22"/>
                      <a:pt x="35" y="22"/>
                    </a:cubicBezTo>
                    <a:cubicBezTo>
                      <a:pt x="16" y="10"/>
                      <a:pt x="16" y="10"/>
                      <a:pt x="16" y="10"/>
                    </a:cubicBezTo>
                    <a:cubicBezTo>
                      <a:pt x="11" y="16"/>
                      <a:pt x="11" y="16"/>
                      <a:pt x="11" y="16"/>
                    </a:cubicBezTo>
                    <a:lnTo>
                      <a:pt x="23" y="35"/>
                    </a:ln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sp>
            <p:nvSpPr>
              <p:cNvPr id="48" name="Freeform 131">
                <a:extLst>
                  <a:ext uri="{FF2B5EF4-FFF2-40B4-BE49-F238E27FC236}">
                    <a16:creationId xmlns:a16="http://schemas.microsoft.com/office/drawing/2014/main" id="{CFC8005E-4EBB-D416-EE9D-B49224478123}"/>
                  </a:ext>
                </a:extLst>
              </p:cNvPr>
              <p:cNvSpPr>
                <a:spLocks noEditPoints="1"/>
              </p:cNvSpPr>
              <p:nvPr/>
            </p:nvSpPr>
            <p:spPr bwMode="auto">
              <a:xfrm>
                <a:off x="5513921" y="3670498"/>
                <a:ext cx="302844" cy="286775"/>
              </a:xfrm>
              <a:custGeom>
                <a:avLst/>
                <a:gdLst>
                  <a:gd name="T0" fmla="*/ 127 w 159"/>
                  <a:gd name="T1" fmla="*/ 4 h 150"/>
                  <a:gd name="T2" fmla="*/ 140 w 159"/>
                  <a:gd name="T3" fmla="*/ 6 h 150"/>
                  <a:gd name="T4" fmla="*/ 123 w 159"/>
                  <a:gd name="T5" fmla="*/ 13 h 150"/>
                  <a:gd name="T6" fmla="*/ 121 w 159"/>
                  <a:gd name="T7" fmla="*/ 14 h 150"/>
                  <a:gd name="T8" fmla="*/ 121 w 159"/>
                  <a:gd name="T9" fmla="*/ 16 h 150"/>
                  <a:gd name="T10" fmla="*/ 120 w 159"/>
                  <a:gd name="T11" fmla="*/ 23 h 150"/>
                  <a:gd name="T12" fmla="*/ 120 w 159"/>
                  <a:gd name="T13" fmla="*/ 24 h 150"/>
                  <a:gd name="T14" fmla="*/ 120 w 159"/>
                  <a:gd name="T15" fmla="*/ 25 h 150"/>
                  <a:gd name="T16" fmla="*/ 126 w 159"/>
                  <a:gd name="T17" fmla="*/ 39 h 150"/>
                  <a:gd name="T18" fmla="*/ 128 w 159"/>
                  <a:gd name="T19" fmla="*/ 43 h 150"/>
                  <a:gd name="T20" fmla="*/ 131 w 159"/>
                  <a:gd name="T21" fmla="*/ 41 h 150"/>
                  <a:gd name="T22" fmla="*/ 152 w 159"/>
                  <a:gd name="T23" fmla="*/ 32 h 150"/>
                  <a:gd name="T24" fmla="*/ 135 w 159"/>
                  <a:gd name="T25" fmla="*/ 50 h 150"/>
                  <a:gd name="T26" fmla="*/ 132 w 159"/>
                  <a:gd name="T27" fmla="*/ 52 h 150"/>
                  <a:gd name="T28" fmla="*/ 133 w 159"/>
                  <a:gd name="T29" fmla="*/ 56 h 150"/>
                  <a:gd name="T30" fmla="*/ 138 w 159"/>
                  <a:gd name="T31" fmla="*/ 68 h 150"/>
                  <a:gd name="T32" fmla="*/ 90 w 159"/>
                  <a:gd name="T33" fmla="*/ 83 h 150"/>
                  <a:gd name="T34" fmla="*/ 33 w 159"/>
                  <a:gd name="T35" fmla="*/ 142 h 150"/>
                  <a:gd name="T36" fmla="*/ 23 w 159"/>
                  <a:gd name="T37" fmla="*/ 146 h 150"/>
                  <a:gd name="T38" fmla="*/ 15 w 159"/>
                  <a:gd name="T39" fmla="*/ 142 h 150"/>
                  <a:gd name="T40" fmla="*/ 15 w 159"/>
                  <a:gd name="T41" fmla="*/ 123 h 150"/>
                  <a:gd name="T42" fmla="*/ 80 w 159"/>
                  <a:gd name="T43" fmla="*/ 71 h 150"/>
                  <a:gd name="T44" fmla="*/ 80 w 159"/>
                  <a:gd name="T45" fmla="*/ 71 h 150"/>
                  <a:gd name="T46" fmla="*/ 80 w 159"/>
                  <a:gd name="T47" fmla="*/ 70 h 150"/>
                  <a:gd name="T48" fmla="*/ 102 w 159"/>
                  <a:gd name="T49" fmla="*/ 23 h 150"/>
                  <a:gd name="T50" fmla="*/ 104 w 159"/>
                  <a:gd name="T51" fmla="*/ 15 h 150"/>
                  <a:gd name="T52" fmla="*/ 121 w 159"/>
                  <a:gd name="T53" fmla="*/ 4 h 150"/>
                  <a:gd name="T54" fmla="*/ 122 w 159"/>
                  <a:gd name="T55" fmla="*/ 4 h 150"/>
                  <a:gd name="T56" fmla="*/ 127 w 159"/>
                  <a:gd name="T57" fmla="*/ 4 h 150"/>
                  <a:gd name="T58" fmla="*/ 127 w 159"/>
                  <a:gd name="T59" fmla="*/ 4 h 150"/>
                  <a:gd name="T60" fmla="*/ 24 w 159"/>
                  <a:gd name="T61" fmla="*/ 142 h 150"/>
                  <a:gd name="T62" fmla="*/ 31 w 159"/>
                  <a:gd name="T63" fmla="*/ 139 h 150"/>
                  <a:gd name="T64" fmla="*/ 31 w 159"/>
                  <a:gd name="T65" fmla="*/ 125 h 150"/>
                  <a:gd name="T66" fmla="*/ 24 w 159"/>
                  <a:gd name="T67" fmla="*/ 122 h 150"/>
                  <a:gd name="T68" fmla="*/ 17 w 159"/>
                  <a:gd name="T69" fmla="*/ 125 h 150"/>
                  <a:gd name="T70" fmla="*/ 17 w 159"/>
                  <a:gd name="T71" fmla="*/ 139 h 150"/>
                  <a:gd name="T72" fmla="*/ 24 w 159"/>
                  <a:gd name="T73" fmla="*/ 142 h 150"/>
                  <a:gd name="T74" fmla="*/ 127 w 159"/>
                  <a:gd name="T75" fmla="*/ 0 h 150"/>
                  <a:gd name="T76" fmla="*/ 121 w 159"/>
                  <a:gd name="T77" fmla="*/ 0 h 150"/>
                  <a:gd name="T78" fmla="*/ 100 w 159"/>
                  <a:gd name="T79" fmla="*/ 13 h 150"/>
                  <a:gd name="T80" fmla="*/ 77 w 159"/>
                  <a:gd name="T81" fmla="*/ 68 h 150"/>
                  <a:gd name="T82" fmla="*/ 12 w 159"/>
                  <a:gd name="T83" fmla="*/ 120 h 150"/>
                  <a:gd name="T84" fmla="*/ 12 w 159"/>
                  <a:gd name="T85" fmla="*/ 145 h 150"/>
                  <a:gd name="T86" fmla="*/ 23 w 159"/>
                  <a:gd name="T87" fmla="*/ 150 h 150"/>
                  <a:gd name="T88" fmla="*/ 36 w 159"/>
                  <a:gd name="T89" fmla="*/ 145 h 150"/>
                  <a:gd name="T90" fmla="*/ 93 w 159"/>
                  <a:gd name="T91" fmla="*/ 85 h 150"/>
                  <a:gd name="T92" fmla="*/ 144 w 159"/>
                  <a:gd name="T93" fmla="*/ 71 h 150"/>
                  <a:gd name="T94" fmla="*/ 137 w 159"/>
                  <a:gd name="T95" fmla="*/ 54 h 150"/>
                  <a:gd name="T96" fmla="*/ 159 w 159"/>
                  <a:gd name="T97" fmla="*/ 25 h 150"/>
                  <a:gd name="T98" fmla="*/ 130 w 159"/>
                  <a:gd name="T99" fmla="*/ 37 h 150"/>
                  <a:gd name="T100" fmla="*/ 124 w 159"/>
                  <a:gd name="T101" fmla="*/ 24 h 150"/>
                  <a:gd name="T102" fmla="*/ 125 w 159"/>
                  <a:gd name="T103" fmla="*/ 17 h 150"/>
                  <a:gd name="T104" fmla="*/ 149 w 159"/>
                  <a:gd name="T105" fmla="*/ 6 h 150"/>
                  <a:gd name="T106" fmla="*/ 127 w 159"/>
                  <a:gd name="T107" fmla="*/ 0 h 150"/>
                  <a:gd name="T108" fmla="*/ 24 w 159"/>
                  <a:gd name="T109" fmla="*/ 138 h 150"/>
                  <a:gd name="T110" fmla="*/ 20 w 159"/>
                  <a:gd name="T111" fmla="*/ 136 h 150"/>
                  <a:gd name="T112" fmla="*/ 20 w 159"/>
                  <a:gd name="T113" fmla="*/ 128 h 150"/>
                  <a:gd name="T114" fmla="*/ 24 w 159"/>
                  <a:gd name="T115" fmla="*/ 126 h 150"/>
                  <a:gd name="T116" fmla="*/ 29 w 159"/>
                  <a:gd name="T117" fmla="*/ 128 h 150"/>
                  <a:gd name="T118" fmla="*/ 29 w 159"/>
                  <a:gd name="T119" fmla="*/ 136 h 150"/>
                  <a:gd name="T120" fmla="*/ 24 w 159"/>
                  <a:gd name="T121" fmla="*/ 13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59" h="150">
                    <a:moveTo>
                      <a:pt x="127" y="4"/>
                    </a:moveTo>
                    <a:cubicBezTo>
                      <a:pt x="132" y="4"/>
                      <a:pt x="136" y="5"/>
                      <a:pt x="140" y="6"/>
                    </a:cubicBezTo>
                    <a:cubicBezTo>
                      <a:pt x="123" y="13"/>
                      <a:pt x="123" y="13"/>
                      <a:pt x="123" y="13"/>
                    </a:cubicBezTo>
                    <a:cubicBezTo>
                      <a:pt x="121" y="14"/>
                      <a:pt x="121" y="14"/>
                      <a:pt x="121" y="14"/>
                    </a:cubicBezTo>
                    <a:cubicBezTo>
                      <a:pt x="121" y="16"/>
                      <a:pt x="121" y="16"/>
                      <a:pt x="121" y="16"/>
                    </a:cubicBezTo>
                    <a:cubicBezTo>
                      <a:pt x="120" y="23"/>
                      <a:pt x="120" y="23"/>
                      <a:pt x="120" y="23"/>
                    </a:cubicBezTo>
                    <a:cubicBezTo>
                      <a:pt x="120" y="24"/>
                      <a:pt x="120" y="24"/>
                      <a:pt x="120" y="24"/>
                    </a:cubicBezTo>
                    <a:cubicBezTo>
                      <a:pt x="120" y="25"/>
                      <a:pt x="120" y="25"/>
                      <a:pt x="120" y="25"/>
                    </a:cubicBezTo>
                    <a:cubicBezTo>
                      <a:pt x="126" y="39"/>
                      <a:pt x="126" y="39"/>
                      <a:pt x="126" y="39"/>
                    </a:cubicBezTo>
                    <a:cubicBezTo>
                      <a:pt x="128" y="43"/>
                      <a:pt x="128" y="43"/>
                      <a:pt x="128" y="43"/>
                    </a:cubicBezTo>
                    <a:cubicBezTo>
                      <a:pt x="131" y="41"/>
                      <a:pt x="131" y="41"/>
                      <a:pt x="131" y="41"/>
                    </a:cubicBezTo>
                    <a:cubicBezTo>
                      <a:pt x="152" y="32"/>
                      <a:pt x="152" y="32"/>
                      <a:pt x="152" y="32"/>
                    </a:cubicBezTo>
                    <a:cubicBezTo>
                      <a:pt x="148" y="38"/>
                      <a:pt x="143" y="46"/>
                      <a:pt x="135" y="50"/>
                    </a:cubicBezTo>
                    <a:cubicBezTo>
                      <a:pt x="132" y="52"/>
                      <a:pt x="132" y="52"/>
                      <a:pt x="132" y="52"/>
                    </a:cubicBezTo>
                    <a:cubicBezTo>
                      <a:pt x="133" y="56"/>
                      <a:pt x="133" y="56"/>
                      <a:pt x="133" y="56"/>
                    </a:cubicBezTo>
                    <a:cubicBezTo>
                      <a:pt x="138" y="68"/>
                      <a:pt x="138" y="68"/>
                      <a:pt x="138" y="68"/>
                    </a:cubicBezTo>
                    <a:cubicBezTo>
                      <a:pt x="126" y="69"/>
                      <a:pt x="98" y="74"/>
                      <a:pt x="90" y="83"/>
                    </a:cubicBezTo>
                    <a:cubicBezTo>
                      <a:pt x="33" y="142"/>
                      <a:pt x="33" y="142"/>
                      <a:pt x="33" y="142"/>
                    </a:cubicBezTo>
                    <a:cubicBezTo>
                      <a:pt x="33" y="142"/>
                      <a:pt x="28" y="146"/>
                      <a:pt x="23" y="146"/>
                    </a:cubicBezTo>
                    <a:cubicBezTo>
                      <a:pt x="20" y="146"/>
                      <a:pt x="17" y="144"/>
                      <a:pt x="15" y="142"/>
                    </a:cubicBezTo>
                    <a:cubicBezTo>
                      <a:pt x="7" y="134"/>
                      <a:pt x="13" y="125"/>
                      <a:pt x="15" y="123"/>
                    </a:cubicBezTo>
                    <a:cubicBezTo>
                      <a:pt x="80" y="71"/>
                      <a:pt x="80" y="71"/>
                      <a:pt x="80" y="71"/>
                    </a:cubicBezTo>
                    <a:cubicBezTo>
                      <a:pt x="80" y="71"/>
                      <a:pt x="80" y="71"/>
                      <a:pt x="80" y="71"/>
                    </a:cubicBezTo>
                    <a:cubicBezTo>
                      <a:pt x="80" y="70"/>
                      <a:pt x="80" y="70"/>
                      <a:pt x="80" y="70"/>
                    </a:cubicBezTo>
                    <a:cubicBezTo>
                      <a:pt x="93" y="58"/>
                      <a:pt x="98" y="36"/>
                      <a:pt x="102" y="23"/>
                    </a:cubicBezTo>
                    <a:cubicBezTo>
                      <a:pt x="103" y="19"/>
                      <a:pt x="103" y="17"/>
                      <a:pt x="104" y="15"/>
                    </a:cubicBezTo>
                    <a:cubicBezTo>
                      <a:pt x="106" y="7"/>
                      <a:pt x="107" y="7"/>
                      <a:pt x="121" y="4"/>
                    </a:cubicBezTo>
                    <a:cubicBezTo>
                      <a:pt x="122" y="4"/>
                      <a:pt x="122" y="4"/>
                      <a:pt x="122" y="4"/>
                    </a:cubicBezTo>
                    <a:cubicBezTo>
                      <a:pt x="124" y="4"/>
                      <a:pt x="125" y="4"/>
                      <a:pt x="127" y="4"/>
                    </a:cubicBezTo>
                    <a:cubicBezTo>
                      <a:pt x="127" y="4"/>
                      <a:pt x="127" y="4"/>
                      <a:pt x="127" y="4"/>
                    </a:cubicBezTo>
                    <a:moveTo>
                      <a:pt x="24" y="142"/>
                    </a:moveTo>
                    <a:cubicBezTo>
                      <a:pt x="27" y="142"/>
                      <a:pt x="30" y="141"/>
                      <a:pt x="31" y="139"/>
                    </a:cubicBezTo>
                    <a:cubicBezTo>
                      <a:pt x="35" y="135"/>
                      <a:pt x="35" y="129"/>
                      <a:pt x="31" y="125"/>
                    </a:cubicBezTo>
                    <a:cubicBezTo>
                      <a:pt x="30" y="123"/>
                      <a:pt x="27" y="122"/>
                      <a:pt x="24" y="122"/>
                    </a:cubicBezTo>
                    <a:cubicBezTo>
                      <a:pt x="22" y="122"/>
                      <a:pt x="19" y="123"/>
                      <a:pt x="17" y="125"/>
                    </a:cubicBezTo>
                    <a:cubicBezTo>
                      <a:pt x="13" y="129"/>
                      <a:pt x="13" y="135"/>
                      <a:pt x="17" y="139"/>
                    </a:cubicBezTo>
                    <a:cubicBezTo>
                      <a:pt x="19" y="141"/>
                      <a:pt x="22" y="142"/>
                      <a:pt x="24" y="142"/>
                    </a:cubicBezTo>
                    <a:moveTo>
                      <a:pt x="127" y="0"/>
                    </a:moveTo>
                    <a:cubicBezTo>
                      <a:pt x="125" y="0"/>
                      <a:pt x="123" y="0"/>
                      <a:pt x="121" y="0"/>
                    </a:cubicBezTo>
                    <a:cubicBezTo>
                      <a:pt x="106" y="3"/>
                      <a:pt x="103" y="4"/>
                      <a:pt x="100" y="13"/>
                    </a:cubicBezTo>
                    <a:cubicBezTo>
                      <a:pt x="97" y="23"/>
                      <a:pt x="93" y="53"/>
                      <a:pt x="77" y="68"/>
                    </a:cubicBezTo>
                    <a:cubicBezTo>
                      <a:pt x="12" y="120"/>
                      <a:pt x="12" y="120"/>
                      <a:pt x="12" y="120"/>
                    </a:cubicBezTo>
                    <a:cubicBezTo>
                      <a:pt x="12" y="120"/>
                      <a:pt x="0" y="133"/>
                      <a:pt x="12" y="145"/>
                    </a:cubicBezTo>
                    <a:cubicBezTo>
                      <a:pt x="16" y="148"/>
                      <a:pt x="20" y="150"/>
                      <a:pt x="23" y="150"/>
                    </a:cubicBezTo>
                    <a:cubicBezTo>
                      <a:pt x="30" y="150"/>
                      <a:pt x="36" y="145"/>
                      <a:pt x="36" y="145"/>
                    </a:cubicBezTo>
                    <a:cubicBezTo>
                      <a:pt x="93" y="85"/>
                      <a:pt x="93" y="85"/>
                      <a:pt x="93" y="85"/>
                    </a:cubicBezTo>
                    <a:cubicBezTo>
                      <a:pt x="102" y="76"/>
                      <a:pt x="144" y="71"/>
                      <a:pt x="144" y="71"/>
                    </a:cubicBezTo>
                    <a:cubicBezTo>
                      <a:pt x="137" y="54"/>
                      <a:pt x="137" y="54"/>
                      <a:pt x="137" y="54"/>
                    </a:cubicBezTo>
                    <a:cubicBezTo>
                      <a:pt x="153" y="46"/>
                      <a:pt x="159" y="25"/>
                      <a:pt x="159" y="25"/>
                    </a:cubicBezTo>
                    <a:cubicBezTo>
                      <a:pt x="130" y="37"/>
                      <a:pt x="130" y="37"/>
                      <a:pt x="130" y="37"/>
                    </a:cubicBezTo>
                    <a:cubicBezTo>
                      <a:pt x="124" y="24"/>
                      <a:pt x="124" y="24"/>
                      <a:pt x="124" y="24"/>
                    </a:cubicBezTo>
                    <a:cubicBezTo>
                      <a:pt x="125" y="17"/>
                      <a:pt x="125" y="17"/>
                      <a:pt x="125" y="17"/>
                    </a:cubicBezTo>
                    <a:cubicBezTo>
                      <a:pt x="149" y="6"/>
                      <a:pt x="149" y="6"/>
                      <a:pt x="149" y="6"/>
                    </a:cubicBezTo>
                    <a:cubicBezTo>
                      <a:pt x="149" y="6"/>
                      <a:pt x="139" y="0"/>
                      <a:pt x="127" y="0"/>
                    </a:cubicBezTo>
                    <a:close/>
                    <a:moveTo>
                      <a:pt x="24" y="138"/>
                    </a:moveTo>
                    <a:cubicBezTo>
                      <a:pt x="23" y="138"/>
                      <a:pt x="21" y="138"/>
                      <a:pt x="20" y="136"/>
                    </a:cubicBezTo>
                    <a:cubicBezTo>
                      <a:pt x="17" y="134"/>
                      <a:pt x="17" y="130"/>
                      <a:pt x="20" y="128"/>
                    </a:cubicBezTo>
                    <a:cubicBezTo>
                      <a:pt x="21" y="127"/>
                      <a:pt x="23" y="126"/>
                      <a:pt x="24" y="126"/>
                    </a:cubicBezTo>
                    <a:cubicBezTo>
                      <a:pt x="26" y="126"/>
                      <a:pt x="27" y="127"/>
                      <a:pt x="29" y="128"/>
                    </a:cubicBezTo>
                    <a:cubicBezTo>
                      <a:pt x="31" y="130"/>
                      <a:pt x="31" y="134"/>
                      <a:pt x="29" y="136"/>
                    </a:cubicBezTo>
                    <a:cubicBezTo>
                      <a:pt x="27" y="138"/>
                      <a:pt x="26" y="138"/>
                      <a:pt x="24" y="138"/>
                    </a:cubicBezTo>
                    <a:close/>
                  </a:path>
                </a:pathLst>
              </a:custGeom>
              <a:grpFill/>
              <a:ln w="3175">
                <a:solidFill>
                  <a:schemeClr val="tx1"/>
                </a:solidFill>
                <a:round/>
                <a:headEnd/>
                <a:tailEnd/>
              </a:ln>
            </p:spPr>
            <p:txBody>
              <a:bodyPr/>
              <a:lstStyle/>
              <a:p>
                <a:pPr eaLnBrk="1" fontAlgn="auto" hangingPunct="1">
                  <a:spcBef>
                    <a:spcPts val="0"/>
                  </a:spcBef>
                  <a:spcAft>
                    <a:spcPts val="0"/>
                  </a:spcAft>
                  <a:defRPr/>
                </a:pPr>
                <a:endParaRPr lang="en-US" dirty="0">
                  <a:latin typeface="+mn-lt"/>
                </a:endParaRPr>
              </a:p>
            </p:txBody>
          </p:sp>
        </p:grpSp>
      </p:grpSp>
    </p:spTree>
    <p:extLst>
      <p:ext uri="{BB962C8B-B14F-4D97-AF65-F5344CB8AC3E}">
        <p14:creationId xmlns:p14="http://schemas.microsoft.com/office/powerpoint/2010/main" val="3754613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Learning is also Fun!</a:t>
            </a:r>
            <a:endParaRPr lang="en-IN" sz="4000" dirty="0"/>
          </a:p>
        </p:txBody>
      </p:sp>
      <p:pic>
        <p:nvPicPr>
          <p:cNvPr id="2" name="Graphic 1" descr="Juggler with solid fill">
            <a:extLst>
              <a:ext uri="{FF2B5EF4-FFF2-40B4-BE49-F238E27FC236}">
                <a16:creationId xmlns:a16="http://schemas.microsoft.com/office/drawing/2014/main" id="{05221367-599F-F73C-4BD3-0C82C72014F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83676" y="2795529"/>
            <a:ext cx="1213691" cy="1213691"/>
          </a:xfrm>
          <a:prstGeom prst="rect">
            <a:avLst/>
          </a:prstGeom>
        </p:spPr>
      </p:pic>
    </p:spTree>
    <p:extLst>
      <p:ext uri="{BB962C8B-B14F-4D97-AF65-F5344CB8AC3E}">
        <p14:creationId xmlns:p14="http://schemas.microsoft.com/office/powerpoint/2010/main" val="6606622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082285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1205307" y="0"/>
            <a:ext cx="986692" cy="105273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is also Fun!</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17</a:t>
            </a:fld>
            <a:endParaRPr lang="en-IN" dirty="0"/>
          </a:p>
        </p:txBody>
      </p:sp>
      <p:pic>
        <p:nvPicPr>
          <p:cNvPr id="2" name="Graphic 1" descr="Juggler with solid fill">
            <a:extLst>
              <a:ext uri="{FF2B5EF4-FFF2-40B4-BE49-F238E27FC236}">
                <a16:creationId xmlns:a16="http://schemas.microsoft.com/office/drawing/2014/main" id="{09B39B69-AA92-EAA5-718F-24380CF2465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05307" y="124675"/>
            <a:ext cx="928058" cy="928058"/>
          </a:xfrm>
          <a:prstGeom prst="rect">
            <a:avLst/>
          </a:prstGeom>
        </p:spPr>
      </p:pic>
      <p:sp>
        <p:nvSpPr>
          <p:cNvPr id="11" name="Content Placeholder 2">
            <a:extLst>
              <a:ext uri="{FF2B5EF4-FFF2-40B4-BE49-F238E27FC236}">
                <a16:creationId xmlns:a16="http://schemas.microsoft.com/office/drawing/2014/main" id="{8CC1343B-2E39-FEFF-8FF6-46822F18B432}"/>
              </a:ext>
            </a:extLst>
          </p:cNvPr>
          <p:cNvSpPr txBox="1">
            <a:spLocks/>
          </p:cNvSpPr>
          <p:nvPr/>
        </p:nvSpPr>
        <p:spPr>
          <a:xfrm>
            <a:off x="298202" y="1751925"/>
            <a:ext cx="5111196" cy="4076241"/>
          </a:xfrm>
          <a:prstGeom prst="rect">
            <a:avLst/>
          </a:prstGeom>
          <a:solidFill>
            <a:schemeClr val="bg1"/>
          </a:solidFill>
          <a:ln>
            <a:noFill/>
          </a:ln>
          <a:effectLst>
            <a:outerShdw blurRad="63500" sx="102000" sy="102000" algn="ctr" rotWithShape="0">
              <a:prstClr val="black">
                <a:alpha val="40000"/>
              </a:prstClr>
            </a:outerShdw>
          </a:effectLst>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err="1"/>
              <a:t>Sohel</a:t>
            </a:r>
            <a:r>
              <a:rPr lang="en-US" sz="2000" dirty="0"/>
              <a:t> sir taught us all aspects of the technical training in a detailed manner and ensured that we got enough hands-on experience for creating VMs and using Azure DevOps. </a:t>
            </a:r>
          </a:p>
          <a:p>
            <a:pPr marL="0" indent="0">
              <a:buNone/>
            </a:pPr>
            <a:r>
              <a:rPr lang="en-US" sz="2000" dirty="0"/>
              <a:t>He also made sure we engaged in multiple team activities. Finding bugs for multiple websites along with your teammates and then creating defect reports for the same was an interesting experience and a great learning opportunity.</a:t>
            </a:r>
          </a:p>
        </p:txBody>
      </p:sp>
      <p:pic>
        <p:nvPicPr>
          <p:cNvPr id="8" name="Picture 7" descr="A group of people posing for a photo&#10;&#10;Description automatically generated">
            <a:extLst>
              <a:ext uri="{FF2B5EF4-FFF2-40B4-BE49-F238E27FC236}">
                <a16:creationId xmlns:a16="http://schemas.microsoft.com/office/drawing/2014/main" id="{52D314A5-045E-31B5-E36F-1898411F8511}"/>
              </a:ext>
            </a:extLst>
          </p:cNvPr>
          <p:cNvPicPr>
            <a:picLocks noChangeAspect="1"/>
          </p:cNvPicPr>
          <p:nvPr/>
        </p:nvPicPr>
        <p:blipFill rotWithShape="1">
          <a:blip r:embed="rId7" cstate="screen">
            <a:extLst>
              <a:ext uri="{28A0092B-C50C-407E-A947-70E740481C1C}">
                <a14:useLocalDpi xmlns:a14="http://schemas.microsoft.com/office/drawing/2010/main" val="0"/>
              </a:ext>
            </a:extLst>
          </a:blip>
          <a:srcRect l="3975" t="15351" r="11824" b="2029"/>
          <a:stretch/>
        </p:blipFill>
        <p:spPr>
          <a:xfrm>
            <a:off x="5717406" y="1285372"/>
            <a:ext cx="6294922" cy="4632520"/>
          </a:xfrm>
          <a:prstGeom prst="rect">
            <a:avLst/>
          </a:prstGeom>
        </p:spPr>
      </p:pic>
    </p:spTree>
    <p:extLst>
      <p:ext uri="{BB962C8B-B14F-4D97-AF65-F5344CB8AC3E}">
        <p14:creationId xmlns:p14="http://schemas.microsoft.com/office/powerpoint/2010/main" val="1148838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6743480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Summary</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18</a:t>
            </a:fld>
            <a:endParaRPr lang="en-IN" dirty="0"/>
          </a:p>
        </p:txBody>
      </p:sp>
      <p:pic>
        <p:nvPicPr>
          <p:cNvPr id="5" name="Graphic 4" descr="Future with solid fill">
            <a:extLst>
              <a:ext uri="{FF2B5EF4-FFF2-40B4-BE49-F238E27FC236}">
                <a16:creationId xmlns:a16="http://schemas.microsoft.com/office/drawing/2014/main" id="{4C05FBB4-1D96-ED51-AB17-618E4D4052D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24305" y="129305"/>
            <a:ext cx="1204430" cy="1204430"/>
          </a:xfrm>
          <a:prstGeom prst="rect">
            <a:avLst/>
          </a:prstGeom>
        </p:spPr>
      </p:pic>
      <p:sp>
        <p:nvSpPr>
          <p:cNvPr id="6" name="Text Placeholder 1">
            <a:extLst>
              <a:ext uri="{FF2B5EF4-FFF2-40B4-BE49-F238E27FC236}">
                <a16:creationId xmlns:a16="http://schemas.microsoft.com/office/drawing/2014/main" id="{AC2F88D2-81D4-FAD4-568E-A3F495B06411}"/>
              </a:ext>
            </a:extLst>
          </p:cNvPr>
          <p:cNvSpPr txBox="1">
            <a:spLocks/>
          </p:cNvSpPr>
          <p:nvPr/>
        </p:nvSpPr>
        <p:spPr>
          <a:xfrm>
            <a:off x="812799" y="1624200"/>
            <a:ext cx="9804401" cy="4010139"/>
          </a:xfrm>
          <a:prstGeom prst="rect">
            <a:avLst/>
          </a:prstGeom>
        </p:spPr>
        <p:txBody>
          <a:bodyPr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endParaRPr lang="en-US" sz="2000" dirty="0"/>
          </a:p>
          <a:p>
            <a:pPr>
              <a:lnSpc>
                <a:spcPct val="100000"/>
              </a:lnSpc>
            </a:pPr>
            <a:r>
              <a:rPr lang="en-US" sz="2000" dirty="0"/>
              <a:t>The final study was stressful yet exhilarating. The experience will come in handy in our corporate career.</a:t>
            </a:r>
          </a:p>
          <a:p>
            <a:pPr>
              <a:lnSpc>
                <a:spcPct val="100000"/>
              </a:lnSpc>
            </a:pPr>
            <a:r>
              <a:rPr lang="en-US" sz="2000" dirty="0"/>
              <a:t>CI/CD Pipeline using GitHub Actions is crucial for deploying builds.</a:t>
            </a:r>
          </a:p>
          <a:p>
            <a:pPr>
              <a:lnSpc>
                <a:spcPct val="100000"/>
              </a:lnSpc>
            </a:pPr>
            <a:r>
              <a:rPr lang="en-US" sz="2000" dirty="0"/>
              <a:t>Azure DevOps is widely used for Agile framework using SCRUM methodology in the software industry.</a:t>
            </a:r>
          </a:p>
          <a:p>
            <a:pPr>
              <a:lnSpc>
                <a:spcPct val="100000"/>
              </a:lnSpc>
            </a:pPr>
            <a:r>
              <a:rPr lang="en-US" sz="2000" dirty="0"/>
              <a:t>PostgreSQL is a relational Database Management System with advanced features.</a:t>
            </a:r>
          </a:p>
          <a:p>
            <a:pPr>
              <a:lnSpc>
                <a:spcPct val="100000"/>
              </a:lnSpc>
            </a:pPr>
            <a:endParaRPr lang="en-US" sz="2000" dirty="0"/>
          </a:p>
          <a:p>
            <a:pPr marL="0" indent="0">
              <a:lnSpc>
                <a:spcPct val="100000"/>
              </a:lnSpc>
              <a:buNone/>
            </a:pPr>
            <a:endParaRPr lang="en-US" sz="1800" dirty="0"/>
          </a:p>
          <a:p>
            <a:pPr marL="457200" indent="-457200">
              <a:lnSpc>
                <a:spcPct val="100000"/>
              </a:lnSpc>
            </a:pPr>
            <a:endParaRPr lang="en-US" sz="1800" dirty="0"/>
          </a:p>
        </p:txBody>
      </p:sp>
    </p:spTree>
    <p:extLst>
      <p:ext uri="{BB962C8B-B14F-4D97-AF65-F5344CB8AC3E}">
        <p14:creationId xmlns:p14="http://schemas.microsoft.com/office/powerpoint/2010/main" val="3865850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2BCC5FF-5A86-457C-9D70-8722A7CA3A57}"/>
              </a:ext>
            </a:extLst>
          </p:cNvPr>
          <p:cNvSpPr>
            <a:spLocks noGrp="1"/>
          </p:cNvSpPr>
          <p:nvPr>
            <p:ph type="body" sz="quarter" idx="12"/>
          </p:nvPr>
        </p:nvSpPr>
        <p:spPr>
          <a:xfrm>
            <a:off x="545642" y="2673043"/>
            <a:ext cx="10525125" cy="923330"/>
          </a:xfrm>
        </p:spPr>
        <p:txBody>
          <a:bodyPr/>
          <a:lstStyle/>
          <a:p>
            <a:pPr algn="ctr"/>
            <a:r>
              <a:rPr lang="en-US" sz="6000" dirty="0"/>
              <a:t>Thank</a:t>
            </a:r>
            <a:r>
              <a:rPr lang="en-US" sz="3200" dirty="0"/>
              <a:t> </a:t>
            </a:r>
            <a:r>
              <a:rPr lang="en-US" sz="5400" dirty="0"/>
              <a:t>You</a:t>
            </a:r>
            <a:endParaRPr lang="en-US" sz="3200" dirty="0"/>
          </a:p>
        </p:txBody>
      </p:sp>
    </p:spTree>
    <p:extLst>
      <p:ext uri="{BB962C8B-B14F-4D97-AF65-F5344CB8AC3E}">
        <p14:creationId xmlns:p14="http://schemas.microsoft.com/office/powerpoint/2010/main" val="38059758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595DA231-959C-B3E0-7DA4-876736A38BC8}"/>
              </a:ext>
            </a:extLst>
          </p:cNvPr>
          <p:cNvGraphicFramePr>
            <a:graphicFrameLocks noChangeAspect="1"/>
          </p:cNvGraphicFramePr>
          <p:nvPr>
            <p:custDataLst>
              <p:tags r:id="rId1"/>
            </p:custDataLst>
            <p:extLst>
              <p:ext uri="{D42A27DB-BD31-4B8C-83A1-F6EECF244321}">
                <p14:modId xmlns:p14="http://schemas.microsoft.com/office/powerpoint/2010/main" val="16324474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5" name="think-cell data - do not delete" hidden="1">
                        <a:extLst>
                          <a:ext uri="{FF2B5EF4-FFF2-40B4-BE49-F238E27FC236}">
                            <a16:creationId xmlns:a16="http://schemas.microsoft.com/office/drawing/2014/main" id="{595DA231-959C-B3E0-7DA4-876736A38BC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56243872-C66F-EDEB-B185-CE420E5D6837}"/>
              </a:ext>
            </a:extLst>
          </p:cNvPr>
          <p:cNvSpPr>
            <a:spLocks noGrp="1"/>
          </p:cNvSpPr>
          <p:nvPr>
            <p:ph type="title"/>
          </p:nvPr>
        </p:nvSpPr>
        <p:spPr>
          <a:xfrm>
            <a:off x="989814" y="273377"/>
            <a:ext cx="10441782" cy="631596"/>
          </a:xfrm>
          <a:solidFill>
            <a:schemeClr val="accent1"/>
          </a:solidFill>
        </p:spPr>
        <p:txBody>
          <a:bodyPr vert="horz" anchor="ctr">
            <a:normAutofit/>
          </a:bodyPr>
          <a:lstStyle/>
          <a:p>
            <a:pPr algn="ctr"/>
            <a:r>
              <a:rPr lang="en-US" sz="3600" b="1" dirty="0">
                <a:ln w="0"/>
                <a:solidFill>
                  <a:schemeClr val="bg1"/>
                </a:solidFill>
                <a:effectLst>
                  <a:outerShdw blurRad="38100" dist="25400" dir="5400000" algn="ctr" rotWithShape="0">
                    <a:srgbClr val="6E747A">
                      <a:alpha val="43000"/>
                    </a:srgbClr>
                  </a:outerShdw>
                </a:effectLst>
              </a:rPr>
              <a:t>About Me</a:t>
            </a:r>
            <a:endParaRPr lang="en-IN" sz="3600" b="1" dirty="0">
              <a:solidFill>
                <a:schemeClr val="bg1"/>
              </a:solidFill>
            </a:endParaRPr>
          </a:p>
        </p:txBody>
      </p:sp>
      <p:sp>
        <p:nvSpPr>
          <p:cNvPr id="4" name="Slide Number Placeholder 3">
            <a:extLst>
              <a:ext uri="{FF2B5EF4-FFF2-40B4-BE49-F238E27FC236}">
                <a16:creationId xmlns:a16="http://schemas.microsoft.com/office/drawing/2014/main" id="{06C725D5-7581-AA70-6229-D8DC020A1CF5}"/>
              </a:ext>
            </a:extLst>
          </p:cNvPr>
          <p:cNvSpPr>
            <a:spLocks noGrp="1"/>
          </p:cNvSpPr>
          <p:nvPr>
            <p:ph type="sldNum" sz="quarter" idx="15"/>
          </p:nvPr>
        </p:nvSpPr>
        <p:spPr/>
        <p:txBody>
          <a:bodyPr/>
          <a:lstStyle/>
          <a:p>
            <a:fld id="{0879F475-59B1-4993-848A-C2B683DE9AF5}" type="slidenum">
              <a:rPr lang="en-IN" smtClean="0"/>
              <a:pPr/>
              <a:t>2</a:t>
            </a:fld>
            <a:endParaRPr lang="en-IN" dirty="0"/>
          </a:p>
        </p:txBody>
      </p:sp>
      <p:sp>
        <p:nvSpPr>
          <p:cNvPr id="10" name="Content Placeholder 2">
            <a:extLst>
              <a:ext uri="{FF2B5EF4-FFF2-40B4-BE49-F238E27FC236}">
                <a16:creationId xmlns:a16="http://schemas.microsoft.com/office/drawing/2014/main" id="{1119CB9E-042F-11E8-F683-654626D307B3}"/>
              </a:ext>
            </a:extLst>
          </p:cNvPr>
          <p:cNvSpPr txBox="1">
            <a:spLocks/>
          </p:cNvSpPr>
          <p:nvPr/>
        </p:nvSpPr>
        <p:spPr>
          <a:xfrm>
            <a:off x="442195" y="1831738"/>
            <a:ext cx="5653806" cy="4076241"/>
          </a:xfrm>
          <a:prstGeom prst="rect">
            <a:avLst/>
          </a:prstGeom>
          <a:ln>
            <a:solidFill>
              <a:schemeClr val="tx1"/>
            </a:solidFill>
          </a:ln>
        </p:spPr>
        <p:txBody>
          <a:bodyPr anchor="ct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Quiet persistence leads to unstoppable progress. </a:t>
            </a:r>
          </a:p>
          <a:p>
            <a:pPr marL="0" indent="0" algn="ctr">
              <a:buFont typeface="Arial" panose="020B0604020202020204" pitchFamily="34" charset="0"/>
              <a:buNone/>
            </a:pPr>
            <a:endParaRPr lang="en-US" sz="2000" dirty="0"/>
          </a:p>
          <a:p>
            <a:pPr marL="0" indent="0" algn="ctr">
              <a:buFont typeface="Arial" panose="020B0604020202020204" pitchFamily="34" charset="0"/>
              <a:buNone/>
            </a:pPr>
            <a:endParaRPr lang="en-US" sz="2000" dirty="0"/>
          </a:p>
        </p:txBody>
      </p:sp>
      <p:sp>
        <p:nvSpPr>
          <p:cNvPr id="11" name="Content Placeholder 3">
            <a:extLst>
              <a:ext uri="{FF2B5EF4-FFF2-40B4-BE49-F238E27FC236}">
                <a16:creationId xmlns:a16="http://schemas.microsoft.com/office/drawing/2014/main" id="{CE0DDF5F-FE47-F9A2-FE84-53B63DFF494D}"/>
              </a:ext>
            </a:extLst>
          </p:cNvPr>
          <p:cNvSpPr txBox="1">
            <a:spLocks/>
          </p:cNvSpPr>
          <p:nvPr/>
        </p:nvSpPr>
        <p:spPr>
          <a:xfrm>
            <a:off x="6400800" y="1831738"/>
            <a:ext cx="5350706" cy="4076241"/>
          </a:xfrm>
          <a:prstGeom prst="rect">
            <a:avLst/>
          </a:prstGeom>
          <a:ln>
            <a:solidFill>
              <a:schemeClr val="tx1"/>
            </a:solidFill>
          </a:ln>
        </p:spPr>
        <p:txBody>
          <a:bodyPr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000"/>
              <a:t>Please share an image / visual that best represents you</a:t>
            </a:r>
            <a:endParaRPr lang="en-US" sz="2000" dirty="0"/>
          </a:p>
        </p:txBody>
      </p:sp>
      <p:pic>
        <p:nvPicPr>
          <p:cNvPr id="1026" name="Picture 2" descr="WORK JOYFULLY AND PEACEFULLY by vishakha jeet on Dribbble">
            <a:extLst>
              <a:ext uri="{FF2B5EF4-FFF2-40B4-BE49-F238E27FC236}">
                <a16:creationId xmlns:a16="http://schemas.microsoft.com/office/drawing/2014/main" id="{3810DC72-6659-1400-C59B-2D933DE23122}"/>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6400799" y="1831738"/>
            <a:ext cx="5435931" cy="4076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7832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My learnings from this week!</a:t>
            </a:r>
            <a:endParaRPr lang="en-IN" sz="4000" dirty="0"/>
          </a:p>
        </p:txBody>
      </p:sp>
      <p:pic>
        <p:nvPicPr>
          <p:cNvPr id="2" name="Graphic 1" descr="Idea outline">
            <a:extLst>
              <a:ext uri="{FF2B5EF4-FFF2-40B4-BE49-F238E27FC236}">
                <a16:creationId xmlns:a16="http://schemas.microsoft.com/office/drawing/2014/main" id="{5ED103A7-D95B-E42C-6356-53269A110E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27744" y="2869895"/>
            <a:ext cx="1090788" cy="1090788"/>
          </a:xfrm>
          <a:prstGeom prst="rect">
            <a:avLst/>
          </a:prstGeom>
        </p:spPr>
      </p:pic>
    </p:spTree>
    <p:extLst>
      <p:ext uri="{BB962C8B-B14F-4D97-AF65-F5344CB8AC3E}">
        <p14:creationId xmlns:p14="http://schemas.microsoft.com/office/powerpoint/2010/main" val="942789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11913734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a:xfrm>
            <a:off x="465861" y="207027"/>
            <a:ext cx="11260278" cy="713216"/>
          </a:xfrm>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4</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65861" y="959524"/>
            <a:ext cx="7744499" cy="5428649"/>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Azure VM &amp; Azure DevOps</a:t>
            </a:r>
          </a:p>
          <a:p>
            <a:pPr marL="0" indent="0">
              <a:buNone/>
            </a:pPr>
            <a:r>
              <a:rPr lang="en-US" dirty="0"/>
              <a:t>Key takeaways:</a:t>
            </a:r>
          </a:p>
          <a:p>
            <a:r>
              <a:rPr lang="en-US" dirty="0"/>
              <a:t>User Story and tasks Creation</a:t>
            </a:r>
          </a:p>
          <a:p>
            <a:r>
              <a:rPr lang="en-US" dirty="0"/>
              <a:t>Sprint Backlog, Product Backlog</a:t>
            </a:r>
          </a:p>
          <a:p>
            <a:r>
              <a:rPr lang="en-US" dirty="0"/>
              <a:t>Sprint Board</a:t>
            </a:r>
          </a:p>
          <a:p>
            <a:r>
              <a:rPr lang="en-US" dirty="0"/>
              <a:t>Definition of Ready &amp; Definition of Done(DOR &amp; DOD)</a:t>
            </a:r>
          </a:p>
          <a:p>
            <a:r>
              <a:rPr lang="en-US" dirty="0"/>
              <a:t>Acceptance Criteria</a:t>
            </a:r>
          </a:p>
          <a:p>
            <a:r>
              <a:rPr lang="en-US" dirty="0"/>
              <a:t>Creation and configuration of Virtual Machine</a:t>
            </a:r>
          </a:p>
          <a:p>
            <a:r>
              <a:rPr lang="en-US" dirty="0"/>
              <a:t>Cloud(</a:t>
            </a:r>
            <a:r>
              <a:rPr lang="en-US" dirty="0" err="1"/>
              <a:t>IaaS,PaaS,SaaS</a:t>
            </a:r>
            <a:r>
              <a:rPr lang="en-US" dirty="0"/>
              <a:t>)</a:t>
            </a:r>
          </a:p>
          <a:p>
            <a:pPr marL="0" indent="0">
              <a:buNone/>
            </a:pPr>
            <a:r>
              <a:rPr lang="en-US" dirty="0"/>
              <a:t>Implementation in the Energy sector:</a:t>
            </a:r>
          </a:p>
          <a:p>
            <a:pPr>
              <a:buFont typeface="Wingdings" panose="05000000000000000000" pitchFamily="2" charset="2"/>
              <a:buChar char="q"/>
            </a:pPr>
            <a:r>
              <a:rPr lang="en-US" b="0" i="0" dirty="0">
                <a:solidFill>
                  <a:srgbClr val="111111"/>
                </a:solidFill>
                <a:effectLst/>
                <a:latin typeface="-apple-system"/>
              </a:rPr>
              <a:t>Azure VMs can be used to create scalable and flexible infrastructure for energy management systems</a:t>
            </a:r>
          </a:p>
          <a:p>
            <a:pPr>
              <a:buFont typeface="Wingdings" panose="05000000000000000000" pitchFamily="2" charset="2"/>
              <a:buChar char="q"/>
            </a:pPr>
            <a:r>
              <a:rPr lang="en-US" b="0" i="0" dirty="0">
                <a:solidFill>
                  <a:srgbClr val="111111"/>
                </a:solidFill>
                <a:effectLst/>
                <a:latin typeface="-apple-system"/>
              </a:rPr>
              <a:t>Azure DevOps facilitates better collaboration among teams working on energy projects by providing tools for version control, continuous integration, and continuous deployment.</a:t>
            </a:r>
          </a:p>
          <a:p>
            <a:pPr>
              <a:buFont typeface="Wingdings" panose="05000000000000000000" pitchFamily="2" charset="2"/>
              <a:buChar char="q"/>
            </a:pPr>
            <a:r>
              <a:rPr lang="en-US" b="0" i="0" dirty="0">
                <a:solidFill>
                  <a:srgbClr val="111111"/>
                </a:solidFill>
                <a:effectLst/>
                <a:latin typeface="-apple-system"/>
              </a:rPr>
              <a:t>Utilizing cloud services like IaaS, PaaS, and SaaS can significantly reduce the costs associated with maintaining physical servers and infrastructure</a:t>
            </a:r>
            <a:endParaRPr lang="en-US" dirty="0">
              <a:solidFill>
                <a:srgbClr val="111111"/>
              </a:solidFill>
            </a:endParaRPr>
          </a:p>
        </p:txBody>
      </p:sp>
      <p:pic>
        <p:nvPicPr>
          <p:cNvPr id="1026" name="Picture 2" descr="Configure Your Azure Devops Pipeline Ci Cd | lupon.gov.ph">
            <a:extLst>
              <a:ext uri="{FF2B5EF4-FFF2-40B4-BE49-F238E27FC236}">
                <a16:creationId xmlns:a16="http://schemas.microsoft.com/office/drawing/2014/main" id="{029E9A52-6361-496E-47E3-6C89247B5C2D}"/>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31" r="1968"/>
          <a:stretch/>
        </p:blipFill>
        <p:spPr bwMode="auto">
          <a:xfrm>
            <a:off x="8357451" y="1780674"/>
            <a:ext cx="3759501" cy="24864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81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5</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8" y="1175985"/>
            <a:ext cx="6836203"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Testing &amp; STLC</a:t>
            </a:r>
          </a:p>
          <a:p>
            <a:pPr marL="0" indent="0">
              <a:buNone/>
            </a:pPr>
            <a:r>
              <a:rPr lang="en-US" dirty="0"/>
              <a:t>Key takeaways:</a:t>
            </a:r>
          </a:p>
          <a:p>
            <a:r>
              <a:rPr lang="en-US" dirty="0"/>
              <a:t>Functional and Non-Functional Testing</a:t>
            </a:r>
          </a:p>
          <a:p>
            <a:r>
              <a:rPr lang="en-US" dirty="0"/>
              <a:t>System Testing Hierarchy</a:t>
            </a:r>
          </a:p>
          <a:p>
            <a:r>
              <a:rPr lang="en-US" dirty="0"/>
              <a:t>Testing Types(Smoke, Regression, </a:t>
            </a:r>
            <a:r>
              <a:rPr lang="en-US" dirty="0" err="1"/>
              <a:t>Adhoc</a:t>
            </a:r>
            <a:r>
              <a:rPr lang="en-US" dirty="0"/>
              <a:t>, Performance)</a:t>
            </a:r>
          </a:p>
          <a:p>
            <a:r>
              <a:rPr lang="en-US" dirty="0"/>
              <a:t>Test Plan Document and Test Case Development</a:t>
            </a:r>
          </a:p>
          <a:p>
            <a:r>
              <a:rPr lang="en-US" dirty="0"/>
              <a:t>Behavioral Driven Development using Gherkin</a:t>
            </a:r>
          </a:p>
          <a:p>
            <a:r>
              <a:rPr lang="en-US" dirty="0"/>
              <a:t>Bug Life Cycle &amp; Defect Report</a:t>
            </a:r>
          </a:p>
          <a:p>
            <a:r>
              <a:rPr lang="en-US" dirty="0"/>
              <a:t>Test Driven Development</a:t>
            </a:r>
          </a:p>
          <a:p>
            <a:pPr marL="0" indent="0">
              <a:buNone/>
            </a:pPr>
            <a:r>
              <a:rPr lang="en-US" dirty="0"/>
              <a:t>Implementation in the Energy sector:</a:t>
            </a:r>
          </a:p>
          <a:p>
            <a:pPr>
              <a:buFont typeface="Wingdings" panose="05000000000000000000" pitchFamily="2" charset="2"/>
              <a:buChar char="q"/>
            </a:pPr>
            <a:r>
              <a:rPr lang="en-US" b="0" i="0" dirty="0">
                <a:solidFill>
                  <a:srgbClr val="111111"/>
                </a:solidFill>
                <a:effectLst/>
                <a:latin typeface="-apple-system"/>
              </a:rPr>
              <a:t>By conducting thorough unit, integration, system, and acceptance testing, energy companies can ensure that their systems are robust and reliable, minimizing downtime and improving service continuity.</a:t>
            </a:r>
          </a:p>
          <a:p>
            <a:pPr>
              <a:buFont typeface="Wingdings" panose="05000000000000000000" pitchFamily="2" charset="2"/>
              <a:buChar char="q"/>
            </a:pPr>
            <a:r>
              <a:rPr lang="en-US" dirty="0">
                <a:solidFill>
                  <a:srgbClr val="111111"/>
                </a:solidFill>
                <a:latin typeface="-apple-system"/>
              </a:rPr>
              <a:t>Gherkin f</a:t>
            </a:r>
            <a:r>
              <a:rPr lang="en-US" b="0" i="0" dirty="0">
                <a:solidFill>
                  <a:srgbClr val="111111"/>
                </a:solidFill>
                <a:effectLst/>
                <a:latin typeface="-apple-system"/>
              </a:rPr>
              <a:t>acilitates clear communication between developers, testers, and business stakeholders, ensuring that the developed systems meet the actual needs of the energy sector.</a:t>
            </a:r>
            <a:endParaRPr lang="en-US" dirty="0"/>
          </a:p>
        </p:txBody>
      </p:sp>
      <p:pic>
        <p:nvPicPr>
          <p:cNvPr id="2052" name="Picture 4" descr="Functional Testing – Everything You Need To Know">
            <a:extLst>
              <a:ext uri="{FF2B5EF4-FFF2-40B4-BE49-F238E27FC236}">
                <a16:creationId xmlns:a16="http://schemas.microsoft.com/office/drawing/2014/main" id="{A0D841E6-3C43-302A-DD84-F478DE2CCA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496175" y="1670620"/>
            <a:ext cx="4514850" cy="4514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1693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3 | My takeaways</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6</a:t>
            </a:fld>
            <a:endParaRPr lang="en-IN" dirty="0"/>
          </a:p>
        </p:txBody>
      </p:sp>
      <p:pic>
        <p:nvPicPr>
          <p:cNvPr id="9" name="Graphic 8" descr="Idea outline">
            <a:extLst>
              <a:ext uri="{FF2B5EF4-FFF2-40B4-BE49-F238E27FC236}">
                <a16:creationId xmlns:a16="http://schemas.microsoft.com/office/drawing/2014/main" id="{8701F636-0E69-F494-2D36-9D9665F8A8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57498" y="141532"/>
            <a:ext cx="1159454" cy="1159454"/>
          </a:xfrm>
          <a:prstGeom prst="rect">
            <a:avLst/>
          </a:prstGeom>
        </p:spPr>
      </p:pic>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353869" y="1175985"/>
            <a:ext cx="5969929" cy="5212188"/>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PostgreSQL &amp; CI/CD </a:t>
            </a:r>
          </a:p>
          <a:p>
            <a:pPr marL="0" indent="0">
              <a:buNone/>
            </a:pPr>
            <a:r>
              <a:rPr lang="en-US" dirty="0"/>
              <a:t>Key takeaways:</a:t>
            </a:r>
          </a:p>
          <a:p>
            <a:r>
              <a:rPr lang="en-US" dirty="0"/>
              <a:t>CRUD operations</a:t>
            </a:r>
          </a:p>
          <a:p>
            <a:r>
              <a:rPr lang="en-US" dirty="0"/>
              <a:t>DDL,DML &amp; DQL</a:t>
            </a:r>
          </a:p>
          <a:p>
            <a:r>
              <a:rPr lang="en-US" dirty="0"/>
              <a:t>Creation of Queries</a:t>
            </a:r>
          </a:p>
          <a:p>
            <a:r>
              <a:rPr lang="en-US" dirty="0"/>
              <a:t>Architecture &amp; API protocols</a:t>
            </a:r>
          </a:p>
          <a:p>
            <a:r>
              <a:rPr lang="en-US" dirty="0"/>
              <a:t>Integration using Maven</a:t>
            </a:r>
          </a:p>
          <a:p>
            <a:r>
              <a:rPr lang="en-US" dirty="0"/>
              <a:t>GitHub Actions and </a:t>
            </a:r>
            <a:r>
              <a:rPr lang="en-US" dirty="0" err="1"/>
              <a:t>yml</a:t>
            </a:r>
            <a:r>
              <a:rPr lang="en-US" dirty="0"/>
              <a:t> file creation</a:t>
            </a:r>
          </a:p>
          <a:p>
            <a:pPr marL="0" indent="0">
              <a:buNone/>
            </a:pPr>
            <a:endParaRPr lang="en-US" dirty="0"/>
          </a:p>
          <a:p>
            <a:pPr marL="0" indent="0">
              <a:buNone/>
            </a:pPr>
            <a:r>
              <a:rPr lang="en-US" dirty="0"/>
              <a:t>Implementation in the Energy sector:</a:t>
            </a:r>
          </a:p>
          <a:p>
            <a:pPr>
              <a:buFont typeface="Wingdings" panose="05000000000000000000" pitchFamily="2" charset="2"/>
              <a:buChar char="q"/>
            </a:pPr>
            <a:r>
              <a:rPr lang="en-US" dirty="0"/>
              <a:t>PostgreSQL: Used for storing and managing large volumes of energy consumption and production data.</a:t>
            </a:r>
          </a:p>
          <a:p>
            <a:pPr>
              <a:buFont typeface="Wingdings" panose="05000000000000000000" pitchFamily="2" charset="2"/>
              <a:buChar char="q"/>
            </a:pPr>
            <a:r>
              <a:rPr lang="en-US" dirty="0"/>
              <a:t>Implementing CI/CD pipelines using GitHub Actions ensures that updates to energy management systems are tested and deployed automatically, reducing downtime and improving reliability.</a:t>
            </a:r>
          </a:p>
        </p:txBody>
      </p:sp>
      <p:pic>
        <p:nvPicPr>
          <p:cNvPr id="3076" name="Picture 4" descr="CRUD Operations in SQL - javatpoint">
            <a:extLst>
              <a:ext uri="{FF2B5EF4-FFF2-40B4-BE49-F238E27FC236}">
                <a16:creationId xmlns:a16="http://schemas.microsoft.com/office/drawing/2014/main" id="{600A7D42-C374-FE8E-0EF0-77FFFB1047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56647" y="1749710"/>
            <a:ext cx="5516752" cy="308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238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2D07F7-B946-BB66-E6EA-DD92C38B1926}"/>
              </a:ext>
            </a:extLst>
          </p:cNvPr>
          <p:cNvSpPr>
            <a:spLocks noGrp="1"/>
          </p:cNvSpPr>
          <p:nvPr>
            <p:ph type="body" sz="quarter" idx="12"/>
          </p:nvPr>
        </p:nvSpPr>
        <p:spPr>
          <a:xfrm>
            <a:off x="158671" y="3038483"/>
            <a:ext cx="11562786" cy="584775"/>
          </a:xfrm>
        </p:spPr>
        <p:txBody>
          <a:bodyPr/>
          <a:lstStyle/>
          <a:p>
            <a:r>
              <a:rPr lang="en-US" sz="3200" dirty="0"/>
              <a:t>Relevance of learnings for my organization</a:t>
            </a:r>
            <a:endParaRPr lang="en-IN" sz="4000" dirty="0"/>
          </a:p>
        </p:txBody>
      </p:sp>
      <p:pic>
        <p:nvPicPr>
          <p:cNvPr id="4" name="Graphic 3" descr="User network outline">
            <a:extLst>
              <a:ext uri="{FF2B5EF4-FFF2-40B4-BE49-F238E27FC236}">
                <a16:creationId xmlns:a16="http://schemas.microsoft.com/office/drawing/2014/main" id="{7164DAAD-2874-8D6F-8FCF-5053DEE24E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94692" y="2838679"/>
            <a:ext cx="1180641" cy="1180641"/>
          </a:xfrm>
          <a:prstGeom prst="rect">
            <a:avLst/>
          </a:prstGeom>
        </p:spPr>
      </p:pic>
    </p:spTree>
    <p:extLst>
      <p:ext uri="{BB962C8B-B14F-4D97-AF65-F5344CB8AC3E}">
        <p14:creationId xmlns:p14="http://schemas.microsoft.com/office/powerpoint/2010/main" val="832949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extLst>
              <p:ext uri="{D42A27DB-BD31-4B8C-83A1-F6EECF244321}">
                <p14:modId xmlns:p14="http://schemas.microsoft.com/office/powerpoint/2010/main" val="3870068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1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8</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Azure VM &amp; Azure DevOps</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employs Azure DevOps to meticulously create and manage user stories and tasks, ensuring clear project requirements and responsibilities. Additionally, Shell uses Azure VMs to create scalable and flexible infrastructure, leveraging different cloud models (IaaS, PaaS, SaaS) to optimize its IT environment.</a:t>
            </a:r>
            <a:endParaRPr lang="en-US" dirty="0"/>
          </a:p>
          <a:p>
            <a:pPr marL="0" indent="0">
              <a:buNone/>
            </a:pPr>
            <a:r>
              <a:rPr lang="en-US" sz="2000" dirty="0"/>
              <a:t>How I feel Shell benefits from this learning</a:t>
            </a:r>
          </a:p>
          <a:p>
            <a:pPr marL="0" indent="0">
              <a:buNone/>
            </a:pPr>
            <a:r>
              <a:rPr lang="en-US" dirty="0">
                <a:solidFill>
                  <a:srgbClr val="111111"/>
                </a:solidFill>
                <a:latin typeface="-apple-system"/>
              </a:rPr>
              <a:t>Azure DevOps tools enhance collaboration among teams, improving project management, version control, and CI/CD processes, leading to faster development cycles and higher-quality outputs. Utilizing cloud services like IaaS, PaaS, and SaaS reduces costs associated with maintaining physical servers and infrastructure, allowing Shell to allocate resources more efficiently, invest in innovation, and enhance overall business performance. This comprehensive approach enables Shell to respond swiftly to market changes and operational needs, driving better performance and innovation in the energy sector.</a:t>
            </a:r>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4098" name="Picture 2" descr="Cloud computing and the differences between IaaS, PaaS and SaaS - BPI ...">
            <a:extLst>
              <a:ext uri="{FF2B5EF4-FFF2-40B4-BE49-F238E27FC236}">
                <a16:creationId xmlns:a16="http://schemas.microsoft.com/office/drawing/2014/main" id="{5D403408-0D9C-5668-5926-72A7E773705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31509" y="1549741"/>
            <a:ext cx="4514850" cy="4724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151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3583FF9E-539E-FE29-E73B-3EF7E093601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95" imgH="394" progId="TCLayout.ActiveDocument.1">
                  <p:embed/>
                </p:oleObj>
              </mc:Choice>
              <mc:Fallback>
                <p:oleObj name="think-cell Slide" r:id="rId3" imgW="395" imgH="394" progId="TCLayout.ActiveDocument.1">
                  <p:embed/>
                  <p:pic>
                    <p:nvPicPr>
                      <p:cNvPr id="7" name="think-cell data - do not delete" hidden="1">
                        <a:extLst>
                          <a:ext uri="{FF2B5EF4-FFF2-40B4-BE49-F238E27FC236}">
                            <a16:creationId xmlns:a16="http://schemas.microsoft.com/office/drawing/2014/main" id="{3583FF9E-539E-FE29-E73B-3EF7E093601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tangle 9">
            <a:extLst>
              <a:ext uri="{FF2B5EF4-FFF2-40B4-BE49-F238E27FC236}">
                <a16:creationId xmlns:a16="http://schemas.microsoft.com/office/drawing/2014/main" id="{8686D658-9330-BA20-4BC9-1E47EEC5B53D}"/>
              </a:ext>
            </a:extLst>
          </p:cNvPr>
          <p:cNvSpPr/>
          <p:nvPr/>
        </p:nvSpPr>
        <p:spPr>
          <a:xfrm>
            <a:off x="10861040" y="0"/>
            <a:ext cx="1330960" cy="1463040"/>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itle 2">
            <a:extLst>
              <a:ext uri="{FF2B5EF4-FFF2-40B4-BE49-F238E27FC236}">
                <a16:creationId xmlns:a16="http://schemas.microsoft.com/office/drawing/2014/main" id="{CEA128C4-A0BC-A895-713C-306E7FF62894}"/>
              </a:ext>
            </a:extLst>
          </p:cNvPr>
          <p:cNvSpPr>
            <a:spLocks noGrp="1"/>
          </p:cNvSpPr>
          <p:nvPr>
            <p:ph type="title"/>
          </p:nvPr>
        </p:nvSpPr>
        <p:spPr/>
        <p:txBody>
          <a:bodyPr vert="horz" anchor="ctr">
            <a:noAutofit/>
          </a:bodyPr>
          <a:lstStyle/>
          <a:p>
            <a:r>
              <a:rPr lang="en-US" b="1" dirty="0">
                <a:effectLst>
                  <a:outerShdw blurRad="38100" dist="38100" dir="2700000" algn="tl">
                    <a:srgbClr val="000000">
                      <a:alpha val="43137"/>
                    </a:srgbClr>
                  </a:outerShdw>
                </a:effectLst>
                <a:latin typeface="+mn-lt"/>
                <a:cs typeface="+mj-cs"/>
              </a:rPr>
              <a:t>Learning 2 | Relevance for Shell</a:t>
            </a:r>
            <a:endParaRPr lang="en-IN" sz="4000" i="1" u="sng" dirty="0">
              <a:effectLst>
                <a:outerShdw blurRad="38100" dist="38100" dir="2700000" algn="tl">
                  <a:srgbClr val="000000">
                    <a:alpha val="43137"/>
                  </a:srgbClr>
                </a:outerShdw>
              </a:effectLst>
              <a:highlight>
                <a:srgbClr val="FF6600"/>
              </a:highlight>
            </a:endParaRPr>
          </a:p>
        </p:txBody>
      </p:sp>
      <p:sp>
        <p:nvSpPr>
          <p:cNvPr id="4" name="Slide Number Placeholder 3">
            <a:extLst>
              <a:ext uri="{FF2B5EF4-FFF2-40B4-BE49-F238E27FC236}">
                <a16:creationId xmlns:a16="http://schemas.microsoft.com/office/drawing/2014/main" id="{82193751-E94F-32C7-DCCA-7D3244D279EA}"/>
              </a:ext>
            </a:extLst>
          </p:cNvPr>
          <p:cNvSpPr>
            <a:spLocks noGrp="1"/>
          </p:cNvSpPr>
          <p:nvPr>
            <p:ph type="sldNum" sz="quarter" idx="15"/>
          </p:nvPr>
        </p:nvSpPr>
        <p:spPr/>
        <p:txBody>
          <a:bodyPr/>
          <a:lstStyle/>
          <a:p>
            <a:fld id="{0879F475-59B1-4993-848A-C2B683DE9AF5}" type="slidenum">
              <a:rPr lang="en-IN" smtClean="0"/>
              <a:pPr/>
              <a:t>9</a:t>
            </a:fld>
            <a:endParaRPr lang="en-IN" dirty="0"/>
          </a:p>
        </p:txBody>
      </p:sp>
      <p:sp>
        <p:nvSpPr>
          <p:cNvPr id="11" name="Content Placeholder 2">
            <a:extLst>
              <a:ext uri="{FF2B5EF4-FFF2-40B4-BE49-F238E27FC236}">
                <a16:creationId xmlns:a16="http://schemas.microsoft.com/office/drawing/2014/main" id="{DE9F1BE0-7910-FA1B-DCE8-56EFD1E4FC09}"/>
              </a:ext>
            </a:extLst>
          </p:cNvPr>
          <p:cNvSpPr txBox="1">
            <a:spLocks/>
          </p:cNvSpPr>
          <p:nvPr/>
        </p:nvSpPr>
        <p:spPr>
          <a:xfrm>
            <a:off x="442194" y="1301520"/>
            <a:ext cx="5653806" cy="4993403"/>
          </a:xfrm>
          <a:prstGeom prst="rect">
            <a:avLst/>
          </a:prstGeom>
          <a:solidFill>
            <a:schemeClr val="bg1"/>
          </a:solidFill>
          <a:ln>
            <a:noFill/>
          </a:ln>
          <a:effectLst>
            <a:outerShdw blurRad="63500" sx="102000" sy="102000" algn="ctr" rotWithShape="0">
              <a:prstClr val="black">
                <a:alpha val="40000"/>
              </a:prstClr>
            </a:outerShdw>
          </a:effectLst>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u="sng" dirty="0"/>
              <a:t>Testing &amp; STLC</a:t>
            </a:r>
          </a:p>
          <a:p>
            <a:pPr marL="0" indent="0">
              <a:buNone/>
            </a:pPr>
            <a:r>
              <a:rPr lang="en-US" sz="2000" dirty="0"/>
              <a:t>How I feel Shell implements this learning</a:t>
            </a:r>
          </a:p>
          <a:p>
            <a:pPr marL="0" indent="0">
              <a:buNone/>
            </a:pPr>
            <a:r>
              <a:rPr lang="en-US" b="0" i="0" dirty="0">
                <a:solidFill>
                  <a:srgbClr val="111111"/>
                </a:solidFill>
                <a:effectLst/>
                <a:latin typeface="-apple-system"/>
              </a:rPr>
              <a:t>Shell conducts thorough functional and non-functional testing to ensure robust systems. It follows a structured testing hierarchy and employs various testing types. Test plans and cases guide the process, while BDD with Gherkin ensures clear communication. The bug life cycle and TDD practices maintain high-quality code.</a:t>
            </a:r>
          </a:p>
          <a:p>
            <a:pPr marL="0" indent="0">
              <a:buNone/>
            </a:pPr>
            <a:endParaRPr lang="en-US" sz="2000" dirty="0"/>
          </a:p>
          <a:p>
            <a:pPr marL="0" indent="0">
              <a:buNone/>
            </a:pPr>
            <a:r>
              <a:rPr lang="en-US" sz="2000" dirty="0"/>
              <a:t>How I feel Shell benefits from this learning</a:t>
            </a:r>
          </a:p>
          <a:p>
            <a:pPr marL="0" indent="0">
              <a:buNone/>
            </a:pPr>
            <a:r>
              <a:rPr lang="en-US" b="0" i="0" dirty="0">
                <a:solidFill>
                  <a:srgbClr val="111111"/>
                </a:solidFill>
                <a:effectLst/>
                <a:latin typeface="-apple-system"/>
              </a:rPr>
              <a:t>Comprehensive testing ensures robust, reliable systems, minimizing downtime and improving service continuity. BDD with Gherkin facilitates clear communication, aligning developed systems with energy sector needs. These practices enhance Shell’s ability to deliver reliable energy solutions and maintain high service standards.</a:t>
            </a:r>
            <a:endParaRPr lang="en-US" sz="2000" dirty="0"/>
          </a:p>
        </p:txBody>
      </p:sp>
      <p:pic>
        <p:nvPicPr>
          <p:cNvPr id="5" name="Graphic 4" descr="User network outline">
            <a:extLst>
              <a:ext uri="{FF2B5EF4-FFF2-40B4-BE49-F238E27FC236}">
                <a16:creationId xmlns:a16="http://schemas.microsoft.com/office/drawing/2014/main" id="{0916C17C-12F9-BFD4-9A8B-40B3CFCA8C0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946359" y="120879"/>
            <a:ext cx="1180641" cy="1180641"/>
          </a:xfrm>
          <a:prstGeom prst="rect">
            <a:avLst/>
          </a:prstGeom>
        </p:spPr>
      </p:pic>
      <p:pic>
        <p:nvPicPr>
          <p:cNvPr id="5122" name="Picture 2" descr="Image result for stlc">
            <a:extLst>
              <a:ext uri="{FF2B5EF4-FFF2-40B4-BE49-F238E27FC236}">
                <a16:creationId xmlns:a16="http://schemas.microsoft.com/office/drawing/2014/main" id="{BDFF9B67-618B-81F3-981C-9182EEA0ABA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3884" y="1659343"/>
            <a:ext cx="5239944" cy="4366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6075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SCLIENT" val="True"/>
  <p:tag name="TEMPLATECREATED" val="2022-01-18 01:04 PM"/>
  <p:tag name="ICONENCLOSURE" val="False"/>
  <p:tag name="TEMPLATELASTEDITED" val="2022-01-18 06:01 PM"/>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Custom 24">
      <a:dk1>
        <a:sysClr val="windowText" lastClr="000000"/>
      </a:dk1>
      <a:lt1>
        <a:sysClr val="window" lastClr="FFFFFF"/>
      </a:lt1>
      <a:dk2>
        <a:srgbClr val="2E4552"/>
      </a:dk2>
      <a:lt2>
        <a:srgbClr val="E7E6E6"/>
      </a:lt2>
      <a:accent1>
        <a:srgbClr val="FF6600"/>
      </a:accent1>
      <a:accent2>
        <a:srgbClr val="F78E47"/>
      </a:accent2>
      <a:accent3>
        <a:srgbClr val="FEA655"/>
      </a:accent3>
      <a:accent4>
        <a:srgbClr val="F8CBAD"/>
      </a:accent4>
      <a:accent5>
        <a:srgbClr val="767171"/>
      </a:accent5>
      <a:accent6>
        <a:srgbClr val="404040"/>
      </a:accent6>
      <a:hlink>
        <a:srgbClr val="FF6600"/>
      </a:hlink>
      <a:folHlink>
        <a:srgbClr val="909473"/>
      </a:folHlink>
    </a:clrScheme>
    <a:fontScheme name="Custom 30">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BR_Jan 22_v1" id="{81372DDE-F7B0-48FF-9B2F-B6CAFBCFBF6C}" vid="{94CDC6AE-3EAC-4308-B00B-01C302E9C1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64320fb-f9a3-4131-8206-9d18da17abe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F23033ADD2CC44581BA464AC24AB4CD" ma:contentTypeVersion="18" ma:contentTypeDescription="Create a new document." ma:contentTypeScope="" ma:versionID="bfa97c90a71db97c80c59ca5c0ffda22">
  <xsd:schema xmlns:xsd="http://www.w3.org/2001/XMLSchema" xmlns:xs="http://www.w3.org/2001/XMLSchema" xmlns:p="http://schemas.microsoft.com/office/2006/metadata/properties" xmlns:ns3="d64320fb-f9a3-4131-8206-9d18da17abe9" xmlns:ns4="489eda54-cdc8-4a48-94a2-8f9cf8024289" targetNamespace="http://schemas.microsoft.com/office/2006/metadata/properties" ma:root="true" ma:fieldsID="be474ca7a15bf1e8a5e4b2eb5ea5d141" ns3:_="" ns4:_="">
    <xsd:import namespace="d64320fb-f9a3-4131-8206-9d18da17abe9"/>
    <xsd:import namespace="489eda54-cdc8-4a48-94a2-8f9cf802428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MediaServiceOCR" minOccurs="0"/>
                <xsd:element ref="ns3:MediaServiceAutoKeyPoints" minOccurs="0"/>
                <xsd:element ref="ns3:MediaServiceKeyPoints" minOccurs="0"/>
                <xsd:element ref="ns3:_activity" minOccurs="0"/>
                <xsd:element ref="ns3:MediaServiceObjectDetectorVersions" minOccurs="0"/>
                <xsd:element ref="ns3:MediaServiceLocation"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64320fb-f9a3-4131-8206-9d18da17ab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description="" ma:hidden="true" ma:indexed="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_activity" ma:index="21" nillable="true" ma:displayName="_activity" ma:hidden="true" ma:internalName="_activity">
      <xsd:simpleType>
        <xsd:restriction base="dms:Note"/>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Location" ma:index="23" nillable="true" ma:displayName="Location" ma:indexed="true" ma:internalName="MediaServiceLocation"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89eda54-cdc8-4a48-94a2-8f9cf8024289"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ADF44A-8650-472F-B2D9-50E27F0769F7}">
  <ds:schemaRefs>
    <ds:schemaRef ds:uri="http://purl.org/dc/terms/"/>
    <ds:schemaRef ds:uri="http://purl.org/dc/elements/1.1/"/>
    <ds:schemaRef ds:uri="http://schemas.microsoft.com/office/2006/documentManagement/types"/>
    <ds:schemaRef ds:uri="http://schemas.openxmlformats.org/package/2006/metadata/core-properties"/>
    <ds:schemaRef ds:uri="d64320fb-f9a3-4131-8206-9d18da17abe9"/>
    <ds:schemaRef ds:uri="http://purl.org/dc/dcmitype/"/>
    <ds:schemaRef ds:uri="http://schemas.microsoft.com/office/infopath/2007/PartnerControls"/>
    <ds:schemaRef ds:uri="489eda54-cdc8-4a48-94a2-8f9cf8024289"/>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912B7AD5-CBD7-462B-BC8B-1E0D74017F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64320fb-f9a3-4131-8206-9d18da17abe9"/>
    <ds:schemaRef ds:uri="489eda54-cdc8-4a48-94a2-8f9cf802428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1617EF-9A33-49DD-BF18-3F75C7B3CC29}">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
  <TotalTime>20146</TotalTime>
  <Words>1166</Words>
  <Application>Microsoft Office PowerPoint</Application>
  <PresentationFormat>Widescreen</PresentationFormat>
  <Paragraphs>150</Paragraphs>
  <Slides>19</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19</vt:i4>
      </vt:variant>
    </vt:vector>
  </HeadingPairs>
  <TitlesOfParts>
    <vt:vector size="25" baseType="lpstr">
      <vt:lpstr>-apple-system</vt:lpstr>
      <vt:lpstr>Arial</vt:lpstr>
      <vt:lpstr>Calibri</vt:lpstr>
      <vt:lpstr>Wingdings</vt:lpstr>
      <vt:lpstr>Office Theme</vt:lpstr>
      <vt:lpstr>think-cell Slide</vt:lpstr>
      <vt:lpstr>PowerPoint Presentation</vt:lpstr>
      <vt:lpstr>About Me</vt:lpstr>
      <vt:lpstr>PowerPoint Presentation</vt:lpstr>
      <vt:lpstr>Learning 1 | My takeaways</vt:lpstr>
      <vt:lpstr>Learning 2 | My takeaways</vt:lpstr>
      <vt:lpstr>Learning 3 | My takeaways</vt:lpstr>
      <vt:lpstr>PowerPoint Presentation</vt:lpstr>
      <vt:lpstr>Learning 1 | Relevance for Shell</vt:lpstr>
      <vt:lpstr>Learning 2 | Relevance for Shell</vt:lpstr>
      <vt:lpstr>Learning 3 | Relevance for Shell</vt:lpstr>
      <vt:lpstr>Challenge faced while implementing Learning 1</vt:lpstr>
      <vt:lpstr>Challenge faced while implementing Learning 2</vt:lpstr>
      <vt:lpstr>Challenge faced while implementing Learning 3</vt:lpstr>
      <vt:lpstr>PowerPoint Presentation</vt:lpstr>
      <vt:lpstr>My Action Plan for this Week</vt:lpstr>
      <vt:lpstr>PowerPoint Presentation</vt:lpstr>
      <vt:lpstr>Learning is also Fun!</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Murugesh Chandran</dc:creator>
  <cp:lastModifiedBy>Goel, Akanksha SBOBNG-PTIY/BFE</cp:lastModifiedBy>
  <cp:revision>501</cp:revision>
  <dcterms:created xsi:type="dcterms:W3CDTF">2022-01-18T12:35:56Z</dcterms:created>
  <dcterms:modified xsi:type="dcterms:W3CDTF">2024-09-06T11:22:34Z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Created">
    <vt:lpwstr>2022-01-18 01:04 PM</vt:lpwstr>
  </property>
  <property fmtid="{D5CDD505-2E9C-101B-9397-08002B2CF9AE}" pid="3" name="TemplateLastEdited">
    <vt:lpwstr>2022-01-18 06:01 PM</vt:lpwstr>
  </property>
  <property fmtid="{D5CDD505-2E9C-101B-9397-08002B2CF9AE}" pid="4" name="ContentTypeId">
    <vt:lpwstr>0x010100BF23033ADD2CC44581BA464AC24AB4CD</vt:lpwstr>
  </property>
</Properties>
</file>