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1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80"/>
        <c:overlap val="25"/>
        <c:axId val="248184728"/>
        <c:axId val="248185512"/>
      </c:barChart>
      <c:catAx>
        <c:axId val="24818472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248185512"/>
        <c:crosses val="autoZero"/>
        <c:auto val="1"/>
        <c:lblAlgn val="ctr"/>
        <c:lblOffset val="100"/>
        <c:noMultiLvlLbl val="0"/>
      </c:catAx>
      <c:valAx>
        <c:axId val="24818551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248184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703478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598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295524" y="3040529"/>
            <a:ext cx="8610600" cy="1938992"/>
          </a:xfrm>
          <a:prstGeom prst="rect">
            <a:avLst/>
          </a:prstGeom>
          <a:noFill/>
        </p:spPr>
        <p:txBody>
          <a:bodyPr wrap="square" rtlCol="0">
            <a:spAutoFit/>
          </a:bodyPr>
          <a:lstStyle/>
          <a:p>
            <a:r>
              <a:rPr lang="en-US" sz="2400" dirty="0"/>
              <a:t>STUDENT </a:t>
            </a:r>
            <a:r>
              <a:rPr lang="en-US" sz="2400" dirty="0" smtClean="0"/>
              <a:t>NAME:</a:t>
            </a:r>
            <a:r>
              <a:rPr lang="en-IN" sz="2400" dirty="0"/>
              <a:t> </a:t>
            </a:r>
            <a:r>
              <a:rPr lang="en-IN" sz="2400" dirty="0" smtClean="0"/>
              <a:t>AKANKSHA KUMARI C </a:t>
            </a:r>
            <a:endParaRPr lang="zh-CN" altLang="en-US" dirty="0"/>
          </a:p>
          <a:p>
            <a:r>
              <a:rPr lang="en-US" sz="2400"/>
              <a:t>REGISTER </a:t>
            </a:r>
            <a:r>
              <a:rPr lang="en-US" sz="2400" smtClean="0"/>
              <a:t>NO:312213912</a:t>
            </a:r>
            <a:endParaRPr lang="zh-CN" altLang="en-US" dirty="0"/>
          </a:p>
          <a:p>
            <a:r>
              <a:rPr lang="en-US" sz="2400" dirty="0"/>
              <a:t>DEPARTMENT:</a:t>
            </a:r>
            <a:r>
              <a:rPr lang="en-IN" sz="2400" dirty="0"/>
              <a:t> B.COM </a:t>
            </a:r>
            <a:r>
              <a:rPr lang="en-IN" sz="2400" dirty="0" smtClean="0"/>
              <a:t>(ACCOUNTING &amp; FINANCE)</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352800" y="2281555"/>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191</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cp:revision>
  <dcterms:created xsi:type="dcterms:W3CDTF">2024-03-29T04:07:22Z</dcterms:created>
  <dcterms:modified xsi:type="dcterms:W3CDTF">2024-09-03T09:51:35Z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5a4c1a160ae34e66801679f9c97dbf73</vt:lpwstr>
  </property>
</Properties>
</file>