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77" r:id="rId6"/>
    <p:sldId id="300" r:id="rId7"/>
    <p:sldId id="295" r:id="rId8"/>
    <p:sldId id="262" r:id="rId9"/>
    <p:sldId id="296" r:id="rId10"/>
    <p:sldId id="289" r:id="rId11"/>
    <p:sldId id="297" r:id="rId12"/>
    <p:sldId id="298" r:id="rId13"/>
    <p:sldId id="264" r:id="rId14"/>
    <p:sldId id="299" r:id="rId15"/>
    <p:sldId id="275" r:id="rId16"/>
    <p:sldId id="278"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0B255-1593-45BF-8B7E-46C17BD84FB0}" v="186" dt="2024-02-25T14:00:17.31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p:cViewPr varScale="1">
        <p:scale>
          <a:sx n="115" d="100"/>
          <a:sy n="115" d="100"/>
        </p:scale>
        <p:origin x="432" y="10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diagrams/_rels/data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E5D12F-2723-40DF-9E7E-C98356E6866D}" type="doc">
      <dgm:prSet loTypeId="urn:microsoft.com/office/officeart/2005/8/layout/bProcess3" loCatId="process" qsTypeId="urn:microsoft.com/office/officeart/2005/8/quickstyle/3d2" qsCatId="3D" csTypeId="urn:microsoft.com/office/officeart/2005/8/colors/accent1_4" csCatId="accent1" phldr="1"/>
      <dgm:spPr/>
      <dgm:t>
        <a:bodyPr/>
        <a:lstStyle/>
        <a:p>
          <a:endParaRPr lang="en-IN"/>
        </a:p>
      </dgm:t>
    </dgm:pt>
    <dgm:pt modelId="{1C6BECF5-00E5-4065-9331-B47ED372FEB0}">
      <dgm:prSet phldrT="[Text]"/>
      <dgm:spPr>
        <a:scene3d>
          <a:camera prst="orthographicFront"/>
          <a:lightRig rig="threePt" dir="t">
            <a:rot lat="0" lon="0" rev="7500000"/>
          </a:lightRig>
        </a:scene3d>
        <a:sp3d prstMaterial="plastic">
          <a:bevelT w="127000" h="25400" prst="coolSlant"/>
        </a:sp3d>
      </dgm:spPr>
      <dgm:t>
        <a:bodyPr/>
        <a:lstStyle/>
        <a:p>
          <a:r>
            <a:rPr lang="en-US" dirty="0">
              <a:solidFill>
                <a:schemeClr val="tx1">
                  <a:lumMod val="75000"/>
                  <a:lumOff val="25000"/>
                </a:schemeClr>
              </a:solidFill>
            </a:rPr>
            <a:t>Data loading</a:t>
          </a:r>
          <a:endParaRPr lang="en-IN" dirty="0">
            <a:solidFill>
              <a:schemeClr val="tx1">
                <a:lumMod val="75000"/>
                <a:lumOff val="25000"/>
              </a:schemeClr>
            </a:solidFill>
          </a:endParaRPr>
        </a:p>
      </dgm:t>
    </dgm:pt>
    <dgm:pt modelId="{0AEE6D15-A455-456E-898C-816E93CF63CB}" type="parTrans" cxnId="{084844DE-8B13-40D1-925D-5C7917B9CC5F}">
      <dgm:prSet/>
      <dgm:spPr/>
      <dgm:t>
        <a:bodyPr/>
        <a:lstStyle/>
        <a:p>
          <a:endParaRPr lang="en-IN"/>
        </a:p>
      </dgm:t>
    </dgm:pt>
    <dgm:pt modelId="{E5407D95-7012-40CD-AADE-7D181F7AEB66}" type="sibTrans" cxnId="{084844DE-8B13-40D1-925D-5C7917B9CC5F}">
      <dgm:prSet/>
      <dgm:spPr>
        <a:scene3d>
          <a:camera prst="orthographicFront"/>
          <a:lightRig rig="threePt" dir="t">
            <a:rot lat="0" lon="0" rev="7500000"/>
          </a:lightRig>
        </a:scene3d>
        <a:sp3d>
          <a:bevelT w="165100" prst="coolSlant"/>
        </a:sp3d>
      </dgm:spPr>
      <dgm:t>
        <a:bodyPr/>
        <a:lstStyle/>
        <a:p>
          <a:endParaRPr lang="en-IN"/>
        </a:p>
      </dgm:t>
    </dgm:pt>
    <dgm:pt modelId="{9B8965B5-ED29-45BA-979F-4CB910C3E1C5}">
      <dgm:prSet phldrT="[Text]"/>
      <dgm:spPr>
        <a:scene3d>
          <a:camera prst="orthographicFront"/>
          <a:lightRig rig="threePt" dir="t">
            <a:rot lat="0" lon="0" rev="7500000"/>
          </a:lightRig>
        </a:scene3d>
        <a:sp3d prstMaterial="plastic">
          <a:bevelT w="127000" h="25400" prst="coolSlant"/>
        </a:sp3d>
      </dgm:spPr>
      <dgm:t>
        <a:bodyPr/>
        <a:lstStyle/>
        <a:p>
          <a:r>
            <a:rPr lang="en-US" dirty="0">
              <a:solidFill>
                <a:schemeClr val="tx1">
                  <a:lumMod val="75000"/>
                  <a:lumOff val="25000"/>
                </a:schemeClr>
              </a:solidFill>
            </a:rPr>
            <a:t>Data Cleaning</a:t>
          </a:r>
          <a:endParaRPr lang="en-IN" dirty="0">
            <a:solidFill>
              <a:schemeClr val="tx1">
                <a:lumMod val="75000"/>
                <a:lumOff val="25000"/>
              </a:schemeClr>
            </a:solidFill>
          </a:endParaRPr>
        </a:p>
      </dgm:t>
    </dgm:pt>
    <dgm:pt modelId="{99F24229-FAF9-4042-9DC7-1A2C03675295}" type="parTrans" cxnId="{C1DFBE6B-0F3B-430D-83D9-D8D831457611}">
      <dgm:prSet/>
      <dgm:spPr/>
      <dgm:t>
        <a:bodyPr/>
        <a:lstStyle/>
        <a:p>
          <a:endParaRPr lang="en-IN"/>
        </a:p>
      </dgm:t>
    </dgm:pt>
    <dgm:pt modelId="{9B01B250-78B8-40D3-9DB8-B4190FE03A94}" type="sibTrans" cxnId="{C1DFBE6B-0F3B-430D-83D9-D8D831457611}">
      <dgm:prSet/>
      <dgm:spPr>
        <a:scene3d>
          <a:camera prst="orthographicFront"/>
          <a:lightRig rig="threePt" dir="t">
            <a:rot lat="0" lon="0" rev="7500000"/>
          </a:lightRig>
        </a:scene3d>
        <a:sp3d>
          <a:bevelT w="165100" prst="coolSlant"/>
        </a:sp3d>
      </dgm:spPr>
      <dgm:t>
        <a:bodyPr/>
        <a:lstStyle/>
        <a:p>
          <a:endParaRPr lang="en-IN"/>
        </a:p>
      </dgm:t>
    </dgm:pt>
    <dgm:pt modelId="{DAEB1D3D-5D39-4EB6-B30E-F324B9427906}">
      <dgm:prSet phldrT="[Text]"/>
      <dgm:spPr>
        <a:scene3d>
          <a:camera prst="orthographicFront"/>
          <a:lightRig rig="threePt" dir="t">
            <a:rot lat="0" lon="0" rev="7500000"/>
          </a:lightRig>
        </a:scene3d>
        <a:sp3d prstMaterial="plastic">
          <a:bevelT w="127000" h="25400" prst="coolSlant"/>
        </a:sp3d>
      </dgm:spPr>
      <dgm:t>
        <a:bodyPr/>
        <a:lstStyle/>
        <a:p>
          <a:r>
            <a:rPr lang="en-US" dirty="0">
              <a:solidFill>
                <a:schemeClr val="tx1">
                  <a:lumMod val="75000"/>
                  <a:lumOff val="25000"/>
                </a:schemeClr>
              </a:solidFill>
            </a:rPr>
            <a:t>EDA</a:t>
          </a:r>
          <a:endParaRPr lang="en-IN" dirty="0">
            <a:solidFill>
              <a:schemeClr val="tx1">
                <a:lumMod val="75000"/>
                <a:lumOff val="25000"/>
              </a:schemeClr>
            </a:solidFill>
          </a:endParaRPr>
        </a:p>
      </dgm:t>
    </dgm:pt>
    <dgm:pt modelId="{386E44D2-1D41-4FC2-A41A-A22653815F8D}" type="parTrans" cxnId="{EACB516D-7FBD-4AD0-9296-76D1B1CEB30F}">
      <dgm:prSet/>
      <dgm:spPr/>
      <dgm:t>
        <a:bodyPr/>
        <a:lstStyle/>
        <a:p>
          <a:endParaRPr lang="en-IN"/>
        </a:p>
      </dgm:t>
    </dgm:pt>
    <dgm:pt modelId="{78A46C7D-73FF-4154-B7FE-3DA27A4BCAD6}" type="sibTrans" cxnId="{EACB516D-7FBD-4AD0-9296-76D1B1CEB30F}">
      <dgm:prSet/>
      <dgm:spPr>
        <a:scene3d>
          <a:camera prst="orthographicFront"/>
          <a:lightRig rig="threePt" dir="t">
            <a:rot lat="0" lon="0" rev="7500000"/>
          </a:lightRig>
        </a:scene3d>
        <a:sp3d>
          <a:bevelT w="165100" prst="coolSlant"/>
        </a:sp3d>
      </dgm:spPr>
      <dgm:t>
        <a:bodyPr/>
        <a:lstStyle/>
        <a:p>
          <a:endParaRPr lang="en-IN"/>
        </a:p>
      </dgm:t>
    </dgm:pt>
    <dgm:pt modelId="{6BCBCB74-967A-4A2F-BCF2-DEC93E6B0FB6}">
      <dgm:prSet phldrT="[Text]"/>
      <dgm:spPr>
        <a:scene3d>
          <a:camera prst="orthographicFront"/>
          <a:lightRig rig="threePt" dir="t">
            <a:rot lat="0" lon="0" rev="7500000"/>
          </a:lightRig>
        </a:scene3d>
        <a:sp3d prstMaterial="plastic">
          <a:bevelT w="127000" h="25400" prst="coolSlant"/>
        </a:sp3d>
      </dgm:spPr>
      <dgm:t>
        <a:bodyPr/>
        <a:lstStyle/>
        <a:p>
          <a:r>
            <a:rPr lang="en-US" dirty="0">
              <a:solidFill>
                <a:schemeClr val="tx1">
                  <a:lumMod val="75000"/>
                  <a:lumOff val="25000"/>
                </a:schemeClr>
              </a:solidFill>
            </a:rPr>
            <a:t>Pre-processing</a:t>
          </a:r>
          <a:endParaRPr lang="en-IN" dirty="0">
            <a:solidFill>
              <a:schemeClr val="tx1">
                <a:lumMod val="75000"/>
                <a:lumOff val="25000"/>
              </a:schemeClr>
            </a:solidFill>
          </a:endParaRPr>
        </a:p>
      </dgm:t>
    </dgm:pt>
    <dgm:pt modelId="{B5922F4C-240D-42D2-AB8F-E792EBBA4E96}" type="parTrans" cxnId="{4948A292-5C1D-48C9-80F6-F0295606DF89}">
      <dgm:prSet/>
      <dgm:spPr/>
      <dgm:t>
        <a:bodyPr/>
        <a:lstStyle/>
        <a:p>
          <a:endParaRPr lang="en-IN"/>
        </a:p>
      </dgm:t>
    </dgm:pt>
    <dgm:pt modelId="{C342E0E1-4FC0-474C-833B-452E76FC8434}" type="sibTrans" cxnId="{4948A292-5C1D-48C9-80F6-F0295606DF89}">
      <dgm:prSet/>
      <dgm:spPr>
        <a:scene3d>
          <a:camera prst="orthographicFront"/>
          <a:lightRig rig="threePt" dir="t">
            <a:rot lat="0" lon="0" rev="7500000"/>
          </a:lightRig>
        </a:scene3d>
        <a:sp3d>
          <a:bevelT w="165100" prst="coolSlant"/>
        </a:sp3d>
      </dgm:spPr>
      <dgm:t>
        <a:bodyPr/>
        <a:lstStyle/>
        <a:p>
          <a:endParaRPr lang="en-IN"/>
        </a:p>
      </dgm:t>
    </dgm:pt>
    <dgm:pt modelId="{E4BBF345-415E-49F5-ABDB-15041CA99806}">
      <dgm:prSet phldrT="[Text]"/>
      <dgm:spPr>
        <a:scene3d>
          <a:camera prst="orthographicFront"/>
          <a:lightRig rig="threePt" dir="t">
            <a:rot lat="0" lon="0" rev="7500000"/>
          </a:lightRig>
        </a:scene3d>
        <a:sp3d prstMaterial="plastic">
          <a:bevelT w="127000" h="25400" prst="coolSlant"/>
        </a:sp3d>
      </dgm:spPr>
      <dgm:t>
        <a:bodyPr/>
        <a:lstStyle/>
        <a:p>
          <a:r>
            <a:rPr lang="en-US" dirty="0">
              <a:solidFill>
                <a:schemeClr val="tx1">
                  <a:lumMod val="75000"/>
                  <a:lumOff val="25000"/>
                </a:schemeClr>
              </a:solidFill>
            </a:rPr>
            <a:t>Building ML Model</a:t>
          </a:r>
          <a:endParaRPr lang="en-IN" dirty="0">
            <a:solidFill>
              <a:schemeClr val="tx1">
                <a:lumMod val="75000"/>
                <a:lumOff val="25000"/>
              </a:schemeClr>
            </a:solidFill>
          </a:endParaRPr>
        </a:p>
      </dgm:t>
    </dgm:pt>
    <dgm:pt modelId="{94A76F7B-18C0-4E30-8DE3-3FFC7674CD89}" type="parTrans" cxnId="{CED72BA5-FF8C-4A59-8145-A3A2F5BCCD48}">
      <dgm:prSet/>
      <dgm:spPr/>
      <dgm:t>
        <a:bodyPr/>
        <a:lstStyle/>
        <a:p>
          <a:endParaRPr lang="en-IN"/>
        </a:p>
      </dgm:t>
    </dgm:pt>
    <dgm:pt modelId="{FB96FF19-5053-4826-8599-DC794FFE0D79}" type="sibTrans" cxnId="{CED72BA5-FF8C-4A59-8145-A3A2F5BCCD48}">
      <dgm:prSet/>
      <dgm:spPr>
        <a:scene3d>
          <a:camera prst="orthographicFront"/>
          <a:lightRig rig="threePt" dir="t">
            <a:rot lat="0" lon="0" rev="7500000"/>
          </a:lightRig>
        </a:scene3d>
        <a:sp3d>
          <a:bevelT w="165100" prst="coolSlant"/>
        </a:sp3d>
      </dgm:spPr>
      <dgm:t>
        <a:bodyPr/>
        <a:lstStyle/>
        <a:p>
          <a:endParaRPr lang="en-IN"/>
        </a:p>
      </dgm:t>
    </dgm:pt>
    <dgm:pt modelId="{E11EFB37-4F69-4AE8-B40B-7598F07CBA80}">
      <dgm:prSet phldrT="[Text]"/>
      <dgm:spPr>
        <a:scene3d>
          <a:camera prst="orthographicFront"/>
          <a:lightRig rig="threePt" dir="t">
            <a:rot lat="0" lon="0" rev="7500000"/>
          </a:lightRig>
        </a:scene3d>
        <a:sp3d prstMaterial="plastic">
          <a:bevelT w="127000" h="25400" prst="coolSlant"/>
        </a:sp3d>
      </dgm:spPr>
      <dgm:t>
        <a:bodyPr/>
        <a:lstStyle/>
        <a:p>
          <a:r>
            <a:rPr lang="en-US" dirty="0">
              <a:solidFill>
                <a:schemeClr val="tx1">
                  <a:lumMod val="75000"/>
                  <a:lumOff val="25000"/>
                </a:schemeClr>
              </a:solidFill>
            </a:rPr>
            <a:t>Cross-validation</a:t>
          </a:r>
          <a:endParaRPr lang="en-IN" dirty="0">
            <a:solidFill>
              <a:schemeClr val="tx1">
                <a:lumMod val="75000"/>
                <a:lumOff val="25000"/>
              </a:schemeClr>
            </a:solidFill>
          </a:endParaRPr>
        </a:p>
      </dgm:t>
    </dgm:pt>
    <dgm:pt modelId="{090DE1EF-0C6D-4D52-BB7A-7A63BEE212A0}" type="parTrans" cxnId="{820B390B-514F-4107-B3EA-D3E5B64E87F3}">
      <dgm:prSet/>
      <dgm:spPr/>
      <dgm:t>
        <a:bodyPr/>
        <a:lstStyle/>
        <a:p>
          <a:endParaRPr lang="en-IN"/>
        </a:p>
      </dgm:t>
    </dgm:pt>
    <dgm:pt modelId="{6249355A-9D90-416E-A13A-D9788282B7E3}" type="sibTrans" cxnId="{820B390B-514F-4107-B3EA-D3E5B64E87F3}">
      <dgm:prSet/>
      <dgm:spPr/>
      <dgm:t>
        <a:bodyPr/>
        <a:lstStyle/>
        <a:p>
          <a:endParaRPr lang="en-IN"/>
        </a:p>
      </dgm:t>
    </dgm:pt>
    <dgm:pt modelId="{8A7661B8-7018-4489-956A-C3BBF52BC2EA}" type="pres">
      <dgm:prSet presAssocID="{0FE5D12F-2723-40DF-9E7E-C98356E6866D}" presName="Name0" presStyleCnt="0">
        <dgm:presLayoutVars>
          <dgm:dir/>
          <dgm:resizeHandles val="exact"/>
        </dgm:presLayoutVars>
      </dgm:prSet>
      <dgm:spPr/>
      <dgm:t>
        <a:bodyPr/>
        <a:lstStyle/>
        <a:p>
          <a:endParaRPr lang="en-US"/>
        </a:p>
      </dgm:t>
    </dgm:pt>
    <dgm:pt modelId="{54C1AD0F-06A4-4504-9274-CD97EF3B9119}" type="pres">
      <dgm:prSet presAssocID="{1C6BECF5-00E5-4065-9331-B47ED372FEB0}" presName="node" presStyleLbl="node1" presStyleIdx="0" presStyleCnt="6">
        <dgm:presLayoutVars>
          <dgm:bulletEnabled val="1"/>
        </dgm:presLayoutVars>
      </dgm:prSet>
      <dgm:spPr/>
      <dgm:t>
        <a:bodyPr/>
        <a:lstStyle/>
        <a:p>
          <a:endParaRPr lang="en-US"/>
        </a:p>
      </dgm:t>
    </dgm:pt>
    <dgm:pt modelId="{E9EB4CEF-F2D1-40E0-8C89-EDB10D5763F5}" type="pres">
      <dgm:prSet presAssocID="{E5407D95-7012-40CD-AADE-7D181F7AEB66}" presName="sibTrans" presStyleLbl="sibTrans1D1" presStyleIdx="0" presStyleCnt="5"/>
      <dgm:spPr/>
      <dgm:t>
        <a:bodyPr/>
        <a:lstStyle/>
        <a:p>
          <a:endParaRPr lang="en-US"/>
        </a:p>
      </dgm:t>
    </dgm:pt>
    <dgm:pt modelId="{09FF4C5B-60FD-462D-BB51-F251C075086F}" type="pres">
      <dgm:prSet presAssocID="{E5407D95-7012-40CD-AADE-7D181F7AEB66}" presName="connectorText" presStyleLbl="sibTrans1D1" presStyleIdx="0" presStyleCnt="5"/>
      <dgm:spPr/>
      <dgm:t>
        <a:bodyPr/>
        <a:lstStyle/>
        <a:p>
          <a:endParaRPr lang="en-US"/>
        </a:p>
      </dgm:t>
    </dgm:pt>
    <dgm:pt modelId="{C41D36EF-EAF1-4E23-A9B7-30DAA65DC0B6}" type="pres">
      <dgm:prSet presAssocID="{9B8965B5-ED29-45BA-979F-4CB910C3E1C5}" presName="node" presStyleLbl="node1" presStyleIdx="1" presStyleCnt="6">
        <dgm:presLayoutVars>
          <dgm:bulletEnabled val="1"/>
        </dgm:presLayoutVars>
      </dgm:prSet>
      <dgm:spPr/>
      <dgm:t>
        <a:bodyPr/>
        <a:lstStyle/>
        <a:p>
          <a:endParaRPr lang="en-US"/>
        </a:p>
      </dgm:t>
    </dgm:pt>
    <dgm:pt modelId="{C8BFA90D-14CB-43AC-9DAD-4B864CC8C681}" type="pres">
      <dgm:prSet presAssocID="{9B01B250-78B8-40D3-9DB8-B4190FE03A94}" presName="sibTrans" presStyleLbl="sibTrans1D1" presStyleIdx="1" presStyleCnt="5"/>
      <dgm:spPr/>
      <dgm:t>
        <a:bodyPr/>
        <a:lstStyle/>
        <a:p>
          <a:endParaRPr lang="en-US"/>
        </a:p>
      </dgm:t>
    </dgm:pt>
    <dgm:pt modelId="{B91DB3D6-3CA8-4577-821D-962568AC1C6D}" type="pres">
      <dgm:prSet presAssocID="{9B01B250-78B8-40D3-9DB8-B4190FE03A94}" presName="connectorText" presStyleLbl="sibTrans1D1" presStyleIdx="1" presStyleCnt="5"/>
      <dgm:spPr/>
      <dgm:t>
        <a:bodyPr/>
        <a:lstStyle/>
        <a:p>
          <a:endParaRPr lang="en-US"/>
        </a:p>
      </dgm:t>
    </dgm:pt>
    <dgm:pt modelId="{FEB76B77-31DE-41D1-B8BB-0ABC472AC05E}" type="pres">
      <dgm:prSet presAssocID="{DAEB1D3D-5D39-4EB6-B30E-F324B9427906}" presName="node" presStyleLbl="node1" presStyleIdx="2" presStyleCnt="6">
        <dgm:presLayoutVars>
          <dgm:bulletEnabled val="1"/>
        </dgm:presLayoutVars>
      </dgm:prSet>
      <dgm:spPr/>
      <dgm:t>
        <a:bodyPr/>
        <a:lstStyle/>
        <a:p>
          <a:endParaRPr lang="en-US"/>
        </a:p>
      </dgm:t>
    </dgm:pt>
    <dgm:pt modelId="{915206C2-4251-4FCB-BB12-5C2AD0E815E5}" type="pres">
      <dgm:prSet presAssocID="{78A46C7D-73FF-4154-B7FE-3DA27A4BCAD6}" presName="sibTrans" presStyleLbl="sibTrans1D1" presStyleIdx="2" presStyleCnt="5"/>
      <dgm:spPr/>
      <dgm:t>
        <a:bodyPr/>
        <a:lstStyle/>
        <a:p>
          <a:endParaRPr lang="en-US"/>
        </a:p>
      </dgm:t>
    </dgm:pt>
    <dgm:pt modelId="{4A7FD94D-A03E-4490-B345-7D1D45EB01F1}" type="pres">
      <dgm:prSet presAssocID="{78A46C7D-73FF-4154-B7FE-3DA27A4BCAD6}" presName="connectorText" presStyleLbl="sibTrans1D1" presStyleIdx="2" presStyleCnt="5"/>
      <dgm:spPr/>
      <dgm:t>
        <a:bodyPr/>
        <a:lstStyle/>
        <a:p>
          <a:endParaRPr lang="en-US"/>
        </a:p>
      </dgm:t>
    </dgm:pt>
    <dgm:pt modelId="{4A022610-98F7-411B-9C0B-DD5BF6E6F612}" type="pres">
      <dgm:prSet presAssocID="{6BCBCB74-967A-4A2F-BCF2-DEC93E6B0FB6}" presName="node" presStyleLbl="node1" presStyleIdx="3" presStyleCnt="6">
        <dgm:presLayoutVars>
          <dgm:bulletEnabled val="1"/>
        </dgm:presLayoutVars>
      </dgm:prSet>
      <dgm:spPr/>
      <dgm:t>
        <a:bodyPr/>
        <a:lstStyle/>
        <a:p>
          <a:endParaRPr lang="en-US"/>
        </a:p>
      </dgm:t>
    </dgm:pt>
    <dgm:pt modelId="{FED9CCE6-6D18-467B-97B5-C493C76BE5D5}" type="pres">
      <dgm:prSet presAssocID="{C342E0E1-4FC0-474C-833B-452E76FC8434}" presName="sibTrans" presStyleLbl="sibTrans1D1" presStyleIdx="3" presStyleCnt="5"/>
      <dgm:spPr/>
      <dgm:t>
        <a:bodyPr/>
        <a:lstStyle/>
        <a:p>
          <a:endParaRPr lang="en-US"/>
        </a:p>
      </dgm:t>
    </dgm:pt>
    <dgm:pt modelId="{1A93694E-A364-4C53-994A-475449EEC7C3}" type="pres">
      <dgm:prSet presAssocID="{C342E0E1-4FC0-474C-833B-452E76FC8434}" presName="connectorText" presStyleLbl="sibTrans1D1" presStyleIdx="3" presStyleCnt="5"/>
      <dgm:spPr/>
      <dgm:t>
        <a:bodyPr/>
        <a:lstStyle/>
        <a:p>
          <a:endParaRPr lang="en-US"/>
        </a:p>
      </dgm:t>
    </dgm:pt>
    <dgm:pt modelId="{9C2850B4-1CC0-4864-92BC-1225178EA713}" type="pres">
      <dgm:prSet presAssocID="{E4BBF345-415E-49F5-ABDB-15041CA99806}" presName="node" presStyleLbl="node1" presStyleIdx="4" presStyleCnt="6">
        <dgm:presLayoutVars>
          <dgm:bulletEnabled val="1"/>
        </dgm:presLayoutVars>
      </dgm:prSet>
      <dgm:spPr/>
      <dgm:t>
        <a:bodyPr/>
        <a:lstStyle/>
        <a:p>
          <a:endParaRPr lang="en-US"/>
        </a:p>
      </dgm:t>
    </dgm:pt>
    <dgm:pt modelId="{51978DD2-0990-445A-B5BE-718DC11B3966}" type="pres">
      <dgm:prSet presAssocID="{FB96FF19-5053-4826-8599-DC794FFE0D79}" presName="sibTrans" presStyleLbl="sibTrans1D1" presStyleIdx="4" presStyleCnt="5"/>
      <dgm:spPr/>
      <dgm:t>
        <a:bodyPr/>
        <a:lstStyle/>
        <a:p>
          <a:endParaRPr lang="en-US"/>
        </a:p>
      </dgm:t>
    </dgm:pt>
    <dgm:pt modelId="{4CBA4C67-0A3D-4D91-9D70-F40C51F07AFF}" type="pres">
      <dgm:prSet presAssocID="{FB96FF19-5053-4826-8599-DC794FFE0D79}" presName="connectorText" presStyleLbl="sibTrans1D1" presStyleIdx="4" presStyleCnt="5"/>
      <dgm:spPr/>
      <dgm:t>
        <a:bodyPr/>
        <a:lstStyle/>
        <a:p>
          <a:endParaRPr lang="en-US"/>
        </a:p>
      </dgm:t>
    </dgm:pt>
    <dgm:pt modelId="{F198E789-5E74-4A81-93D7-6F93DD119197}" type="pres">
      <dgm:prSet presAssocID="{E11EFB37-4F69-4AE8-B40B-7598F07CBA80}" presName="node" presStyleLbl="node1" presStyleIdx="5" presStyleCnt="6">
        <dgm:presLayoutVars>
          <dgm:bulletEnabled val="1"/>
        </dgm:presLayoutVars>
      </dgm:prSet>
      <dgm:spPr/>
      <dgm:t>
        <a:bodyPr/>
        <a:lstStyle/>
        <a:p>
          <a:endParaRPr lang="en-US"/>
        </a:p>
      </dgm:t>
    </dgm:pt>
  </dgm:ptLst>
  <dgm:cxnLst>
    <dgm:cxn modelId="{277F3120-1F16-4FBC-9277-DCB10915B999}" type="presOf" srcId="{78A46C7D-73FF-4154-B7FE-3DA27A4BCAD6}" destId="{915206C2-4251-4FCB-BB12-5C2AD0E815E5}" srcOrd="0" destOrd="0" presId="urn:microsoft.com/office/officeart/2005/8/layout/bProcess3"/>
    <dgm:cxn modelId="{0B1D65DD-864D-43E9-82F7-804629521605}" type="presOf" srcId="{1C6BECF5-00E5-4065-9331-B47ED372FEB0}" destId="{54C1AD0F-06A4-4504-9274-CD97EF3B9119}" srcOrd="0" destOrd="0" presId="urn:microsoft.com/office/officeart/2005/8/layout/bProcess3"/>
    <dgm:cxn modelId="{EACB516D-7FBD-4AD0-9296-76D1B1CEB30F}" srcId="{0FE5D12F-2723-40DF-9E7E-C98356E6866D}" destId="{DAEB1D3D-5D39-4EB6-B30E-F324B9427906}" srcOrd="2" destOrd="0" parTransId="{386E44D2-1D41-4FC2-A41A-A22653815F8D}" sibTransId="{78A46C7D-73FF-4154-B7FE-3DA27A4BCAD6}"/>
    <dgm:cxn modelId="{0BD79026-3C43-4915-B2F3-D70CCBFF9A31}" type="presOf" srcId="{6BCBCB74-967A-4A2F-BCF2-DEC93E6B0FB6}" destId="{4A022610-98F7-411B-9C0B-DD5BF6E6F612}" srcOrd="0" destOrd="0" presId="urn:microsoft.com/office/officeart/2005/8/layout/bProcess3"/>
    <dgm:cxn modelId="{1D4D627E-E00D-42B0-958A-76D783EAC1D7}" type="presOf" srcId="{9B8965B5-ED29-45BA-979F-4CB910C3E1C5}" destId="{C41D36EF-EAF1-4E23-A9B7-30DAA65DC0B6}" srcOrd="0" destOrd="0" presId="urn:microsoft.com/office/officeart/2005/8/layout/bProcess3"/>
    <dgm:cxn modelId="{412216DC-0154-4AA2-A884-504003A1536B}" type="presOf" srcId="{C342E0E1-4FC0-474C-833B-452E76FC8434}" destId="{FED9CCE6-6D18-467B-97B5-C493C76BE5D5}" srcOrd="0" destOrd="0" presId="urn:microsoft.com/office/officeart/2005/8/layout/bProcess3"/>
    <dgm:cxn modelId="{FA02E45C-4D3C-490F-A840-A1F0C1B2B553}" type="presOf" srcId="{78A46C7D-73FF-4154-B7FE-3DA27A4BCAD6}" destId="{4A7FD94D-A03E-4490-B345-7D1D45EB01F1}" srcOrd="1" destOrd="0" presId="urn:microsoft.com/office/officeart/2005/8/layout/bProcess3"/>
    <dgm:cxn modelId="{084844DE-8B13-40D1-925D-5C7917B9CC5F}" srcId="{0FE5D12F-2723-40DF-9E7E-C98356E6866D}" destId="{1C6BECF5-00E5-4065-9331-B47ED372FEB0}" srcOrd="0" destOrd="0" parTransId="{0AEE6D15-A455-456E-898C-816E93CF63CB}" sibTransId="{E5407D95-7012-40CD-AADE-7D181F7AEB66}"/>
    <dgm:cxn modelId="{FCD6499E-73CF-42F1-99F9-38536B00E2D7}" type="presOf" srcId="{0FE5D12F-2723-40DF-9E7E-C98356E6866D}" destId="{8A7661B8-7018-4489-956A-C3BBF52BC2EA}" srcOrd="0" destOrd="0" presId="urn:microsoft.com/office/officeart/2005/8/layout/bProcess3"/>
    <dgm:cxn modelId="{D8EC946D-FEA7-4871-BA09-68D36A7E7261}" type="presOf" srcId="{E5407D95-7012-40CD-AADE-7D181F7AEB66}" destId="{09FF4C5B-60FD-462D-BB51-F251C075086F}" srcOrd="1" destOrd="0" presId="urn:microsoft.com/office/officeart/2005/8/layout/bProcess3"/>
    <dgm:cxn modelId="{6ED65782-C1A5-4B8E-A1EB-15DF6A8BBD0E}" type="presOf" srcId="{FB96FF19-5053-4826-8599-DC794FFE0D79}" destId="{51978DD2-0990-445A-B5BE-718DC11B3966}" srcOrd="0" destOrd="0" presId="urn:microsoft.com/office/officeart/2005/8/layout/bProcess3"/>
    <dgm:cxn modelId="{C64A9A43-FB66-498B-A5D2-07A164567F83}" type="presOf" srcId="{E4BBF345-415E-49F5-ABDB-15041CA99806}" destId="{9C2850B4-1CC0-4864-92BC-1225178EA713}" srcOrd="0" destOrd="0" presId="urn:microsoft.com/office/officeart/2005/8/layout/bProcess3"/>
    <dgm:cxn modelId="{820B390B-514F-4107-B3EA-D3E5B64E87F3}" srcId="{0FE5D12F-2723-40DF-9E7E-C98356E6866D}" destId="{E11EFB37-4F69-4AE8-B40B-7598F07CBA80}" srcOrd="5" destOrd="0" parTransId="{090DE1EF-0C6D-4D52-BB7A-7A63BEE212A0}" sibTransId="{6249355A-9D90-416E-A13A-D9788282B7E3}"/>
    <dgm:cxn modelId="{C1DFBE6B-0F3B-430D-83D9-D8D831457611}" srcId="{0FE5D12F-2723-40DF-9E7E-C98356E6866D}" destId="{9B8965B5-ED29-45BA-979F-4CB910C3E1C5}" srcOrd="1" destOrd="0" parTransId="{99F24229-FAF9-4042-9DC7-1A2C03675295}" sibTransId="{9B01B250-78B8-40D3-9DB8-B4190FE03A94}"/>
    <dgm:cxn modelId="{CED72BA5-FF8C-4A59-8145-A3A2F5BCCD48}" srcId="{0FE5D12F-2723-40DF-9E7E-C98356E6866D}" destId="{E4BBF345-415E-49F5-ABDB-15041CA99806}" srcOrd="4" destOrd="0" parTransId="{94A76F7B-18C0-4E30-8DE3-3FFC7674CD89}" sibTransId="{FB96FF19-5053-4826-8599-DC794FFE0D79}"/>
    <dgm:cxn modelId="{9D4C4F40-EE6C-4918-85A1-7751800B0E66}" type="presOf" srcId="{DAEB1D3D-5D39-4EB6-B30E-F324B9427906}" destId="{FEB76B77-31DE-41D1-B8BB-0ABC472AC05E}" srcOrd="0" destOrd="0" presId="urn:microsoft.com/office/officeart/2005/8/layout/bProcess3"/>
    <dgm:cxn modelId="{8C640297-2261-4201-A39D-7DAFA16347CF}" type="presOf" srcId="{E11EFB37-4F69-4AE8-B40B-7598F07CBA80}" destId="{F198E789-5E74-4A81-93D7-6F93DD119197}" srcOrd="0" destOrd="0" presId="urn:microsoft.com/office/officeart/2005/8/layout/bProcess3"/>
    <dgm:cxn modelId="{79FE9312-AAA8-47FD-B7D9-96F6C41CA59F}" type="presOf" srcId="{9B01B250-78B8-40D3-9DB8-B4190FE03A94}" destId="{C8BFA90D-14CB-43AC-9DAD-4B864CC8C681}" srcOrd="0" destOrd="0" presId="urn:microsoft.com/office/officeart/2005/8/layout/bProcess3"/>
    <dgm:cxn modelId="{602BA0AC-0C01-4330-81DB-C6C41D31EDA4}" type="presOf" srcId="{E5407D95-7012-40CD-AADE-7D181F7AEB66}" destId="{E9EB4CEF-F2D1-40E0-8C89-EDB10D5763F5}" srcOrd="0" destOrd="0" presId="urn:microsoft.com/office/officeart/2005/8/layout/bProcess3"/>
    <dgm:cxn modelId="{3899480B-9681-4BC3-A296-271C2F5C36B8}" type="presOf" srcId="{C342E0E1-4FC0-474C-833B-452E76FC8434}" destId="{1A93694E-A364-4C53-994A-475449EEC7C3}" srcOrd="1" destOrd="0" presId="urn:microsoft.com/office/officeart/2005/8/layout/bProcess3"/>
    <dgm:cxn modelId="{2D3E528C-0130-498A-A228-CE90D584CE3A}" type="presOf" srcId="{FB96FF19-5053-4826-8599-DC794FFE0D79}" destId="{4CBA4C67-0A3D-4D91-9D70-F40C51F07AFF}" srcOrd="1" destOrd="0" presId="urn:microsoft.com/office/officeart/2005/8/layout/bProcess3"/>
    <dgm:cxn modelId="{AB306A07-341C-4344-ADD3-5C67D210FFE0}" type="presOf" srcId="{9B01B250-78B8-40D3-9DB8-B4190FE03A94}" destId="{B91DB3D6-3CA8-4577-821D-962568AC1C6D}" srcOrd="1" destOrd="0" presId="urn:microsoft.com/office/officeart/2005/8/layout/bProcess3"/>
    <dgm:cxn modelId="{4948A292-5C1D-48C9-80F6-F0295606DF89}" srcId="{0FE5D12F-2723-40DF-9E7E-C98356E6866D}" destId="{6BCBCB74-967A-4A2F-BCF2-DEC93E6B0FB6}" srcOrd="3" destOrd="0" parTransId="{B5922F4C-240D-42D2-AB8F-E792EBBA4E96}" sibTransId="{C342E0E1-4FC0-474C-833B-452E76FC8434}"/>
    <dgm:cxn modelId="{754791B2-AE62-4F55-A3DD-544758E5A67A}" type="presParOf" srcId="{8A7661B8-7018-4489-956A-C3BBF52BC2EA}" destId="{54C1AD0F-06A4-4504-9274-CD97EF3B9119}" srcOrd="0" destOrd="0" presId="urn:microsoft.com/office/officeart/2005/8/layout/bProcess3"/>
    <dgm:cxn modelId="{22E99A3D-B786-43E2-9B37-FA6571F1595A}" type="presParOf" srcId="{8A7661B8-7018-4489-956A-C3BBF52BC2EA}" destId="{E9EB4CEF-F2D1-40E0-8C89-EDB10D5763F5}" srcOrd="1" destOrd="0" presId="urn:microsoft.com/office/officeart/2005/8/layout/bProcess3"/>
    <dgm:cxn modelId="{4293A5BB-A258-4B9A-8757-67B981FCED5E}" type="presParOf" srcId="{E9EB4CEF-F2D1-40E0-8C89-EDB10D5763F5}" destId="{09FF4C5B-60FD-462D-BB51-F251C075086F}" srcOrd="0" destOrd="0" presId="urn:microsoft.com/office/officeart/2005/8/layout/bProcess3"/>
    <dgm:cxn modelId="{21573D26-D4C3-40CF-AC33-8D95BAFB2CE7}" type="presParOf" srcId="{8A7661B8-7018-4489-956A-C3BBF52BC2EA}" destId="{C41D36EF-EAF1-4E23-A9B7-30DAA65DC0B6}" srcOrd="2" destOrd="0" presId="urn:microsoft.com/office/officeart/2005/8/layout/bProcess3"/>
    <dgm:cxn modelId="{80BA4D03-B0F3-4B6B-BD96-13EF0FE89D4A}" type="presParOf" srcId="{8A7661B8-7018-4489-956A-C3BBF52BC2EA}" destId="{C8BFA90D-14CB-43AC-9DAD-4B864CC8C681}" srcOrd="3" destOrd="0" presId="urn:microsoft.com/office/officeart/2005/8/layout/bProcess3"/>
    <dgm:cxn modelId="{ED10FF99-AE5A-4388-AAA2-7BE060FD4064}" type="presParOf" srcId="{C8BFA90D-14CB-43AC-9DAD-4B864CC8C681}" destId="{B91DB3D6-3CA8-4577-821D-962568AC1C6D}" srcOrd="0" destOrd="0" presId="urn:microsoft.com/office/officeart/2005/8/layout/bProcess3"/>
    <dgm:cxn modelId="{5BC54CE6-7211-48B6-8AC0-4AB09F82F4BC}" type="presParOf" srcId="{8A7661B8-7018-4489-956A-C3BBF52BC2EA}" destId="{FEB76B77-31DE-41D1-B8BB-0ABC472AC05E}" srcOrd="4" destOrd="0" presId="urn:microsoft.com/office/officeart/2005/8/layout/bProcess3"/>
    <dgm:cxn modelId="{E41A1E65-E100-4AA8-BC24-507AB0970B8E}" type="presParOf" srcId="{8A7661B8-7018-4489-956A-C3BBF52BC2EA}" destId="{915206C2-4251-4FCB-BB12-5C2AD0E815E5}" srcOrd="5" destOrd="0" presId="urn:microsoft.com/office/officeart/2005/8/layout/bProcess3"/>
    <dgm:cxn modelId="{5437CD6D-4332-4EFB-A2AC-C70D1BBD987F}" type="presParOf" srcId="{915206C2-4251-4FCB-BB12-5C2AD0E815E5}" destId="{4A7FD94D-A03E-4490-B345-7D1D45EB01F1}" srcOrd="0" destOrd="0" presId="urn:microsoft.com/office/officeart/2005/8/layout/bProcess3"/>
    <dgm:cxn modelId="{40E0602E-F535-45B5-A4FE-01713E7D4456}" type="presParOf" srcId="{8A7661B8-7018-4489-956A-C3BBF52BC2EA}" destId="{4A022610-98F7-411B-9C0B-DD5BF6E6F612}" srcOrd="6" destOrd="0" presId="urn:microsoft.com/office/officeart/2005/8/layout/bProcess3"/>
    <dgm:cxn modelId="{82505A45-2583-4B91-B167-9D4C33AC8FC7}" type="presParOf" srcId="{8A7661B8-7018-4489-956A-C3BBF52BC2EA}" destId="{FED9CCE6-6D18-467B-97B5-C493C76BE5D5}" srcOrd="7" destOrd="0" presId="urn:microsoft.com/office/officeart/2005/8/layout/bProcess3"/>
    <dgm:cxn modelId="{16CFAA09-DC4F-4CE1-B02F-F48C85B40C49}" type="presParOf" srcId="{FED9CCE6-6D18-467B-97B5-C493C76BE5D5}" destId="{1A93694E-A364-4C53-994A-475449EEC7C3}" srcOrd="0" destOrd="0" presId="urn:microsoft.com/office/officeart/2005/8/layout/bProcess3"/>
    <dgm:cxn modelId="{46EEE4C9-DEFA-4860-98D6-3ED2482C3227}" type="presParOf" srcId="{8A7661B8-7018-4489-956A-C3BBF52BC2EA}" destId="{9C2850B4-1CC0-4864-92BC-1225178EA713}" srcOrd="8" destOrd="0" presId="urn:microsoft.com/office/officeart/2005/8/layout/bProcess3"/>
    <dgm:cxn modelId="{F3D5E3F0-42E2-4D69-A72F-ECF7F861AC19}" type="presParOf" srcId="{8A7661B8-7018-4489-956A-C3BBF52BC2EA}" destId="{51978DD2-0990-445A-B5BE-718DC11B3966}" srcOrd="9" destOrd="0" presId="urn:microsoft.com/office/officeart/2005/8/layout/bProcess3"/>
    <dgm:cxn modelId="{15729CAB-741D-436F-878F-842CBB8609EB}" type="presParOf" srcId="{51978DD2-0990-445A-B5BE-718DC11B3966}" destId="{4CBA4C67-0A3D-4D91-9D70-F40C51F07AFF}" srcOrd="0" destOrd="0" presId="urn:microsoft.com/office/officeart/2005/8/layout/bProcess3"/>
    <dgm:cxn modelId="{2B7E64F9-58E7-41EA-B352-A81B177ED3C7}" type="presParOf" srcId="{8A7661B8-7018-4489-956A-C3BBF52BC2EA}" destId="{F198E789-5E74-4A81-93D7-6F93DD119197}"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C0F824-3A7E-4AF0-97B6-622206A52B70}"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endParaRPr lang="en-US"/>
        </a:p>
      </dgm:t>
    </dgm:pt>
    <dgm:pt modelId="{F769AB21-4B72-4FEB-A8F5-2823520EC09B}">
      <dgm:prSet phldrT="[Text]" custT="1"/>
      <dgm:spPr>
        <a:blipFill rotWithShape="0">
          <a:blip xmlns:r="http://schemas.openxmlformats.org/officeDocument/2006/relationships" r:embed="rId1"/>
          <a:stretch>
            <a:fillRect/>
          </a:stretch>
        </a:blipFill>
      </dgm:spPr>
      <dgm:t>
        <a:bodyPr/>
        <a:lstStyle/>
        <a:p>
          <a:r>
            <a:rPr lang="en-IN" sz="2000" dirty="0" smtClean="0">
              <a:solidFill>
                <a:schemeClr val="tx2">
                  <a:lumMod val="60000"/>
                  <a:lumOff val="40000"/>
                </a:schemeClr>
              </a:solidFill>
            </a:rPr>
            <a:t>Imputing missing values</a:t>
          </a:r>
        </a:p>
        <a:p>
          <a:endParaRPr lang="en-US" sz="2000" dirty="0">
            <a:solidFill>
              <a:schemeClr val="tx2">
                <a:lumMod val="60000"/>
                <a:lumOff val="40000"/>
              </a:schemeClr>
            </a:solidFill>
          </a:endParaRPr>
        </a:p>
      </dgm:t>
    </dgm:pt>
    <dgm:pt modelId="{CFAD4130-1CB1-44BA-B19B-B97F1175F06D}" type="parTrans" cxnId="{7C4A84C6-6B53-4093-B3A7-701B46913A14}">
      <dgm:prSet/>
      <dgm:spPr/>
      <dgm:t>
        <a:bodyPr/>
        <a:lstStyle/>
        <a:p>
          <a:endParaRPr lang="en-US"/>
        </a:p>
      </dgm:t>
    </dgm:pt>
    <dgm:pt modelId="{9BB557EC-6B29-4279-81DA-230A4267D8FA}" type="sibTrans" cxnId="{7C4A84C6-6B53-4093-B3A7-701B46913A14}">
      <dgm:prSet/>
      <dgm:spPr/>
      <dgm:t>
        <a:bodyPr/>
        <a:lstStyle/>
        <a:p>
          <a:endParaRPr lang="en-US"/>
        </a:p>
      </dgm:t>
    </dgm:pt>
    <dgm:pt modelId="{68BCA6AB-399E-4758-80CA-9DB2780A3D7B}">
      <dgm:prSet phldrT="[Text]" custT="1"/>
      <dgm:spPr/>
      <dgm:t>
        <a:bodyPr/>
        <a:lstStyle/>
        <a:p>
          <a:r>
            <a:rPr lang="en-IN" sz="2000" dirty="0" smtClean="0">
              <a:solidFill>
                <a:schemeClr val="tx2">
                  <a:lumMod val="60000"/>
                  <a:lumOff val="40000"/>
                </a:schemeClr>
              </a:solidFill>
            </a:rPr>
            <a:t>Encoding categorical variables</a:t>
          </a:r>
        </a:p>
        <a:p>
          <a:endParaRPr lang="en-US" sz="2000" dirty="0">
            <a:solidFill>
              <a:schemeClr val="tx2">
                <a:lumMod val="60000"/>
                <a:lumOff val="40000"/>
              </a:schemeClr>
            </a:solidFill>
          </a:endParaRPr>
        </a:p>
      </dgm:t>
    </dgm:pt>
    <dgm:pt modelId="{0425AE96-8AAC-45E7-869D-7DA386835A5E}" type="parTrans" cxnId="{6232CC06-35F2-4041-A0CF-FAA7D5506B97}">
      <dgm:prSet/>
      <dgm:spPr/>
      <dgm:t>
        <a:bodyPr/>
        <a:lstStyle/>
        <a:p>
          <a:endParaRPr lang="en-US"/>
        </a:p>
      </dgm:t>
    </dgm:pt>
    <dgm:pt modelId="{93C4590F-74FE-4DFB-9F24-5D350BECF891}" type="sibTrans" cxnId="{6232CC06-35F2-4041-A0CF-FAA7D5506B97}">
      <dgm:prSet/>
      <dgm:spPr/>
      <dgm:t>
        <a:bodyPr/>
        <a:lstStyle/>
        <a:p>
          <a:endParaRPr lang="en-US"/>
        </a:p>
      </dgm:t>
    </dgm:pt>
    <dgm:pt modelId="{8607EF2D-8A30-4AE7-AFF3-C6EE510D8CCD}">
      <dgm:prSet phldrT="[Text]" custT="1"/>
      <dgm:spPr/>
      <dgm:t>
        <a:bodyPr/>
        <a:lstStyle/>
        <a:p>
          <a:r>
            <a:rPr lang="en-IN" sz="2000" dirty="0" smtClean="0">
              <a:solidFill>
                <a:schemeClr val="tx2">
                  <a:lumMod val="60000"/>
                  <a:lumOff val="40000"/>
                </a:schemeClr>
              </a:solidFill>
            </a:rPr>
            <a:t>Handling outliers</a:t>
          </a:r>
        </a:p>
        <a:p>
          <a:endParaRPr lang="en-US" sz="2400" dirty="0">
            <a:solidFill>
              <a:schemeClr val="tx2">
                <a:lumMod val="60000"/>
                <a:lumOff val="40000"/>
              </a:schemeClr>
            </a:solidFill>
          </a:endParaRPr>
        </a:p>
      </dgm:t>
    </dgm:pt>
    <dgm:pt modelId="{32C6AFAA-1A54-4F8A-B05A-7627C0982074}" type="parTrans" cxnId="{6D2F0ED2-4430-4ECE-9B4C-36B0C67A0868}">
      <dgm:prSet/>
      <dgm:spPr/>
      <dgm:t>
        <a:bodyPr/>
        <a:lstStyle/>
        <a:p>
          <a:endParaRPr lang="en-US"/>
        </a:p>
      </dgm:t>
    </dgm:pt>
    <dgm:pt modelId="{AF371CA9-8DE2-419B-B573-10114B5FDAC3}" type="sibTrans" cxnId="{6D2F0ED2-4430-4ECE-9B4C-36B0C67A0868}">
      <dgm:prSet/>
      <dgm:spPr/>
      <dgm:t>
        <a:bodyPr/>
        <a:lstStyle/>
        <a:p>
          <a:endParaRPr lang="en-US"/>
        </a:p>
      </dgm:t>
    </dgm:pt>
    <dgm:pt modelId="{7DDF8E25-909E-4138-8CD1-3354D78B7AC6}" type="pres">
      <dgm:prSet presAssocID="{7DC0F824-3A7E-4AF0-97B6-622206A52B70}" presName="Name0" presStyleCnt="0">
        <dgm:presLayoutVars>
          <dgm:chMax val="7"/>
          <dgm:chPref val="7"/>
          <dgm:dir/>
        </dgm:presLayoutVars>
      </dgm:prSet>
      <dgm:spPr/>
    </dgm:pt>
    <dgm:pt modelId="{EE2FA38D-8EA8-407D-850E-5AF06C5372A2}" type="pres">
      <dgm:prSet presAssocID="{7DC0F824-3A7E-4AF0-97B6-622206A52B70}" presName="Name1" presStyleCnt="0"/>
      <dgm:spPr/>
    </dgm:pt>
    <dgm:pt modelId="{BD10A985-D722-4532-A682-0644A708B319}" type="pres">
      <dgm:prSet presAssocID="{7DC0F824-3A7E-4AF0-97B6-622206A52B70}" presName="cycle" presStyleCnt="0"/>
      <dgm:spPr/>
    </dgm:pt>
    <dgm:pt modelId="{13E9798C-D9D8-4A24-874F-CB5EEBE5022F}" type="pres">
      <dgm:prSet presAssocID="{7DC0F824-3A7E-4AF0-97B6-622206A52B70}" presName="srcNode" presStyleLbl="node1" presStyleIdx="0" presStyleCnt="3"/>
      <dgm:spPr/>
    </dgm:pt>
    <dgm:pt modelId="{3C891012-ABD8-4B88-AFD8-452A7D31297F}" type="pres">
      <dgm:prSet presAssocID="{7DC0F824-3A7E-4AF0-97B6-622206A52B70}" presName="conn" presStyleLbl="parChTrans1D2" presStyleIdx="0" presStyleCnt="1"/>
      <dgm:spPr/>
    </dgm:pt>
    <dgm:pt modelId="{5A644409-0863-4376-B9EA-B37A13D10468}" type="pres">
      <dgm:prSet presAssocID="{7DC0F824-3A7E-4AF0-97B6-622206A52B70}" presName="extraNode" presStyleLbl="node1" presStyleIdx="0" presStyleCnt="3"/>
      <dgm:spPr/>
    </dgm:pt>
    <dgm:pt modelId="{32954309-CCC0-4178-BCAE-D8D5B504D7AC}" type="pres">
      <dgm:prSet presAssocID="{7DC0F824-3A7E-4AF0-97B6-622206A52B70}" presName="dstNode" presStyleLbl="node1" presStyleIdx="0" presStyleCnt="3"/>
      <dgm:spPr/>
    </dgm:pt>
    <dgm:pt modelId="{D6F54280-E962-424C-8CCE-67C0754AC306}" type="pres">
      <dgm:prSet presAssocID="{F769AB21-4B72-4FEB-A8F5-2823520EC09B}" presName="text_1" presStyleLbl="node1" presStyleIdx="0" presStyleCnt="3" custScaleX="98440" custScaleY="90656" custLinFactNeighborX="220" custLinFactNeighborY="2982">
        <dgm:presLayoutVars>
          <dgm:bulletEnabled val="1"/>
        </dgm:presLayoutVars>
      </dgm:prSet>
      <dgm:spPr/>
      <dgm:t>
        <a:bodyPr/>
        <a:lstStyle/>
        <a:p>
          <a:endParaRPr lang="en-US"/>
        </a:p>
      </dgm:t>
    </dgm:pt>
    <dgm:pt modelId="{D14919FD-77B9-4012-93DC-C4C1B5CBCA43}" type="pres">
      <dgm:prSet presAssocID="{F769AB21-4B72-4FEB-A8F5-2823520EC09B}" presName="accent_1" presStyleCnt="0"/>
      <dgm:spPr/>
    </dgm:pt>
    <dgm:pt modelId="{34FD41EA-3F3E-40EF-919D-95245AA0E3BD}" type="pres">
      <dgm:prSet presAssocID="{F769AB21-4B72-4FEB-A8F5-2823520EC09B}" presName="accentRepeatNode" presStyleLbl="solidFgAcc1" presStyleIdx="0" presStyleCnt="3"/>
      <dgm:spPr>
        <a:ln>
          <a:solidFill>
            <a:schemeClr val="accent3">
              <a:lumMod val="75000"/>
            </a:schemeClr>
          </a:solidFill>
        </a:ln>
      </dgm:spPr>
    </dgm:pt>
    <dgm:pt modelId="{7950DBD5-0292-4F8C-9A63-0D9B7943EEA2}" type="pres">
      <dgm:prSet presAssocID="{68BCA6AB-399E-4758-80CA-9DB2780A3D7B}" presName="text_2" presStyleLbl="node1" presStyleIdx="1" presStyleCnt="3" custLinFactNeighborX="-581" custLinFactNeighborY="-994">
        <dgm:presLayoutVars>
          <dgm:bulletEnabled val="1"/>
        </dgm:presLayoutVars>
      </dgm:prSet>
      <dgm:spPr/>
      <dgm:t>
        <a:bodyPr/>
        <a:lstStyle/>
        <a:p>
          <a:endParaRPr lang="en-US"/>
        </a:p>
      </dgm:t>
    </dgm:pt>
    <dgm:pt modelId="{BE12CE89-786E-4815-8209-5CD5919F61AB}" type="pres">
      <dgm:prSet presAssocID="{68BCA6AB-399E-4758-80CA-9DB2780A3D7B}" presName="accent_2" presStyleCnt="0"/>
      <dgm:spPr/>
    </dgm:pt>
    <dgm:pt modelId="{13C3EDB0-4390-47AB-961E-EC47861DDCC5}" type="pres">
      <dgm:prSet presAssocID="{68BCA6AB-399E-4758-80CA-9DB2780A3D7B}" presName="accentRepeatNode" presStyleLbl="solidFgAcc1" presStyleIdx="1" presStyleCnt="3"/>
      <dgm:spPr>
        <a:ln>
          <a:solidFill>
            <a:schemeClr val="accent2">
              <a:lumMod val="25000"/>
            </a:schemeClr>
          </a:solidFill>
        </a:ln>
      </dgm:spPr>
    </dgm:pt>
    <dgm:pt modelId="{7E21957C-30CA-4812-847C-24CEDC01450E}" type="pres">
      <dgm:prSet presAssocID="{8607EF2D-8A30-4AE7-AFF3-C6EE510D8CCD}" presName="text_3" presStyleLbl="node1" presStyleIdx="2" presStyleCnt="3">
        <dgm:presLayoutVars>
          <dgm:bulletEnabled val="1"/>
        </dgm:presLayoutVars>
      </dgm:prSet>
      <dgm:spPr/>
      <dgm:t>
        <a:bodyPr/>
        <a:lstStyle/>
        <a:p>
          <a:endParaRPr lang="en-US"/>
        </a:p>
      </dgm:t>
    </dgm:pt>
    <dgm:pt modelId="{338B7531-0292-421A-B383-64680EE8575C}" type="pres">
      <dgm:prSet presAssocID="{8607EF2D-8A30-4AE7-AFF3-C6EE510D8CCD}" presName="accent_3" presStyleCnt="0"/>
      <dgm:spPr/>
    </dgm:pt>
    <dgm:pt modelId="{8A8EFF01-D50E-478B-A592-E390D728AC51}" type="pres">
      <dgm:prSet presAssocID="{8607EF2D-8A30-4AE7-AFF3-C6EE510D8CCD}" presName="accentRepeatNode" presStyleLbl="solidFgAcc1" presStyleIdx="2" presStyleCnt="3" custScaleX="105519" custScaleY="96000"/>
      <dgm:spPr>
        <a:ln>
          <a:solidFill>
            <a:schemeClr val="accent4">
              <a:lumMod val="75000"/>
            </a:schemeClr>
          </a:solidFill>
        </a:ln>
      </dgm:spPr>
    </dgm:pt>
  </dgm:ptLst>
  <dgm:cxnLst>
    <dgm:cxn modelId="{7C4A84C6-6B53-4093-B3A7-701B46913A14}" srcId="{7DC0F824-3A7E-4AF0-97B6-622206A52B70}" destId="{F769AB21-4B72-4FEB-A8F5-2823520EC09B}" srcOrd="0" destOrd="0" parTransId="{CFAD4130-1CB1-44BA-B19B-B97F1175F06D}" sibTransId="{9BB557EC-6B29-4279-81DA-230A4267D8FA}"/>
    <dgm:cxn modelId="{6D2F0ED2-4430-4ECE-9B4C-36B0C67A0868}" srcId="{7DC0F824-3A7E-4AF0-97B6-622206A52B70}" destId="{8607EF2D-8A30-4AE7-AFF3-C6EE510D8CCD}" srcOrd="2" destOrd="0" parTransId="{32C6AFAA-1A54-4F8A-B05A-7627C0982074}" sibTransId="{AF371CA9-8DE2-419B-B573-10114B5FDAC3}"/>
    <dgm:cxn modelId="{308BB209-5D9F-4B88-9892-07A7CA3118D0}" type="presOf" srcId="{68BCA6AB-399E-4758-80CA-9DB2780A3D7B}" destId="{7950DBD5-0292-4F8C-9A63-0D9B7943EEA2}" srcOrd="0" destOrd="0" presId="urn:microsoft.com/office/officeart/2008/layout/VerticalCurvedList"/>
    <dgm:cxn modelId="{A677CB85-8DCE-4E4F-A1FA-A80D94CD7406}" type="presOf" srcId="{8607EF2D-8A30-4AE7-AFF3-C6EE510D8CCD}" destId="{7E21957C-30CA-4812-847C-24CEDC01450E}" srcOrd="0" destOrd="0" presId="urn:microsoft.com/office/officeart/2008/layout/VerticalCurvedList"/>
    <dgm:cxn modelId="{6906A014-6917-468A-84DF-1D2204812356}" type="presOf" srcId="{7DC0F824-3A7E-4AF0-97B6-622206A52B70}" destId="{7DDF8E25-909E-4138-8CD1-3354D78B7AC6}" srcOrd="0" destOrd="0" presId="urn:microsoft.com/office/officeart/2008/layout/VerticalCurvedList"/>
    <dgm:cxn modelId="{6232CC06-35F2-4041-A0CF-FAA7D5506B97}" srcId="{7DC0F824-3A7E-4AF0-97B6-622206A52B70}" destId="{68BCA6AB-399E-4758-80CA-9DB2780A3D7B}" srcOrd="1" destOrd="0" parTransId="{0425AE96-8AAC-45E7-869D-7DA386835A5E}" sibTransId="{93C4590F-74FE-4DFB-9F24-5D350BECF891}"/>
    <dgm:cxn modelId="{0008CB37-0C95-4B15-A75D-B758EF1D6228}" type="presOf" srcId="{F769AB21-4B72-4FEB-A8F5-2823520EC09B}" destId="{D6F54280-E962-424C-8CCE-67C0754AC306}" srcOrd="0" destOrd="0" presId="urn:microsoft.com/office/officeart/2008/layout/VerticalCurvedList"/>
    <dgm:cxn modelId="{E2520C9D-2C5D-440B-8CF5-A5FC041C3C75}" type="presOf" srcId="{9BB557EC-6B29-4279-81DA-230A4267D8FA}" destId="{3C891012-ABD8-4B88-AFD8-452A7D31297F}" srcOrd="0" destOrd="0" presId="urn:microsoft.com/office/officeart/2008/layout/VerticalCurvedList"/>
    <dgm:cxn modelId="{3DEE2993-5F66-4329-892A-92640B9C0679}" type="presParOf" srcId="{7DDF8E25-909E-4138-8CD1-3354D78B7AC6}" destId="{EE2FA38D-8EA8-407D-850E-5AF06C5372A2}" srcOrd="0" destOrd="0" presId="urn:microsoft.com/office/officeart/2008/layout/VerticalCurvedList"/>
    <dgm:cxn modelId="{5D78D788-89A8-410C-860A-B019075E6041}" type="presParOf" srcId="{EE2FA38D-8EA8-407D-850E-5AF06C5372A2}" destId="{BD10A985-D722-4532-A682-0644A708B319}" srcOrd="0" destOrd="0" presId="urn:microsoft.com/office/officeart/2008/layout/VerticalCurvedList"/>
    <dgm:cxn modelId="{29C0C3F2-128D-46C3-9A2C-A6974C298437}" type="presParOf" srcId="{BD10A985-D722-4532-A682-0644A708B319}" destId="{13E9798C-D9D8-4A24-874F-CB5EEBE5022F}" srcOrd="0" destOrd="0" presId="urn:microsoft.com/office/officeart/2008/layout/VerticalCurvedList"/>
    <dgm:cxn modelId="{056DBD54-0B27-4C7C-AF42-EAE1919E30EF}" type="presParOf" srcId="{BD10A985-D722-4532-A682-0644A708B319}" destId="{3C891012-ABD8-4B88-AFD8-452A7D31297F}" srcOrd="1" destOrd="0" presId="urn:microsoft.com/office/officeart/2008/layout/VerticalCurvedList"/>
    <dgm:cxn modelId="{E9F74CA6-951E-4A64-9CD9-81FCD8932F12}" type="presParOf" srcId="{BD10A985-D722-4532-A682-0644A708B319}" destId="{5A644409-0863-4376-B9EA-B37A13D10468}" srcOrd="2" destOrd="0" presId="urn:microsoft.com/office/officeart/2008/layout/VerticalCurvedList"/>
    <dgm:cxn modelId="{5F3EB830-3E85-433E-8D18-F7DD54A00DB1}" type="presParOf" srcId="{BD10A985-D722-4532-A682-0644A708B319}" destId="{32954309-CCC0-4178-BCAE-D8D5B504D7AC}" srcOrd="3" destOrd="0" presId="urn:microsoft.com/office/officeart/2008/layout/VerticalCurvedList"/>
    <dgm:cxn modelId="{B0C8A7CA-DE4F-4C2D-AAC1-A3B8CAA6AE9E}" type="presParOf" srcId="{EE2FA38D-8EA8-407D-850E-5AF06C5372A2}" destId="{D6F54280-E962-424C-8CCE-67C0754AC306}" srcOrd="1" destOrd="0" presId="urn:microsoft.com/office/officeart/2008/layout/VerticalCurvedList"/>
    <dgm:cxn modelId="{BDACAEC9-8B9F-4BA2-8013-B17C573FF834}" type="presParOf" srcId="{EE2FA38D-8EA8-407D-850E-5AF06C5372A2}" destId="{D14919FD-77B9-4012-93DC-C4C1B5CBCA43}" srcOrd="2" destOrd="0" presId="urn:microsoft.com/office/officeart/2008/layout/VerticalCurvedList"/>
    <dgm:cxn modelId="{A85D84AF-753D-421D-91EB-B8E137396365}" type="presParOf" srcId="{D14919FD-77B9-4012-93DC-C4C1B5CBCA43}" destId="{34FD41EA-3F3E-40EF-919D-95245AA0E3BD}" srcOrd="0" destOrd="0" presId="urn:microsoft.com/office/officeart/2008/layout/VerticalCurvedList"/>
    <dgm:cxn modelId="{DEB73A16-FFD1-4586-BCB4-4666BAD7D87B}" type="presParOf" srcId="{EE2FA38D-8EA8-407D-850E-5AF06C5372A2}" destId="{7950DBD5-0292-4F8C-9A63-0D9B7943EEA2}" srcOrd="3" destOrd="0" presId="urn:microsoft.com/office/officeart/2008/layout/VerticalCurvedList"/>
    <dgm:cxn modelId="{378293B9-045F-41EE-8D32-DFFB88779229}" type="presParOf" srcId="{EE2FA38D-8EA8-407D-850E-5AF06C5372A2}" destId="{BE12CE89-786E-4815-8209-5CD5919F61AB}" srcOrd="4" destOrd="0" presId="urn:microsoft.com/office/officeart/2008/layout/VerticalCurvedList"/>
    <dgm:cxn modelId="{4F431C82-4243-4126-8A02-90C76FDDB1A6}" type="presParOf" srcId="{BE12CE89-786E-4815-8209-5CD5919F61AB}" destId="{13C3EDB0-4390-47AB-961E-EC47861DDCC5}" srcOrd="0" destOrd="0" presId="urn:microsoft.com/office/officeart/2008/layout/VerticalCurvedList"/>
    <dgm:cxn modelId="{CF4FEA17-C5C6-46E6-B47A-F371E7F8F284}" type="presParOf" srcId="{EE2FA38D-8EA8-407D-850E-5AF06C5372A2}" destId="{7E21957C-30CA-4812-847C-24CEDC01450E}" srcOrd="5" destOrd="0" presId="urn:microsoft.com/office/officeart/2008/layout/VerticalCurvedList"/>
    <dgm:cxn modelId="{39D5E657-24F5-4DFF-B54F-AD00FA7936C9}" type="presParOf" srcId="{EE2FA38D-8EA8-407D-850E-5AF06C5372A2}" destId="{338B7531-0292-421A-B383-64680EE8575C}" srcOrd="6" destOrd="0" presId="urn:microsoft.com/office/officeart/2008/layout/VerticalCurvedList"/>
    <dgm:cxn modelId="{DD9FDD82-21CE-4489-B42A-5056921F63F9}" type="presParOf" srcId="{338B7531-0292-421A-B383-64680EE8575C}" destId="{8A8EFF01-D50E-478B-A592-E390D728AC5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F93E18-D5E0-401A-8E97-254D7B4D34C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C29FD8-5E63-4994-86A7-E0A89A25454B}">
      <dgm:prSet custT="1"/>
      <dgm:spPr/>
      <dgm:t>
        <a:bodyPr/>
        <a:lstStyle/>
        <a:p>
          <a:r>
            <a:rPr lang="en-US" sz="2000" b="0" dirty="0" smtClean="0">
              <a:solidFill>
                <a:schemeClr val="tx2">
                  <a:lumMod val="60000"/>
                  <a:lumOff val="40000"/>
                </a:schemeClr>
              </a:solidFill>
            </a:rPr>
            <a:t>defining dependent(y) variable and independent (x) variable</a:t>
          </a:r>
          <a:endParaRPr lang="en-US" sz="2000" b="0" dirty="0">
            <a:solidFill>
              <a:schemeClr val="tx2">
                <a:lumMod val="60000"/>
                <a:lumOff val="40000"/>
              </a:schemeClr>
            </a:solidFill>
          </a:endParaRPr>
        </a:p>
      </dgm:t>
    </dgm:pt>
    <dgm:pt modelId="{262F98A5-0251-4949-876D-526FB1789B9F}" type="parTrans" cxnId="{4ECB43F1-AAF4-46BC-99FE-A0A8FD7ABFCD}">
      <dgm:prSet/>
      <dgm:spPr/>
      <dgm:t>
        <a:bodyPr/>
        <a:lstStyle/>
        <a:p>
          <a:endParaRPr lang="en-US"/>
        </a:p>
      </dgm:t>
    </dgm:pt>
    <dgm:pt modelId="{FA66F67E-A9F5-4271-9AF9-670AAC87F55E}" type="sibTrans" cxnId="{4ECB43F1-AAF4-46BC-99FE-A0A8FD7ABFCD}">
      <dgm:prSet/>
      <dgm:spPr/>
      <dgm:t>
        <a:bodyPr/>
        <a:lstStyle/>
        <a:p>
          <a:endParaRPr lang="en-US"/>
        </a:p>
      </dgm:t>
    </dgm:pt>
    <dgm:pt modelId="{371CB4A9-2AE5-4E30-B2D0-6E2B846E3005}" type="pres">
      <dgm:prSet presAssocID="{66F93E18-D5E0-401A-8E97-254D7B4D34C5}" presName="Name0" presStyleCnt="0">
        <dgm:presLayoutVars>
          <dgm:chMax val="7"/>
          <dgm:chPref val="7"/>
          <dgm:dir/>
        </dgm:presLayoutVars>
      </dgm:prSet>
      <dgm:spPr/>
    </dgm:pt>
    <dgm:pt modelId="{A58274F8-59D7-464E-AE16-A6A47759EA06}" type="pres">
      <dgm:prSet presAssocID="{66F93E18-D5E0-401A-8E97-254D7B4D34C5}" presName="Name1" presStyleCnt="0"/>
      <dgm:spPr/>
    </dgm:pt>
    <dgm:pt modelId="{18DE2E9D-0B69-46EA-BC71-1B26AAE46C38}" type="pres">
      <dgm:prSet presAssocID="{66F93E18-D5E0-401A-8E97-254D7B4D34C5}" presName="cycle" presStyleCnt="0"/>
      <dgm:spPr/>
    </dgm:pt>
    <dgm:pt modelId="{B84EC296-C07C-4A5C-A24C-7EC35AC7EFBD}" type="pres">
      <dgm:prSet presAssocID="{66F93E18-D5E0-401A-8E97-254D7B4D34C5}" presName="srcNode" presStyleLbl="node1" presStyleIdx="0" presStyleCnt="1"/>
      <dgm:spPr/>
    </dgm:pt>
    <dgm:pt modelId="{DEF03F7F-8D3F-4A4A-9077-17DC31D0861D}" type="pres">
      <dgm:prSet presAssocID="{66F93E18-D5E0-401A-8E97-254D7B4D34C5}" presName="conn" presStyleLbl="parChTrans1D2" presStyleIdx="0" presStyleCnt="1" custFlipHor="1" custScaleX="8227" custScaleY="7355"/>
      <dgm:spPr/>
    </dgm:pt>
    <dgm:pt modelId="{D469F369-A526-4574-9D75-972A245A97E1}" type="pres">
      <dgm:prSet presAssocID="{66F93E18-D5E0-401A-8E97-254D7B4D34C5}" presName="extraNode" presStyleLbl="node1" presStyleIdx="0" presStyleCnt="1"/>
      <dgm:spPr/>
    </dgm:pt>
    <dgm:pt modelId="{1505095D-E5F7-4EF0-8364-12B29D793121}" type="pres">
      <dgm:prSet presAssocID="{66F93E18-D5E0-401A-8E97-254D7B4D34C5}" presName="dstNode" presStyleLbl="node1" presStyleIdx="0" presStyleCnt="1"/>
      <dgm:spPr/>
    </dgm:pt>
    <dgm:pt modelId="{1DB512F2-3661-4743-BC03-8F53615CC31E}" type="pres">
      <dgm:prSet presAssocID="{95C29FD8-5E63-4994-86A7-E0A89A25454B}" presName="text_1" presStyleLbl="node1" presStyleIdx="0" presStyleCnt="1">
        <dgm:presLayoutVars>
          <dgm:bulletEnabled val="1"/>
        </dgm:presLayoutVars>
      </dgm:prSet>
      <dgm:spPr/>
    </dgm:pt>
    <dgm:pt modelId="{63ED4E05-1A28-4B33-BAD1-FE9E895F85A7}" type="pres">
      <dgm:prSet presAssocID="{95C29FD8-5E63-4994-86A7-E0A89A25454B}" presName="accent_1" presStyleCnt="0"/>
      <dgm:spPr/>
    </dgm:pt>
    <dgm:pt modelId="{8D7DB98D-DACB-417B-9B4D-759A1F1D4FF2}" type="pres">
      <dgm:prSet presAssocID="{95C29FD8-5E63-4994-86A7-E0A89A25454B}" presName="accentRepeatNode" presStyleLbl="solidFgAcc1" presStyleIdx="0" presStyleCnt="1"/>
      <dgm:spPr>
        <a:ln>
          <a:solidFill>
            <a:schemeClr val="accent6">
              <a:lumMod val="60000"/>
              <a:lumOff val="40000"/>
            </a:schemeClr>
          </a:solidFill>
        </a:ln>
      </dgm:spPr>
    </dgm:pt>
  </dgm:ptLst>
  <dgm:cxnLst>
    <dgm:cxn modelId="{4ECB43F1-AAF4-46BC-99FE-A0A8FD7ABFCD}" srcId="{66F93E18-D5E0-401A-8E97-254D7B4D34C5}" destId="{95C29FD8-5E63-4994-86A7-E0A89A25454B}" srcOrd="0" destOrd="0" parTransId="{262F98A5-0251-4949-876D-526FB1789B9F}" sibTransId="{FA66F67E-A9F5-4271-9AF9-670AAC87F55E}"/>
    <dgm:cxn modelId="{B1F76C42-E00A-4459-8CEB-8872881F7215}" type="presOf" srcId="{66F93E18-D5E0-401A-8E97-254D7B4D34C5}" destId="{371CB4A9-2AE5-4E30-B2D0-6E2B846E3005}" srcOrd="0" destOrd="0" presId="urn:microsoft.com/office/officeart/2008/layout/VerticalCurvedList"/>
    <dgm:cxn modelId="{17E26F57-4287-4773-BEA0-580A652AA6D1}" type="presOf" srcId="{95C29FD8-5E63-4994-86A7-E0A89A25454B}" destId="{1DB512F2-3661-4743-BC03-8F53615CC31E}" srcOrd="0" destOrd="0" presId="urn:microsoft.com/office/officeart/2008/layout/VerticalCurvedList"/>
    <dgm:cxn modelId="{6E53BBB2-801E-4C16-91AA-09EAC04E5B99}" type="presOf" srcId="{FA66F67E-A9F5-4271-9AF9-670AAC87F55E}" destId="{DEF03F7F-8D3F-4A4A-9077-17DC31D0861D}" srcOrd="0" destOrd="0" presId="urn:microsoft.com/office/officeart/2008/layout/VerticalCurvedList"/>
    <dgm:cxn modelId="{E944AA12-AB0A-4EA8-9AA4-F4CF7439B363}" type="presParOf" srcId="{371CB4A9-2AE5-4E30-B2D0-6E2B846E3005}" destId="{A58274F8-59D7-464E-AE16-A6A47759EA06}" srcOrd="0" destOrd="0" presId="urn:microsoft.com/office/officeart/2008/layout/VerticalCurvedList"/>
    <dgm:cxn modelId="{9C8A52C5-066B-4D1F-AD5B-C9FA7B404FF0}" type="presParOf" srcId="{A58274F8-59D7-464E-AE16-A6A47759EA06}" destId="{18DE2E9D-0B69-46EA-BC71-1B26AAE46C38}" srcOrd="0" destOrd="0" presId="urn:microsoft.com/office/officeart/2008/layout/VerticalCurvedList"/>
    <dgm:cxn modelId="{12A052B8-04C5-40A4-A0AC-48CA45F7BA3F}" type="presParOf" srcId="{18DE2E9D-0B69-46EA-BC71-1B26AAE46C38}" destId="{B84EC296-C07C-4A5C-A24C-7EC35AC7EFBD}" srcOrd="0" destOrd="0" presId="urn:microsoft.com/office/officeart/2008/layout/VerticalCurvedList"/>
    <dgm:cxn modelId="{664247B3-674C-4CC8-B226-77E5E7970C65}" type="presParOf" srcId="{18DE2E9D-0B69-46EA-BC71-1B26AAE46C38}" destId="{DEF03F7F-8D3F-4A4A-9077-17DC31D0861D}" srcOrd="1" destOrd="0" presId="urn:microsoft.com/office/officeart/2008/layout/VerticalCurvedList"/>
    <dgm:cxn modelId="{3D2F89E2-FB4E-4B62-A9C2-3B74B9E44256}" type="presParOf" srcId="{18DE2E9D-0B69-46EA-BC71-1B26AAE46C38}" destId="{D469F369-A526-4574-9D75-972A245A97E1}" srcOrd="2" destOrd="0" presId="urn:microsoft.com/office/officeart/2008/layout/VerticalCurvedList"/>
    <dgm:cxn modelId="{5B3C16A6-72E1-48A8-90AF-262F05E78CDB}" type="presParOf" srcId="{18DE2E9D-0B69-46EA-BC71-1B26AAE46C38}" destId="{1505095D-E5F7-4EF0-8364-12B29D793121}" srcOrd="3" destOrd="0" presId="urn:microsoft.com/office/officeart/2008/layout/VerticalCurvedList"/>
    <dgm:cxn modelId="{9E0A56B3-0BA1-420C-BDFD-D8B8A7757CB2}" type="presParOf" srcId="{A58274F8-59D7-464E-AE16-A6A47759EA06}" destId="{1DB512F2-3661-4743-BC03-8F53615CC31E}" srcOrd="1" destOrd="0" presId="urn:microsoft.com/office/officeart/2008/layout/VerticalCurvedList"/>
    <dgm:cxn modelId="{EFAFA4BF-E1FB-415D-9BA0-0708331A50BC}" type="presParOf" srcId="{A58274F8-59D7-464E-AE16-A6A47759EA06}" destId="{63ED4E05-1A28-4B33-BAD1-FE9E895F85A7}" srcOrd="2" destOrd="0" presId="urn:microsoft.com/office/officeart/2008/layout/VerticalCurvedList"/>
    <dgm:cxn modelId="{766DC7BD-4D12-4A22-9330-6FDE1926D619}" type="presParOf" srcId="{63ED4E05-1A28-4B33-BAD1-FE9E895F85A7}" destId="{8D7DB98D-DACB-417B-9B4D-759A1F1D4FF2}"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B4CEF-F2D1-40E0-8C89-EDB10D5763F5}">
      <dsp:nvSpPr>
        <dsp:cNvPr id="0" name=""/>
        <dsp:cNvSpPr/>
      </dsp:nvSpPr>
      <dsp:spPr>
        <a:xfrm>
          <a:off x="2541942" y="1270794"/>
          <a:ext cx="552910" cy="91440"/>
        </a:xfrm>
        <a:custGeom>
          <a:avLst/>
          <a:gdLst/>
          <a:ahLst/>
          <a:cxnLst/>
          <a:rect l="0" t="0" r="0" b="0"/>
          <a:pathLst>
            <a:path>
              <a:moveTo>
                <a:pt x="0" y="45720"/>
              </a:moveTo>
              <a:lnTo>
                <a:pt x="552910" y="45720"/>
              </a:lnTo>
            </a:path>
          </a:pathLst>
        </a:custGeom>
        <a:noFill/>
        <a:ln w="6350" cap="flat" cmpd="sng" algn="ctr">
          <a:solidFill>
            <a:schemeClr val="accent1">
              <a:shade val="90000"/>
              <a:hueOff val="0"/>
              <a:satOff val="0"/>
              <a:lumOff val="0"/>
              <a:alphaOff val="0"/>
            </a:schemeClr>
          </a:solidFill>
          <a:prstDash val="solid"/>
          <a:miter lim="800000"/>
          <a:tailEnd type="arrow"/>
        </a:ln>
        <a:effectLst/>
        <a:scene3d>
          <a:camera prst="orthographicFront"/>
          <a:lightRig rig="threePt" dir="t">
            <a:rot lat="0" lon="0" rev="7500000"/>
          </a:lightRig>
        </a:scene3d>
        <a:sp3d>
          <a:bevelT w="165100" prst="coolSlant"/>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03810" y="1313596"/>
        <a:ext cx="29175" cy="5835"/>
      </dsp:txXfrm>
    </dsp:sp>
    <dsp:sp modelId="{54C1AD0F-06A4-4504-9274-CD97EF3B9119}">
      <dsp:nvSpPr>
        <dsp:cNvPr id="0" name=""/>
        <dsp:cNvSpPr/>
      </dsp:nvSpPr>
      <dsp:spPr>
        <a:xfrm>
          <a:off x="6739" y="555413"/>
          <a:ext cx="2537003" cy="1522201"/>
        </a:xfrm>
        <a:prstGeom prst="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solidFill>
                <a:schemeClr val="tx1">
                  <a:lumMod val="75000"/>
                  <a:lumOff val="25000"/>
                </a:schemeClr>
              </a:solidFill>
            </a:rPr>
            <a:t>Data loading</a:t>
          </a:r>
          <a:endParaRPr lang="en-IN" sz="3300" kern="1200" dirty="0">
            <a:solidFill>
              <a:schemeClr val="tx1">
                <a:lumMod val="75000"/>
                <a:lumOff val="25000"/>
              </a:schemeClr>
            </a:solidFill>
          </a:endParaRPr>
        </a:p>
      </dsp:txBody>
      <dsp:txXfrm>
        <a:off x="6739" y="555413"/>
        <a:ext cx="2537003" cy="1522201"/>
      </dsp:txXfrm>
    </dsp:sp>
    <dsp:sp modelId="{C8BFA90D-14CB-43AC-9DAD-4B864CC8C681}">
      <dsp:nvSpPr>
        <dsp:cNvPr id="0" name=""/>
        <dsp:cNvSpPr/>
      </dsp:nvSpPr>
      <dsp:spPr>
        <a:xfrm>
          <a:off x="5662456" y="1270794"/>
          <a:ext cx="552910" cy="91440"/>
        </a:xfrm>
        <a:custGeom>
          <a:avLst/>
          <a:gdLst/>
          <a:ahLst/>
          <a:cxnLst/>
          <a:rect l="0" t="0" r="0" b="0"/>
          <a:pathLst>
            <a:path>
              <a:moveTo>
                <a:pt x="0" y="45720"/>
              </a:moveTo>
              <a:lnTo>
                <a:pt x="552910" y="45720"/>
              </a:lnTo>
            </a:path>
          </a:pathLst>
        </a:custGeom>
        <a:noFill/>
        <a:ln w="6350" cap="flat" cmpd="sng" algn="ctr">
          <a:solidFill>
            <a:schemeClr val="accent1">
              <a:shade val="90000"/>
              <a:hueOff val="-5866"/>
              <a:satOff val="12913"/>
              <a:lumOff val="2544"/>
              <a:alphaOff val="0"/>
            </a:schemeClr>
          </a:solidFill>
          <a:prstDash val="solid"/>
          <a:miter lim="800000"/>
          <a:tailEnd type="arrow"/>
        </a:ln>
        <a:effectLst/>
        <a:scene3d>
          <a:camera prst="orthographicFront"/>
          <a:lightRig rig="threePt" dir="t">
            <a:rot lat="0" lon="0" rev="7500000"/>
          </a:lightRig>
        </a:scene3d>
        <a:sp3d>
          <a:bevelT w="165100" prst="coolSlant"/>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924324" y="1313596"/>
        <a:ext cx="29175" cy="5835"/>
      </dsp:txXfrm>
    </dsp:sp>
    <dsp:sp modelId="{C41D36EF-EAF1-4E23-A9B7-30DAA65DC0B6}">
      <dsp:nvSpPr>
        <dsp:cNvPr id="0" name=""/>
        <dsp:cNvSpPr/>
      </dsp:nvSpPr>
      <dsp:spPr>
        <a:xfrm>
          <a:off x="3127253" y="555413"/>
          <a:ext cx="2537003" cy="1522201"/>
        </a:xfrm>
        <a:prstGeom prst="rect">
          <a:avLst/>
        </a:prstGeom>
        <a:gradFill rotWithShape="0">
          <a:gsLst>
            <a:gs pos="0">
              <a:schemeClr val="accent1">
                <a:shade val="50000"/>
                <a:hueOff val="-4530"/>
                <a:satOff val="17843"/>
                <a:lumOff val="9094"/>
                <a:alphaOff val="0"/>
                <a:satMod val="103000"/>
                <a:lumMod val="102000"/>
                <a:tint val="94000"/>
              </a:schemeClr>
            </a:gs>
            <a:gs pos="50000">
              <a:schemeClr val="accent1">
                <a:shade val="50000"/>
                <a:hueOff val="-4530"/>
                <a:satOff val="17843"/>
                <a:lumOff val="9094"/>
                <a:alphaOff val="0"/>
                <a:satMod val="110000"/>
                <a:lumMod val="100000"/>
                <a:shade val="100000"/>
              </a:schemeClr>
            </a:gs>
            <a:gs pos="100000">
              <a:schemeClr val="accent1">
                <a:shade val="50000"/>
                <a:hueOff val="-4530"/>
                <a:satOff val="17843"/>
                <a:lumOff val="90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solidFill>
                <a:schemeClr val="tx1">
                  <a:lumMod val="75000"/>
                  <a:lumOff val="25000"/>
                </a:schemeClr>
              </a:solidFill>
            </a:rPr>
            <a:t>Data Cleaning</a:t>
          </a:r>
          <a:endParaRPr lang="en-IN" sz="3300" kern="1200" dirty="0">
            <a:solidFill>
              <a:schemeClr val="tx1">
                <a:lumMod val="75000"/>
                <a:lumOff val="25000"/>
              </a:schemeClr>
            </a:solidFill>
          </a:endParaRPr>
        </a:p>
      </dsp:txBody>
      <dsp:txXfrm>
        <a:off x="3127253" y="555413"/>
        <a:ext cx="2537003" cy="1522201"/>
      </dsp:txXfrm>
    </dsp:sp>
    <dsp:sp modelId="{915206C2-4251-4FCB-BB12-5C2AD0E815E5}">
      <dsp:nvSpPr>
        <dsp:cNvPr id="0" name=""/>
        <dsp:cNvSpPr/>
      </dsp:nvSpPr>
      <dsp:spPr>
        <a:xfrm>
          <a:off x="1275241" y="2075815"/>
          <a:ext cx="6241027" cy="552910"/>
        </a:xfrm>
        <a:custGeom>
          <a:avLst/>
          <a:gdLst/>
          <a:ahLst/>
          <a:cxnLst/>
          <a:rect l="0" t="0" r="0" b="0"/>
          <a:pathLst>
            <a:path>
              <a:moveTo>
                <a:pt x="6241027" y="0"/>
              </a:moveTo>
              <a:lnTo>
                <a:pt x="6241027" y="293555"/>
              </a:lnTo>
              <a:lnTo>
                <a:pt x="0" y="293555"/>
              </a:lnTo>
              <a:lnTo>
                <a:pt x="0" y="552910"/>
              </a:lnTo>
            </a:path>
          </a:pathLst>
        </a:custGeom>
        <a:noFill/>
        <a:ln w="6350" cap="flat" cmpd="sng" algn="ctr">
          <a:solidFill>
            <a:schemeClr val="accent1">
              <a:shade val="90000"/>
              <a:hueOff val="-11732"/>
              <a:satOff val="25826"/>
              <a:lumOff val="5087"/>
              <a:alphaOff val="0"/>
            </a:schemeClr>
          </a:solidFill>
          <a:prstDash val="solid"/>
          <a:miter lim="800000"/>
          <a:tailEnd type="arrow"/>
        </a:ln>
        <a:effectLst/>
        <a:scene3d>
          <a:camera prst="orthographicFront"/>
          <a:lightRig rig="threePt" dir="t">
            <a:rot lat="0" lon="0" rev="7500000"/>
          </a:lightRig>
        </a:scene3d>
        <a:sp3d>
          <a:bevelT w="165100" prst="coolSlant"/>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39048" y="2349352"/>
        <a:ext cx="313412" cy="5835"/>
      </dsp:txXfrm>
    </dsp:sp>
    <dsp:sp modelId="{FEB76B77-31DE-41D1-B8BB-0ABC472AC05E}">
      <dsp:nvSpPr>
        <dsp:cNvPr id="0" name=""/>
        <dsp:cNvSpPr/>
      </dsp:nvSpPr>
      <dsp:spPr>
        <a:xfrm>
          <a:off x="6247767" y="555413"/>
          <a:ext cx="2537003" cy="1522201"/>
        </a:xfrm>
        <a:prstGeom prst="rect">
          <a:avLst/>
        </a:prstGeom>
        <a:gradFill rotWithShape="0">
          <a:gsLst>
            <a:gs pos="0">
              <a:schemeClr val="accent1">
                <a:shade val="50000"/>
                <a:hueOff val="-9061"/>
                <a:satOff val="35687"/>
                <a:lumOff val="18187"/>
                <a:alphaOff val="0"/>
                <a:satMod val="103000"/>
                <a:lumMod val="102000"/>
                <a:tint val="94000"/>
              </a:schemeClr>
            </a:gs>
            <a:gs pos="50000">
              <a:schemeClr val="accent1">
                <a:shade val="50000"/>
                <a:hueOff val="-9061"/>
                <a:satOff val="35687"/>
                <a:lumOff val="18187"/>
                <a:alphaOff val="0"/>
                <a:satMod val="110000"/>
                <a:lumMod val="100000"/>
                <a:shade val="100000"/>
              </a:schemeClr>
            </a:gs>
            <a:gs pos="100000">
              <a:schemeClr val="accent1">
                <a:shade val="50000"/>
                <a:hueOff val="-9061"/>
                <a:satOff val="35687"/>
                <a:lumOff val="181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solidFill>
                <a:schemeClr val="tx1">
                  <a:lumMod val="75000"/>
                  <a:lumOff val="25000"/>
                </a:schemeClr>
              </a:solidFill>
            </a:rPr>
            <a:t>EDA</a:t>
          </a:r>
          <a:endParaRPr lang="en-IN" sz="3300" kern="1200" dirty="0">
            <a:solidFill>
              <a:schemeClr val="tx1">
                <a:lumMod val="75000"/>
                <a:lumOff val="25000"/>
              </a:schemeClr>
            </a:solidFill>
          </a:endParaRPr>
        </a:p>
      </dsp:txBody>
      <dsp:txXfrm>
        <a:off x="6247767" y="555413"/>
        <a:ext cx="2537003" cy="1522201"/>
      </dsp:txXfrm>
    </dsp:sp>
    <dsp:sp modelId="{FED9CCE6-6D18-467B-97B5-C493C76BE5D5}">
      <dsp:nvSpPr>
        <dsp:cNvPr id="0" name=""/>
        <dsp:cNvSpPr/>
      </dsp:nvSpPr>
      <dsp:spPr>
        <a:xfrm>
          <a:off x="2541942" y="3376506"/>
          <a:ext cx="552910" cy="91440"/>
        </a:xfrm>
        <a:custGeom>
          <a:avLst/>
          <a:gdLst/>
          <a:ahLst/>
          <a:cxnLst/>
          <a:rect l="0" t="0" r="0" b="0"/>
          <a:pathLst>
            <a:path>
              <a:moveTo>
                <a:pt x="0" y="45720"/>
              </a:moveTo>
              <a:lnTo>
                <a:pt x="552910" y="45720"/>
              </a:lnTo>
            </a:path>
          </a:pathLst>
        </a:custGeom>
        <a:noFill/>
        <a:ln w="6350" cap="flat" cmpd="sng" algn="ctr">
          <a:solidFill>
            <a:schemeClr val="accent1">
              <a:shade val="90000"/>
              <a:hueOff val="-11732"/>
              <a:satOff val="25826"/>
              <a:lumOff val="5087"/>
              <a:alphaOff val="0"/>
            </a:schemeClr>
          </a:solidFill>
          <a:prstDash val="solid"/>
          <a:miter lim="800000"/>
          <a:tailEnd type="arrow"/>
        </a:ln>
        <a:effectLst/>
        <a:scene3d>
          <a:camera prst="orthographicFront"/>
          <a:lightRig rig="threePt" dir="t">
            <a:rot lat="0" lon="0" rev="7500000"/>
          </a:lightRig>
        </a:scene3d>
        <a:sp3d>
          <a:bevelT w="165100" prst="coolSlant"/>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803810" y="3419309"/>
        <a:ext cx="29175" cy="5835"/>
      </dsp:txXfrm>
    </dsp:sp>
    <dsp:sp modelId="{4A022610-98F7-411B-9C0B-DD5BF6E6F612}">
      <dsp:nvSpPr>
        <dsp:cNvPr id="0" name=""/>
        <dsp:cNvSpPr/>
      </dsp:nvSpPr>
      <dsp:spPr>
        <a:xfrm>
          <a:off x="6739" y="2661125"/>
          <a:ext cx="2537003" cy="1522201"/>
        </a:xfrm>
        <a:prstGeom prst="rect">
          <a:avLst/>
        </a:prstGeom>
        <a:gradFill rotWithShape="0">
          <a:gsLst>
            <a:gs pos="0">
              <a:schemeClr val="accent1">
                <a:shade val="50000"/>
                <a:hueOff val="-13591"/>
                <a:satOff val="53530"/>
                <a:lumOff val="27281"/>
                <a:alphaOff val="0"/>
                <a:satMod val="103000"/>
                <a:lumMod val="102000"/>
                <a:tint val="94000"/>
              </a:schemeClr>
            </a:gs>
            <a:gs pos="50000">
              <a:schemeClr val="accent1">
                <a:shade val="50000"/>
                <a:hueOff val="-13591"/>
                <a:satOff val="53530"/>
                <a:lumOff val="27281"/>
                <a:alphaOff val="0"/>
                <a:satMod val="110000"/>
                <a:lumMod val="100000"/>
                <a:shade val="100000"/>
              </a:schemeClr>
            </a:gs>
            <a:gs pos="100000">
              <a:schemeClr val="accent1">
                <a:shade val="50000"/>
                <a:hueOff val="-13591"/>
                <a:satOff val="53530"/>
                <a:lumOff val="2728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solidFill>
                <a:schemeClr val="tx1">
                  <a:lumMod val="75000"/>
                  <a:lumOff val="25000"/>
                </a:schemeClr>
              </a:solidFill>
            </a:rPr>
            <a:t>Pre-processing</a:t>
          </a:r>
          <a:endParaRPr lang="en-IN" sz="3300" kern="1200" dirty="0">
            <a:solidFill>
              <a:schemeClr val="tx1">
                <a:lumMod val="75000"/>
                <a:lumOff val="25000"/>
              </a:schemeClr>
            </a:solidFill>
          </a:endParaRPr>
        </a:p>
      </dsp:txBody>
      <dsp:txXfrm>
        <a:off x="6739" y="2661125"/>
        <a:ext cx="2537003" cy="1522201"/>
      </dsp:txXfrm>
    </dsp:sp>
    <dsp:sp modelId="{51978DD2-0990-445A-B5BE-718DC11B3966}">
      <dsp:nvSpPr>
        <dsp:cNvPr id="0" name=""/>
        <dsp:cNvSpPr/>
      </dsp:nvSpPr>
      <dsp:spPr>
        <a:xfrm>
          <a:off x="5662456" y="3376506"/>
          <a:ext cx="552910" cy="91440"/>
        </a:xfrm>
        <a:custGeom>
          <a:avLst/>
          <a:gdLst/>
          <a:ahLst/>
          <a:cxnLst/>
          <a:rect l="0" t="0" r="0" b="0"/>
          <a:pathLst>
            <a:path>
              <a:moveTo>
                <a:pt x="0" y="45720"/>
              </a:moveTo>
              <a:lnTo>
                <a:pt x="552910" y="45720"/>
              </a:lnTo>
            </a:path>
          </a:pathLst>
        </a:custGeom>
        <a:noFill/>
        <a:ln w="6350" cap="flat" cmpd="sng" algn="ctr">
          <a:solidFill>
            <a:schemeClr val="accent1">
              <a:shade val="90000"/>
              <a:hueOff val="-5866"/>
              <a:satOff val="12913"/>
              <a:lumOff val="2544"/>
              <a:alphaOff val="0"/>
            </a:schemeClr>
          </a:solidFill>
          <a:prstDash val="solid"/>
          <a:miter lim="800000"/>
          <a:tailEnd type="arrow"/>
        </a:ln>
        <a:effectLst/>
        <a:scene3d>
          <a:camera prst="orthographicFront"/>
          <a:lightRig rig="threePt" dir="t">
            <a:rot lat="0" lon="0" rev="7500000"/>
          </a:lightRig>
        </a:scene3d>
        <a:sp3d>
          <a:bevelT w="165100" prst="coolSlant"/>
        </a:sp3d>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924324" y="3419309"/>
        <a:ext cx="29175" cy="5835"/>
      </dsp:txXfrm>
    </dsp:sp>
    <dsp:sp modelId="{9C2850B4-1CC0-4864-92BC-1225178EA713}">
      <dsp:nvSpPr>
        <dsp:cNvPr id="0" name=""/>
        <dsp:cNvSpPr/>
      </dsp:nvSpPr>
      <dsp:spPr>
        <a:xfrm>
          <a:off x="3127253" y="2661125"/>
          <a:ext cx="2537003" cy="1522201"/>
        </a:xfrm>
        <a:prstGeom prst="rect">
          <a:avLst/>
        </a:prstGeom>
        <a:gradFill rotWithShape="0">
          <a:gsLst>
            <a:gs pos="0">
              <a:schemeClr val="accent1">
                <a:shade val="50000"/>
                <a:hueOff val="-9061"/>
                <a:satOff val="35687"/>
                <a:lumOff val="18187"/>
                <a:alphaOff val="0"/>
                <a:satMod val="103000"/>
                <a:lumMod val="102000"/>
                <a:tint val="94000"/>
              </a:schemeClr>
            </a:gs>
            <a:gs pos="50000">
              <a:schemeClr val="accent1">
                <a:shade val="50000"/>
                <a:hueOff val="-9061"/>
                <a:satOff val="35687"/>
                <a:lumOff val="18187"/>
                <a:alphaOff val="0"/>
                <a:satMod val="110000"/>
                <a:lumMod val="100000"/>
                <a:shade val="100000"/>
              </a:schemeClr>
            </a:gs>
            <a:gs pos="100000">
              <a:schemeClr val="accent1">
                <a:shade val="50000"/>
                <a:hueOff val="-9061"/>
                <a:satOff val="35687"/>
                <a:lumOff val="18187"/>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solidFill>
                <a:schemeClr val="tx1">
                  <a:lumMod val="75000"/>
                  <a:lumOff val="25000"/>
                </a:schemeClr>
              </a:solidFill>
            </a:rPr>
            <a:t>Building ML Model</a:t>
          </a:r>
          <a:endParaRPr lang="en-IN" sz="3300" kern="1200" dirty="0">
            <a:solidFill>
              <a:schemeClr val="tx1">
                <a:lumMod val="75000"/>
                <a:lumOff val="25000"/>
              </a:schemeClr>
            </a:solidFill>
          </a:endParaRPr>
        </a:p>
      </dsp:txBody>
      <dsp:txXfrm>
        <a:off x="3127253" y="2661125"/>
        <a:ext cx="2537003" cy="1522201"/>
      </dsp:txXfrm>
    </dsp:sp>
    <dsp:sp modelId="{F198E789-5E74-4A81-93D7-6F93DD119197}">
      <dsp:nvSpPr>
        <dsp:cNvPr id="0" name=""/>
        <dsp:cNvSpPr/>
      </dsp:nvSpPr>
      <dsp:spPr>
        <a:xfrm>
          <a:off x="6247767" y="2661125"/>
          <a:ext cx="2537003" cy="1522201"/>
        </a:xfrm>
        <a:prstGeom prst="rect">
          <a:avLst/>
        </a:prstGeom>
        <a:gradFill rotWithShape="0">
          <a:gsLst>
            <a:gs pos="0">
              <a:schemeClr val="accent1">
                <a:shade val="50000"/>
                <a:hueOff val="-4530"/>
                <a:satOff val="17843"/>
                <a:lumOff val="9094"/>
                <a:alphaOff val="0"/>
                <a:satMod val="103000"/>
                <a:lumMod val="102000"/>
                <a:tint val="94000"/>
              </a:schemeClr>
            </a:gs>
            <a:gs pos="50000">
              <a:schemeClr val="accent1">
                <a:shade val="50000"/>
                <a:hueOff val="-4530"/>
                <a:satOff val="17843"/>
                <a:lumOff val="9094"/>
                <a:alphaOff val="0"/>
                <a:satMod val="110000"/>
                <a:lumMod val="100000"/>
                <a:shade val="100000"/>
              </a:schemeClr>
            </a:gs>
            <a:gs pos="100000">
              <a:schemeClr val="accent1">
                <a:shade val="50000"/>
                <a:hueOff val="-4530"/>
                <a:satOff val="17843"/>
                <a:lumOff val="9094"/>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234696" tIns="234696" rIns="234696" bIns="234696" numCol="1" spcCol="1270" anchor="ctr" anchorCtr="0">
          <a:noAutofit/>
        </a:bodyPr>
        <a:lstStyle/>
        <a:p>
          <a:pPr lvl="0" algn="ctr" defTabSz="1466850">
            <a:lnSpc>
              <a:spcPct val="90000"/>
            </a:lnSpc>
            <a:spcBef>
              <a:spcPct val="0"/>
            </a:spcBef>
            <a:spcAft>
              <a:spcPct val="35000"/>
            </a:spcAft>
          </a:pPr>
          <a:r>
            <a:rPr lang="en-US" sz="3300" kern="1200" dirty="0">
              <a:solidFill>
                <a:schemeClr val="tx1">
                  <a:lumMod val="75000"/>
                  <a:lumOff val="25000"/>
                </a:schemeClr>
              </a:solidFill>
            </a:rPr>
            <a:t>Cross-validation</a:t>
          </a:r>
          <a:endParaRPr lang="en-IN" sz="3300" kern="1200" dirty="0">
            <a:solidFill>
              <a:schemeClr val="tx1">
                <a:lumMod val="75000"/>
                <a:lumOff val="25000"/>
              </a:schemeClr>
            </a:solidFill>
          </a:endParaRPr>
        </a:p>
      </dsp:txBody>
      <dsp:txXfrm>
        <a:off x="6247767" y="2661125"/>
        <a:ext cx="2537003" cy="1522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91012-ABD8-4B88-AFD8-452A7D31297F}">
      <dsp:nvSpPr>
        <dsp:cNvPr id="0" name=""/>
        <dsp:cNvSpPr/>
      </dsp:nvSpPr>
      <dsp:spPr>
        <a:xfrm>
          <a:off x="-4217229" y="-648805"/>
          <a:ext cx="5038338" cy="5038338"/>
        </a:xfrm>
        <a:prstGeom prst="blockArc">
          <a:avLst>
            <a:gd name="adj1" fmla="val 18900000"/>
            <a:gd name="adj2" fmla="val 2700000"/>
            <a:gd name="adj3" fmla="val 429"/>
          </a:avLst>
        </a:pr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F54280-E962-424C-8CCE-67C0754AC306}">
      <dsp:nvSpPr>
        <dsp:cNvPr id="0" name=""/>
        <dsp:cNvSpPr/>
      </dsp:nvSpPr>
      <dsp:spPr>
        <a:xfrm>
          <a:off x="607540" y="431335"/>
          <a:ext cx="7424724" cy="678238"/>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841" tIns="50800" rIns="50800" bIns="50800" numCol="1" spcCol="1270" anchor="ctr" anchorCtr="0">
          <a:noAutofit/>
        </a:bodyPr>
        <a:lstStyle/>
        <a:p>
          <a:pPr lvl="0" algn="l" defTabSz="889000">
            <a:lnSpc>
              <a:spcPct val="90000"/>
            </a:lnSpc>
            <a:spcBef>
              <a:spcPct val="0"/>
            </a:spcBef>
            <a:spcAft>
              <a:spcPct val="35000"/>
            </a:spcAft>
          </a:pPr>
          <a:r>
            <a:rPr lang="en-IN" sz="2000" kern="1200" dirty="0" smtClean="0">
              <a:solidFill>
                <a:schemeClr val="tx2">
                  <a:lumMod val="60000"/>
                  <a:lumOff val="40000"/>
                </a:schemeClr>
              </a:solidFill>
            </a:rPr>
            <a:t>Imputing missing values</a:t>
          </a:r>
        </a:p>
        <a:p>
          <a:pPr lvl="0" algn="l" defTabSz="889000">
            <a:lnSpc>
              <a:spcPct val="90000"/>
            </a:lnSpc>
            <a:spcBef>
              <a:spcPct val="0"/>
            </a:spcBef>
            <a:spcAft>
              <a:spcPct val="35000"/>
            </a:spcAft>
          </a:pPr>
          <a:endParaRPr lang="en-US" sz="2000" kern="1200" dirty="0">
            <a:solidFill>
              <a:schemeClr val="tx2">
                <a:lumMod val="60000"/>
                <a:lumOff val="40000"/>
              </a:schemeClr>
            </a:solidFill>
          </a:endParaRPr>
        </a:p>
      </dsp:txBody>
      <dsp:txXfrm>
        <a:off x="607540" y="431335"/>
        <a:ext cx="7424724" cy="678238"/>
      </dsp:txXfrm>
    </dsp:sp>
    <dsp:sp modelId="{34FD41EA-3F3E-40EF-919D-95245AA0E3BD}">
      <dsp:nvSpPr>
        <dsp:cNvPr id="0" name=""/>
        <dsp:cNvSpPr/>
      </dsp:nvSpPr>
      <dsp:spPr>
        <a:xfrm>
          <a:off x="64525" y="280554"/>
          <a:ext cx="935182" cy="935182"/>
        </a:xfrm>
        <a:prstGeom prst="ellipse">
          <a:avLst/>
        </a:prstGeom>
        <a:solidFill>
          <a:schemeClr val="lt1">
            <a:hueOff val="0"/>
            <a:satOff val="0"/>
            <a:lumOff val="0"/>
            <a:alphaOff val="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sp>
    <dsp:sp modelId="{7950DBD5-0292-4F8C-9A63-0D9B7943EEA2}">
      <dsp:nvSpPr>
        <dsp:cNvPr id="0" name=""/>
        <dsp:cNvSpPr/>
      </dsp:nvSpPr>
      <dsp:spPr>
        <a:xfrm>
          <a:off x="761825" y="1488854"/>
          <a:ext cx="7270434" cy="748145"/>
        </a:xfrm>
        <a:prstGeom prst="rect">
          <a:avLst/>
        </a:prstGeom>
        <a:solidFill>
          <a:schemeClr val="accent1">
            <a:shade val="50000"/>
            <a:hueOff val="-9061"/>
            <a:satOff val="35687"/>
            <a:lumOff val="181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841" tIns="50800" rIns="50800" bIns="50800" numCol="1" spcCol="1270" anchor="ctr" anchorCtr="0">
          <a:noAutofit/>
        </a:bodyPr>
        <a:lstStyle/>
        <a:p>
          <a:pPr lvl="0" algn="l" defTabSz="889000">
            <a:lnSpc>
              <a:spcPct val="90000"/>
            </a:lnSpc>
            <a:spcBef>
              <a:spcPct val="0"/>
            </a:spcBef>
            <a:spcAft>
              <a:spcPct val="35000"/>
            </a:spcAft>
          </a:pPr>
          <a:r>
            <a:rPr lang="en-IN" sz="2000" kern="1200" dirty="0" smtClean="0">
              <a:solidFill>
                <a:schemeClr val="tx2">
                  <a:lumMod val="60000"/>
                  <a:lumOff val="40000"/>
                </a:schemeClr>
              </a:solidFill>
            </a:rPr>
            <a:t>Encoding categorical variables</a:t>
          </a:r>
        </a:p>
        <a:p>
          <a:pPr lvl="0" algn="l" defTabSz="889000">
            <a:lnSpc>
              <a:spcPct val="90000"/>
            </a:lnSpc>
            <a:spcBef>
              <a:spcPct val="0"/>
            </a:spcBef>
            <a:spcAft>
              <a:spcPct val="35000"/>
            </a:spcAft>
          </a:pPr>
          <a:endParaRPr lang="en-US" sz="2000" kern="1200" dirty="0">
            <a:solidFill>
              <a:schemeClr val="tx2">
                <a:lumMod val="60000"/>
                <a:lumOff val="40000"/>
              </a:schemeClr>
            </a:solidFill>
          </a:endParaRPr>
        </a:p>
      </dsp:txBody>
      <dsp:txXfrm>
        <a:off x="761825" y="1488854"/>
        <a:ext cx="7270434" cy="748145"/>
      </dsp:txXfrm>
    </dsp:sp>
    <dsp:sp modelId="{13C3EDB0-4390-47AB-961E-EC47861DDCC5}">
      <dsp:nvSpPr>
        <dsp:cNvPr id="0" name=""/>
        <dsp:cNvSpPr/>
      </dsp:nvSpPr>
      <dsp:spPr>
        <a:xfrm>
          <a:off x="336476" y="1402773"/>
          <a:ext cx="935182" cy="935182"/>
        </a:xfrm>
        <a:prstGeom prst="ellipse">
          <a:avLst/>
        </a:prstGeom>
        <a:solidFill>
          <a:schemeClr val="lt1">
            <a:hueOff val="0"/>
            <a:satOff val="0"/>
            <a:lumOff val="0"/>
            <a:alphaOff val="0"/>
          </a:schemeClr>
        </a:solidFill>
        <a:ln w="12700" cap="flat" cmpd="sng" algn="ctr">
          <a:solidFill>
            <a:schemeClr val="accent2">
              <a:lumMod val="25000"/>
            </a:schemeClr>
          </a:solidFill>
          <a:prstDash val="solid"/>
          <a:miter lim="800000"/>
        </a:ln>
        <a:effectLst/>
      </dsp:spPr>
      <dsp:style>
        <a:lnRef idx="2">
          <a:scrgbClr r="0" g="0" b="0"/>
        </a:lnRef>
        <a:fillRef idx="1">
          <a:scrgbClr r="0" g="0" b="0"/>
        </a:fillRef>
        <a:effectRef idx="0">
          <a:scrgbClr r="0" g="0" b="0"/>
        </a:effectRef>
        <a:fontRef idx="minor"/>
      </dsp:style>
    </dsp:sp>
    <dsp:sp modelId="{7E21957C-30CA-4812-847C-24CEDC01450E}">
      <dsp:nvSpPr>
        <dsp:cNvPr id="0" name=""/>
        <dsp:cNvSpPr/>
      </dsp:nvSpPr>
      <dsp:spPr>
        <a:xfrm>
          <a:off x="532116" y="2618509"/>
          <a:ext cx="7542385" cy="748145"/>
        </a:xfrm>
        <a:prstGeom prst="rect">
          <a:avLst/>
        </a:prstGeom>
        <a:solidFill>
          <a:schemeClr val="accent1">
            <a:shade val="50000"/>
            <a:hueOff val="-9061"/>
            <a:satOff val="35687"/>
            <a:lumOff val="181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3841" tIns="50800" rIns="50800" bIns="50800" numCol="1" spcCol="1270" anchor="ctr" anchorCtr="0">
          <a:noAutofit/>
        </a:bodyPr>
        <a:lstStyle/>
        <a:p>
          <a:pPr lvl="0" algn="l" defTabSz="889000">
            <a:lnSpc>
              <a:spcPct val="90000"/>
            </a:lnSpc>
            <a:spcBef>
              <a:spcPct val="0"/>
            </a:spcBef>
            <a:spcAft>
              <a:spcPct val="35000"/>
            </a:spcAft>
          </a:pPr>
          <a:r>
            <a:rPr lang="en-IN" sz="2000" kern="1200" dirty="0" smtClean="0">
              <a:solidFill>
                <a:schemeClr val="tx2">
                  <a:lumMod val="60000"/>
                  <a:lumOff val="40000"/>
                </a:schemeClr>
              </a:solidFill>
            </a:rPr>
            <a:t>Handling outliers</a:t>
          </a:r>
        </a:p>
        <a:p>
          <a:pPr lvl="0" algn="l" defTabSz="889000">
            <a:lnSpc>
              <a:spcPct val="90000"/>
            </a:lnSpc>
            <a:spcBef>
              <a:spcPct val="0"/>
            </a:spcBef>
            <a:spcAft>
              <a:spcPct val="35000"/>
            </a:spcAft>
          </a:pPr>
          <a:endParaRPr lang="en-US" sz="2400" kern="1200" dirty="0">
            <a:solidFill>
              <a:schemeClr val="tx2">
                <a:lumMod val="60000"/>
                <a:lumOff val="40000"/>
              </a:schemeClr>
            </a:solidFill>
          </a:endParaRPr>
        </a:p>
      </dsp:txBody>
      <dsp:txXfrm>
        <a:off x="532116" y="2618509"/>
        <a:ext cx="7542385" cy="748145"/>
      </dsp:txXfrm>
    </dsp:sp>
    <dsp:sp modelId="{8A8EFF01-D50E-478B-A592-E390D728AC51}">
      <dsp:nvSpPr>
        <dsp:cNvPr id="0" name=""/>
        <dsp:cNvSpPr/>
      </dsp:nvSpPr>
      <dsp:spPr>
        <a:xfrm>
          <a:off x="38718" y="2543695"/>
          <a:ext cx="986794" cy="897774"/>
        </a:xfrm>
        <a:prstGeom prst="ellipse">
          <a:avLst/>
        </a:prstGeom>
        <a:solidFill>
          <a:schemeClr val="lt1">
            <a:hueOff val="0"/>
            <a:satOff val="0"/>
            <a:lumOff val="0"/>
            <a:alphaOff val="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F03F7F-8D3F-4A4A-9077-17DC31D0861D}">
      <dsp:nvSpPr>
        <dsp:cNvPr id="0" name=""/>
        <dsp:cNvSpPr/>
      </dsp:nvSpPr>
      <dsp:spPr>
        <a:xfrm flipH="1">
          <a:off x="-590322" y="640084"/>
          <a:ext cx="158062" cy="141309"/>
        </a:xfrm>
        <a:prstGeom prst="blockArc">
          <a:avLst>
            <a:gd name="adj1" fmla="val 18900000"/>
            <a:gd name="adj2" fmla="val 2700000"/>
            <a:gd name="adj3" fmla="val 112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B512F2-3661-4743-BC03-8F53615CC31E}">
      <dsp:nvSpPr>
        <dsp:cNvPr id="0" name=""/>
        <dsp:cNvSpPr/>
      </dsp:nvSpPr>
      <dsp:spPr>
        <a:xfrm>
          <a:off x="437459" y="360771"/>
          <a:ext cx="7592634" cy="6999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4149" tIns="50800" rIns="50800" bIns="508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2">
                  <a:lumMod val="60000"/>
                  <a:lumOff val="40000"/>
                </a:schemeClr>
              </a:solidFill>
            </a:rPr>
            <a:t>defining dependent(y) variable and independent (x) variable</a:t>
          </a:r>
          <a:endParaRPr lang="en-US" sz="2000" b="0" kern="1200" dirty="0">
            <a:solidFill>
              <a:schemeClr val="tx2">
                <a:lumMod val="60000"/>
                <a:lumOff val="40000"/>
              </a:schemeClr>
            </a:solidFill>
          </a:endParaRPr>
        </a:p>
      </dsp:txBody>
      <dsp:txXfrm>
        <a:off x="437459" y="360771"/>
        <a:ext cx="7592634" cy="699934"/>
      </dsp:txXfrm>
    </dsp:sp>
    <dsp:sp modelId="{8D7DB98D-DACB-417B-9B4D-759A1F1D4FF2}">
      <dsp:nvSpPr>
        <dsp:cNvPr id="0" name=""/>
        <dsp:cNvSpPr/>
      </dsp:nvSpPr>
      <dsp:spPr>
        <a:xfrm>
          <a:off x="0" y="273279"/>
          <a:ext cx="874918" cy="874918"/>
        </a:xfrm>
        <a:prstGeom prst="ellipse">
          <a:avLst/>
        </a:prstGeom>
        <a:solidFill>
          <a:schemeClr val="lt1">
            <a:hueOff val="0"/>
            <a:satOff val="0"/>
            <a:lumOff val="0"/>
            <a:alphaOff val="0"/>
          </a:schemeClr>
        </a:solidFill>
        <a:ln w="12700" cap="flat" cmpd="sng" algn="ctr">
          <a:solidFill>
            <a:schemeClr val="accent6">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2/25/2024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8.sv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xmlns=""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xmlns=""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xmlns=""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xmlns=""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xmlns=""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xmlns=""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xmlns=""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xmlns=""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xmlns=""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xmlns=""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xmlns=""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xmlns=""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hoyeonkangjoe/hotel-booking-cancellation-prediction" TargetMode="External"/><Relationship Id="rId2" Type="http://schemas.openxmlformats.org/officeDocument/2006/relationships/hyperlink" Target="https://www.analyticsvidhya.com/blog/2022/03/end-to-end-hotel-booking-cancellation-machine-learning-model/" TargetMode="External"/><Relationship Id="rId1" Type="http://schemas.openxmlformats.org/officeDocument/2006/relationships/slideLayout" Target="../slideLayouts/slideLayout8.xml"/><Relationship Id="rId5" Type="http://schemas.openxmlformats.org/officeDocument/2006/relationships/hyperlink" Target="https://www.sciencedirect.com/science/article/abs/pii/S0167923623000349" TargetMode="External"/><Relationship Id="rId4" Type="http://schemas.openxmlformats.org/officeDocument/2006/relationships/hyperlink" Target="https://www.ijraset.com/research-paper/hotel-booking-prediction-using-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877078" y="522514"/>
            <a:ext cx="10898155" cy="1520890"/>
          </a:xfrm>
        </p:spPr>
        <p:txBody>
          <a:bodyPr/>
          <a:lstStyle/>
          <a:p>
            <a:r>
              <a:rPr lang="en-IN" sz="4400" b="1" dirty="0"/>
              <a:t>Predicting Hotel Booking Cancellation                                   </a:t>
            </a:r>
            <a:r>
              <a:rPr lang="en-IN" sz="1100" b="1" dirty="0"/>
              <a:t>cDAc noida</a:t>
            </a:r>
            <a:endParaRPr lang="en-US" sz="1100" b="1"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877078" y="4599992"/>
            <a:ext cx="10480733" cy="1383558"/>
          </a:xfrm>
        </p:spPr>
        <p:txBody>
          <a:bodyPr/>
          <a:lstStyle/>
          <a:p>
            <a:r>
              <a:rPr lang="en-US" b="1" dirty="0"/>
              <a:t>Group Members :                                                                                                                    Group Guide :</a:t>
            </a:r>
          </a:p>
          <a:p>
            <a:r>
              <a:rPr lang="en-US" b="1" dirty="0"/>
              <a:t>Akanksha Singh                                                                                                                       Mrs. </a:t>
            </a:r>
            <a:r>
              <a:rPr lang="en-US" b="1" dirty="0" err="1" smtClean="0"/>
              <a:t>Priti</a:t>
            </a:r>
            <a:r>
              <a:rPr lang="en-US" b="1" dirty="0" smtClean="0"/>
              <a:t> Bhardwaj</a:t>
            </a:r>
            <a:endParaRPr lang="en-US" b="1" dirty="0"/>
          </a:p>
          <a:p>
            <a:r>
              <a:rPr lang="en-US" b="1" dirty="0"/>
              <a:t>Shree Tiwari  </a:t>
            </a:r>
          </a:p>
        </p:txBody>
      </p:sp>
      <p:pic>
        <p:nvPicPr>
          <p:cNvPr id="5" name="Picture 4">
            <a:extLst>
              <a:ext uri="{FF2B5EF4-FFF2-40B4-BE49-F238E27FC236}">
                <a16:creationId xmlns:a16="http://schemas.microsoft.com/office/drawing/2014/main" id="{13294F43-E8CA-C57F-692E-F1BFBB8BFAAC}"/>
              </a:ext>
            </a:extLst>
          </p:cNvPr>
          <p:cNvPicPr>
            <a:picLocks noChangeAspect="1"/>
          </p:cNvPicPr>
          <p:nvPr/>
        </p:nvPicPr>
        <p:blipFill>
          <a:blip r:embed="rId2">
            <a:alphaModFix amt="20000"/>
          </a:blip>
          <a:stretch>
            <a:fillRect/>
          </a:stretch>
        </p:blipFill>
        <p:spPr>
          <a:xfrm>
            <a:off x="5962261" y="2146041"/>
            <a:ext cx="5395550" cy="4097306"/>
          </a:xfrm>
          <a:prstGeom prst="rect">
            <a:avLst/>
          </a:prstGeom>
        </p:spPr>
      </p:pic>
      <p:pic>
        <p:nvPicPr>
          <p:cNvPr id="7" name="Picture 6">
            <a:extLst>
              <a:ext uri="{FF2B5EF4-FFF2-40B4-BE49-F238E27FC236}">
                <a16:creationId xmlns:a16="http://schemas.microsoft.com/office/drawing/2014/main" id="{5CE47400-58CA-9407-AA99-89E03F22A9FC}"/>
              </a:ext>
            </a:extLst>
          </p:cNvPr>
          <p:cNvPicPr>
            <a:picLocks noChangeAspect="1"/>
          </p:cNvPicPr>
          <p:nvPr/>
        </p:nvPicPr>
        <p:blipFill>
          <a:blip r:embed="rId3"/>
          <a:stretch>
            <a:fillRect/>
          </a:stretch>
        </p:blipFill>
        <p:spPr>
          <a:xfrm>
            <a:off x="9685176" y="614653"/>
            <a:ext cx="1520889" cy="1008874"/>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194318" y="345234"/>
            <a:ext cx="5279507" cy="821094"/>
          </a:xfrm>
        </p:spPr>
        <p:txBody>
          <a:bodyPr>
            <a:normAutofit fontScale="90000"/>
          </a:bodyPr>
          <a:lstStyle/>
          <a:p>
            <a:r>
              <a:rPr lang="en-IN" sz="3600" b="1" i="0" dirty="0">
                <a:solidFill>
                  <a:schemeClr val="tx1"/>
                </a:solidFill>
                <a:effectLst/>
                <a:latin typeface="Roboto" panose="02000000000000000000" pitchFamily="2" charset="0"/>
              </a:rPr>
              <a:t>pre-processing</a:t>
            </a:r>
            <a:r>
              <a:rPr lang="en-IN" b="0" i="0" dirty="0">
                <a:solidFill>
                  <a:srgbClr val="D5D5D5"/>
                </a:solidFill>
                <a:effectLst/>
                <a:latin typeface="Roboto" panose="02000000000000000000" pitchFamily="2" charset="0"/>
              </a:rPr>
              <a:t/>
            </a:r>
            <a:br>
              <a:rPr lang="en-IN" b="0" i="0" dirty="0">
                <a:solidFill>
                  <a:srgbClr val="D5D5D5"/>
                </a:solidFill>
                <a:effectLst/>
                <a:latin typeface="Roboto" panose="02000000000000000000" pitchFamily="2" charset="0"/>
              </a:rPr>
            </a:b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graphicFrame>
        <p:nvGraphicFramePr>
          <p:cNvPr id="4" name="Diagram 3"/>
          <p:cNvGraphicFramePr/>
          <p:nvPr>
            <p:extLst>
              <p:ext uri="{D42A27DB-BD31-4B8C-83A1-F6EECF244321}">
                <p14:modId xmlns:p14="http://schemas.microsoft.com/office/powerpoint/2010/main" val="2889041917"/>
              </p:ext>
            </p:extLst>
          </p:nvPr>
        </p:nvGraphicFramePr>
        <p:xfrm>
          <a:off x="1936866" y="1271847"/>
          <a:ext cx="8113221" cy="3740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609021527"/>
              </p:ext>
            </p:extLst>
          </p:nvPr>
        </p:nvGraphicFramePr>
        <p:xfrm>
          <a:off x="2019993" y="4779818"/>
          <a:ext cx="8030094" cy="14214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6372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32AE-5D8C-B492-CA25-BD38DC5CA625}"/>
              </a:ext>
            </a:extLst>
          </p:cNvPr>
          <p:cNvSpPr>
            <a:spLocks noGrp="1"/>
          </p:cNvSpPr>
          <p:nvPr>
            <p:ph type="title"/>
          </p:nvPr>
        </p:nvSpPr>
        <p:spPr>
          <a:xfrm>
            <a:off x="1007706" y="575065"/>
            <a:ext cx="5868955" cy="469964"/>
          </a:xfrm>
        </p:spPr>
        <p:txBody>
          <a:bodyPr>
            <a:normAutofit fontScale="90000"/>
          </a:bodyPr>
          <a:lstStyle/>
          <a:p>
            <a:r>
              <a:rPr lang="en-US" dirty="0"/>
              <a:t> </a:t>
            </a:r>
            <a:r>
              <a:rPr lang="en-US" b="1" dirty="0"/>
              <a:t>Machine LEARNING MODEL</a:t>
            </a:r>
            <a:endParaRPr lang="en-IN" b="1" dirty="0"/>
          </a:p>
        </p:txBody>
      </p:sp>
      <p:sp>
        <p:nvSpPr>
          <p:cNvPr id="3" name="Text Placeholder 2">
            <a:extLst>
              <a:ext uri="{FF2B5EF4-FFF2-40B4-BE49-F238E27FC236}">
                <a16:creationId xmlns:a16="http://schemas.microsoft.com/office/drawing/2014/main" id="{E21B2134-EFF1-7790-76B7-3EA6E0DFA780}"/>
              </a:ext>
            </a:extLst>
          </p:cNvPr>
          <p:cNvSpPr>
            <a:spLocks noGrp="1"/>
          </p:cNvSpPr>
          <p:nvPr>
            <p:ph type="body" idx="1"/>
          </p:nvPr>
        </p:nvSpPr>
        <p:spPr>
          <a:xfrm>
            <a:off x="1362075" y="5336771"/>
            <a:ext cx="9652289" cy="1384704"/>
          </a:xfrm>
        </p:spPr>
        <p:txBody>
          <a:bodyPr>
            <a:normAutofit lnSpcReduction="10000"/>
          </a:bodyPr>
          <a:lstStyle/>
          <a:p>
            <a:r>
              <a:rPr lang="en-US" dirty="0"/>
              <a:t>This bar graph illustrates the performance of various machine learning models on a given task. The accuracy scores for four models—Logistic Regression, Naive Bayes, Random Forest, and Decision Tree—are presented. Each bar represents the accuracy achieved by a specific model, with values ranging from 0.61 to 0.95</a:t>
            </a:r>
            <a:r>
              <a:rPr lang="en-US" dirty="0" smtClean="0"/>
              <a:t>.</a:t>
            </a:r>
          </a:p>
          <a:p>
            <a:r>
              <a:rPr lang="en-US" dirty="0"/>
              <a:t>This graph serves as a quick visual comparison, allowing for an easy understanding of how these models perform in terms of accuracy. It can aid in making informed decisions about model selection based on their predictive capabilities.</a:t>
            </a:r>
            <a:endParaRPr lang="en-IN" dirty="0"/>
          </a:p>
        </p:txBody>
      </p:sp>
      <p:sp>
        <p:nvSpPr>
          <p:cNvPr id="6" name="Slide Number Placeholder 5">
            <a:extLst>
              <a:ext uri="{FF2B5EF4-FFF2-40B4-BE49-F238E27FC236}">
                <a16:creationId xmlns:a16="http://schemas.microsoft.com/office/drawing/2014/main" id="{2DE6BADF-7E0E-2459-A476-286A2CFE5C31}"/>
              </a:ext>
            </a:extLst>
          </p:cNvPr>
          <p:cNvSpPr>
            <a:spLocks noGrp="1"/>
          </p:cNvSpPr>
          <p:nvPr>
            <p:ph type="sldNum" sz="quarter" idx="12"/>
          </p:nvPr>
        </p:nvSpPr>
        <p:spPr/>
        <p:txBody>
          <a:bodyPr/>
          <a:lstStyle/>
          <a:p>
            <a:fld id="{B5CEABB6-07DC-46E8-9B57-56EC44A396E5}" type="slidenum">
              <a:rPr lang="en-US" smtClean="0"/>
              <a:t>11</a:t>
            </a:fld>
            <a:endParaRPr lang="en-US" dirty="0"/>
          </a:p>
        </p:txBody>
      </p:sp>
      <p:pic>
        <p:nvPicPr>
          <p:cNvPr id="4" name="Picture 3"/>
          <p:cNvPicPr>
            <a:picLocks noChangeAspect="1"/>
          </p:cNvPicPr>
          <p:nvPr/>
        </p:nvPicPr>
        <p:blipFill>
          <a:blip r:embed="rId2"/>
          <a:stretch>
            <a:fillRect/>
          </a:stretch>
        </p:blipFill>
        <p:spPr>
          <a:xfrm>
            <a:off x="1895302" y="1461813"/>
            <a:ext cx="6804568" cy="3700391"/>
          </a:xfrm>
          <a:prstGeom prst="rect">
            <a:avLst/>
          </a:prstGeom>
        </p:spPr>
      </p:pic>
    </p:spTree>
    <p:extLst>
      <p:ext uri="{BB962C8B-B14F-4D97-AF65-F5344CB8AC3E}">
        <p14:creationId xmlns:p14="http://schemas.microsoft.com/office/powerpoint/2010/main" val="1646665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933061" y="713759"/>
            <a:ext cx="9655564" cy="527212"/>
          </a:xfrm>
        </p:spPr>
        <p:txBody>
          <a:bodyPr>
            <a:noAutofit/>
          </a:bodyPr>
          <a:lstStyle/>
          <a:p>
            <a:r>
              <a:rPr lang="en-IN" sz="3600" b="1" i="0" dirty="0">
                <a:solidFill>
                  <a:schemeClr val="tx1"/>
                </a:solidFill>
                <a:effectLst/>
                <a:latin typeface="Roboto" panose="02000000000000000000" pitchFamily="2" charset="0"/>
              </a:rPr>
              <a:t>Conclusion:</a:t>
            </a:r>
            <a:endParaRPr lang="en-US" sz="3600" dirty="0">
              <a:solidFill>
                <a:schemeClr val="tx1"/>
              </a:solidFill>
            </a:endParaRP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1063690" y="1595535"/>
            <a:ext cx="9524935" cy="4096138"/>
          </a:xfrm>
        </p:spPr>
        <p:txBody>
          <a:bodyPr vert="horz" lIns="91440" tIns="45720" rIns="91440" bIns="45720" rtlCol="0" anchor="b">
            <a:normAutofit/>
          </a:bodyPr>
          <a:lstStyle/>
          <a:p>
            <a:pPr marL="285750" indent="-285750" algn="just">
              <a:buFont typeface="Arial" panose="020B0604020202020204" pitchFamily="34" charset="0"/>
              <a:buChar char="•"/>
            </a:pPr>
            <a:r>
              <a:rPr lang="en-US" sz="1800" b="0" i="0" dirty="0">
                <a:solidFill>
                  <a:schemeClr val="tx1"/>
                </a:solidFill>
                <a:effectLst/>
                <a:latin typeface="Roboto" panose="02000000000000000000" pitchFamily="2" charset="0"/>
              </a:rPr>
              <a:t>hotel_booking.csv dataset is a supervised classification dataset.</a:t>
            </a:r>
          </a:p>
          <a:p>
            <a:pPr marL="285750" indent="-285750" algn="just">
              <a:buFont typeface="Arial" panose="020B0604020202020204" pitchFamily="34" charset="0"/>
              <a:buChar char="•"/>
            </a:pPr>
            <a:r>
              <a:rPr lang="en-US" sz="1800" b="0" i="0" dirty="0">
                <a:solidFill>
                  <a:schemeClr val="tx1"/>
                </a:solidFill>
                <a:effectLst/>
                <a:latin typeface="Roboto" panose="02000000000000000000" pitchFamily="2" charset="0"/>
              </a:rPr>
              <a:t>Among these four machine learning algorithms, Random forest and Decision trees perform well with respect to accuracy.</a:t>
            </a:r>
          </a:p>
          <a:p>
            <a:pPr marL="285750" indent="-285750" algn="just">
              <a:buFont typeface="Arial" panose="020B0604020202020204" pitchFamily="34" charset="0"/>
              <a:buChar char="•"/>
            </a:pPr>
            <a:r>
              <a:rPr lang="en-US" sz="1800" b="0" i="0" dirty="0">
                <a:solidFill>
                  <a:schemeClr val="tx1"/>
                </a:solidFill>
                <a:effectLst/>
                <a:latin typeface="Roboto" panose="02000000000000000000" pitchFamily="2" charset="0"/>
              </a:rPr>
              <a:t>This models classifies whether or not a booking will be canceled with 95% and 94% accuracy.</a:t>
            </a:r>
          </a:p>
          <a:p>
            <a:pPr marL="285750" indent="-285750" algn="just">
              <a:buFont typeface="Arial" panose="020B0604020202020204" pitchFamily="34" charset="0"/>
              <a:buChar char="•"/>
            </a:pPr>
            <a:r>
              <a:rPr lang="en-US" sz="1800" b="0" i="0" dirty="0">
                <a:solidFill>
                  <a:schemeClr val="tx1"/>
                </a:solidFill>
                <a:effectLst/>
                <a:latin typeface="Roboto" panose="02000000000000000000" pitchFamily="2" charset="0"/>
              </a:rPr>
              <a:t>Our EDA (Exploratory data analysis ) explain a non-refundable deposit and requiring parking spaces are the two features influencing cancellation prediction the most.</a:t>
            </a:r>
          </a:p>
          <a:p>
            <a:pPr marL="285750" indent="-285750" algn="just">
              <a:buFont typeface="Arial" panose="020B0604020202020204" pitchFamily="34" charset="0"/>
              <a:buChar char="•"/>
            </a:pPr>
            <a:r>
              <a:rPr lang="en-US" sz="1800" b="0" i="0" dirty="0">
                <a:solidFill>
                  <a:schemeClr val="tx1"/>
                </a:solidFill>
                <a:effectLst/>
                <a:latin typeface="Roboto" panose="02000000000000000000" pitchFamily="2" charset="0"/>
              </a:rPr>
              <a:t>Our analysis also pointed at the importance of lead time, number of special requests, and room type.</a:t>
            </a:r>
          </a:p>
          <a:p>
            <a:pPr marL="285750" indent="-285750" algn="just">
              <a:buFont typeface="Arial" panose="020B0604020202020204" pitchFamily="34" charset="0"/>
              <a:buChar char="•"/>
            </a:pPr>
            <a:r>
              <a:rPr lang="en-US" sz="1800" b="0" i="0" dirty="0">
                <a:solidFill>
                  <a:schemeClr val="tx1"/>
                </a:solidFill>
                <a:effectLst/>
                <a:latin typeface="Roboto" panose="02000000000000000000" pitchFamily="2" charset="0"/>
              </a:rPr>
              <a:t>we discovered that a deeper understanding of the situation may require additional hotel specific information (such as surrounding parking availability or deposit policies).</a:t>
            </a:r>
          </a:p>
          <a:p>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pic>
        <p:nvPicPr>
          <p:cNvPr id="10" name="Picture 9">
            <a:extLst>
              <a:ext uri="{FF2B5EF4-FFF2-40B4-BE49-F238E27FC236}">
                <a16:creationId xmlns:a16="http://schemas.microsoft.com/office/drawing/2014/main" id="{4611C239-BF85-DBDD-28B6-7EA4839D8EB6}"/>
              </a:ext>
            </a:extLst>
          </p:cNvPr>
          <p:cNvPicPr>
            <a:picLocks noChangeAspect="1"/>
          </p:cNvPicPr>
          <p:nvPr/>
        </p:nvPicPr>
        <p:blipFill>
          <a:blip r:embed="rId2">
            <a:alphaModFix amt="35000"/>
          </a:blip>
          <a:stretch>
            <a:fillRect/>
          </a:stretch>
        </p:blipFill>
        <p:spPr>
          <a:xfrm>
            <a:off x="4889240" y="2286000"/>
            <a:ext cx="5906277" cy="3676261"/>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57640" y="719038"/>
            <a:ext cx="5605260" cy="846301"/>
          </a:xfrm>
        </p:spPr>
        <p:txBody>
          <a:bodyPr>
            <a:normAutofit/>
          </a:bodyPr>
          <a:lstStyle/>
          <a:p>
            <a:r>
              <a:rPr lang="en-US" sz="3600" b="1" dirty="0"/>
              <a:t>References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857639" y="1481364"/>
            <a:ext cx="10476721" cy="4266293"/>
          </a:xfrm>
        </p:spPr>
        <p:txBody>
          <a:bodyPr>
            <a:normAutofit/>
          </a:bodyPr>
          <a:lstStyle/>
          <a:p>
            <a:pPr marL="285750" indent="-285750" algn="just">
              <a:buFont typeface="Arial" panose="020B0604020202020204" pitchFamily="34" charset="0"/>
              <a:buChar char="•"/>
            </a:pPr>
            <a:r>
              <a:rPr lang="en-US" sz="1800" noProof="1">
                <a:solidFill>
                  <a:schemeClr val="accent5">
                    <a:lumMod val="75000"/>
                  </a:schemeClr>
                </a:solidFill>
                <a:hlinkClick r:id="rId2">
                  <a:extLst>
                    <a:ext uri="{A12FA001-AC4F-418D-AE19-62706E023703}">
                      <ahyp:hlinkClr xmlns:ahyp="http://schemas.microsoft.com/office/drawing/2018/hyperlinkcolor" xmlns="" val="tx"/>
                    </a:ext>
                  </a:extLst>
                </a:hlinkClick>
              </a:rPr>
              <a:t>https://www.analyticsvidhya.com/blog/2022/03/end-to-end-hotel-booking-cancellation-machine-learning-model/</a:t>
            </a:r>
            <a:endParaRPr lang="en-US" sz="1800" noProof="1">
              <a:solidFill>
                <a:schemeClr val="accent5">
                  <a:lumMod val="75000"/>
                </a:schemeClr>
              </a:solidFill>
            </a:endParaRPr>
          </a:p>
          <a:p>
            <a:pPr marL="285750" indent="-285750" algn="just">
              <a:buFont typeface="Arial" panose="020B0604020202020204" pitchFamily="34" charset="0"/>
              <a:buChar char="•"/>
            </a:pPr>
            <a:r>
              <a:rPr lang="en-US" sz="1800" u="sng" noProof="1">
                <a:solidFill>
                  <a:schemeClr val="accent5">
                    <a:lumMod val="75000"/>
                  </a:schemeClr>
                </a:solidFill>
                <a:hlinkClick r:id="rId3">
                  <a:extLst>
                    <a:ext uri="{A12FA001-AC4F-418D-AE19-62706E023703}">
                      <ahyp:hlinkClr xmlns:ahyp="http://schemas.microsoft.com/office/drawing/2018/hyperlinkcolor" xmlns="" val="tx"/>
                    </a:ext>
                  </a:extLst>
                </a:hlinkClick>
              </a:rPr>
              <a:t>https://www.kaggle.com/datasets/hoyeonkangjoe/hotel-booking-cancellation-prediction</a:t>
            </a:r>
            <a:endParaRPr lang="en-US" sz="1800" u="sng" noProof="1">
              <a:solidFill>
                <a:schemeClr val="accent5">
                  <a:lumMod val="75000"/>
                </a:schemeClr>
              </a:solidFill>
            </a:endParaRPr>
          </a:p>
          <a:p>
            <a:pPr marL="285750" indent="-285750" algn="just">
              <a:buFont typeface="Arial" panose="020B0604020202020204" pitchFamily="34" charset="0"/>
              <a:buChar char="•"/>
            </a:pPr>
            <a:r>
              <a:rPr lang="en-US" sz="1800" u="sng" noProof="1">
                <a:solidFill>
                  <a:schemeClr val="accent5">
                    <a:lumMod val="75000"/>
                  </a:schemeClr>
                </a:solidFill>
                <a:hlinkClick r:id="rId4">
                  <a:extLst>
                    <a:ext uri="{A12FA001-AC4F-418D-AE19-62706E023703}">
                      <ahyp:hlinkClr xmlns:ahyp="http://schemas.microsoft.com/office/drawing/2018/hyperlinkcolor" xmlns="" val="tx"/>
                    </a:ext>
                  </a:extLst>
                </a:hlinkClick>
              </a:rPr>
              <a:t>https://www.ijraset.com/research-paper/hotel-booking-prediction-using-ml</a:t>
            </a:r>
            <a:endParaRPr lang="en-US" sz="1800" u="sng" noProof="1">
              <a:solidFill>
                <a:schemeClr val="accent5">
                  <a:lumMod val="75000"/>
                </a:schemeClr>
              </a:solidFill>
            </a:endParaRPr>
          </a:p>
          <a:p>
            <a:pPr marL="285750" indent="-285750" algn="just">
              <a:buFont typeface="Arial" panose="020B0604020202020204" pitchFamily="34" charset="0"/>
              <a:buChar char="•"/>
            </a:pPr>
            <a:r>
              <a:rPr lang="en-US" sz="1800" u="sng" noProof="1">
                <a:solidFill>
                  <a:schemeClr val="accent5">
                    <a:lumMod val="75000"/>
                  </a:schemeClr>
                </a:solidFill>
                <a:hlinkClick r:id="rId5">
                  <a:extLst>
                    <a:ext uri="{A12FA001-AC4F-418D-AE19-62706E023703}">
                      <ahyp:hlinkClr xmlns:ahyp="http://schemas.microsoft.com/office/drawing/2018/hyperlinkcolor" xmlns="" val="tx"/>
                    </a:ext>
                  </a:extLst>
                </a:hlinkClick>
              </a:rPr>
              <a:t>https://www.sciencedirect.com/science/article/abs/pii/S0167923623000349</a:t>
            </a:r>
            <a:endParaRPr lang="en-US" sz="1800" u="sng" noProof="1">
              <a:solidFill>
                <a:schemeClr val="accent5">
                  <a:lumMod val="75000"/>
                </a:schemeClr>
              </a:solidFill>
            </a:endParaRPr>
          </a:p>
          <a:p>
            <a:pPr marL="285750" indent="-285750" algn="just">
              <a:buFont typeface="Arial" panose="020B0604020202020204" pitchFamily="34" charset="0"/>
              <a:buChar char="•"/>
            </a:pPr>
            <a:r>
              <a:rPr lang="en-US" sz="1800" u="sng" noProof="1">
                <a:solidFill>
                  <a:schemeClr val="accent5">
                    <a:lumMod val="75000"/>
                  </a:schemeClr>
                </a:solidFill>
              </a:rPr>
              <a:t>https://medium.com/analytics-vidhya/predicting-hotel-booking-cancellations-3fe40d4522f8</a:t>
            </a:r>
          </a:p>
          <a:p>
            <a:endParaRPr lang="en-US" sz="1800"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329404" y="2817845"/>
            <a:ext cx="4117366" cy="1007706"/>
          </a:xfrm>
        </p:spPr>
        <p:txBody>
          <a:bodyPr/>
          <a:lstStyle/>
          <a:p>
            <a:r>
              <a:rPr lang="en-US" sz="4800" b="1"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xmlns="" val="0"/>
              </a:ext>
            </a:extLst>
          </p:cNvPr>
          <p:cNvSpPr>
            <a:spLocks noGrp="1"/>
          </p:cNvSpPr>
          <p:nvPr>
            <p:ph idx="1"/>
          </p:nvPr>
        </p:nvSpPr>
        <p:spPr>
          <a:xfrm>
            <a:off x="625735" y="1576873"/>
            <a:ext cx="6586828" cy="3866665"/>
          </a:xfrm>
        </p:spPr>
        <p:txBody>
          <a:bodyPr>
            <a:normAutofit fontScale="70000" lnSpcReduction="20000"/>
          </a:bodyPr>
          <a:lstStyle/>
          <a:p>
            <a:pPr marL="285750" indent="-285750">
              <a:buFont typeface="Arial" panose="020B0604020202020204" pitchFamily="34" charset="0"/>
              <a:buChar char="•"/>
            </a:pPr>
            <a:r>
              <a:rPr lang="en-US" sz="2800" dirty="0">
                <a:solidFill>
                  <a:schemeClr val="tx1"/>
                </a:solidFill>
              </a:rPr>
              <a:t>Problem Statement</a:t>
            </a:r>
          </a:p>
          <a:p>
            <a:pPr marL="285750" indent="-285750">
              <a:buFont typeface="Arial" panose="020B0604020202020204" pitchFamily="34" charset="0"/>
              <a:buChar char="•"/>
            </a:pPr>
            <a:r>
              <a:rPr lang="en-US" sz="2800" dirty="0">
                <a:solidFill>
                  <a:schemeClr val="tx1"/>
                </a:solidFill>
              </a:rPr>
              <a:t>Introduction</a:t>
            </a:r>
          </a:p>
          <a:p>
            <a:pPr marL="285750" indent="-285750">
              <a:buFont typeface="Arial" panose="020B0604020202020204" pitchFamily="34" charset="0"/>
              <a:buChar char="•"/>
            </a:pPr>
            <a:r>
              <a:rPr lang="en-US" sz="2800" dirty="0">
                <a:solidFill>
                  <a:schemeClr val="tx1"/>
                </a:solidFill>
              </a:rPr>
              <a:t>The Data</a:t>
            </a:r>
          </a:p>
          <a:p>
            <a:pPr marL="285750" indent="-285750">
              <a:buFont typeface="Arial" panose="020B0604020202020204" pitchFamily="34" charset="0"/>
              <a:buChar char="•"/>
            </a:pPr>
            <a:r>
              <a:rPr lang="en-US" sz="2800" dirty="0">
                <a:solidFill>
                  <a:schemeClr val="tx1"/>
                </a:solidFill>
              </a:rPr>
              <a:t>Workflow</a:t>
            </a:r>
          </a:p>
          <a:p>
            <a:pPr marL="285750" indent="-285750">
              <a:buFont typeface="Arial" panose="020B0604020202020204" pitchFamily="34" charset="0"/>
              <a:buChar char="•"/>
            </a:pPr>
            <a:r>
              <a:rPr lang="en-IN" sz="2600" i="0" dirty="0">
                <a:solidFill>
                  <a:schemeClr val="tx1"/>
                </a:solidFill>
                <a:effectLst/>
                <a:latin typeface="Tenorite (Body)"/>
              </a:rPr>
              <a:t>Exploratory Data Analysis (EDA)</a:t>
            </a:r>
          </a:p>
          <a:p>
            <a:pPr marL="285750" indent="-285750">
              <a:buFont typeface="Arial" panose="020B0604020202020204" pitchFamily="34" charset="0"/>
              <a:buChar char="•"/>
            </a:pPr>
            <a:r>
              <a:rPr lang="en-IN" sz="2600" dirty="0">
                <a:solidFill>
                  <a:schemeClr val="tx1"/>
                </a:solidFill>
                <a:latin typeface="Tenorite (Body)"/>
              </a:rPr>
              <a:t>Pre-processing</a:t>
            </a:r>
          </a:p>
          <a:p>
            <a:pPr marL="285750" indent="-285750">
              <a:buFont typeface="Arial" panose="020B0604020202020204" pitchFamily="34" charset="0"/>
              <a:buChar char="•"/>
            </a:pPr>
            <a:r>
              <a:rPr lang="en-IN" sz="2600" dirty="0">
                <a:solidFill>
                  <a:schemeClr val="tx1"/>
                </a:solidFill>
                <a:latin typeface="Tenorite (Body)"/>
              </a:rPr>
              <a:t>Machine Learning Model</a:t>
            </a:r>
          </a:p>
          <a:p>
            <a:pPr marL="285750" indent="-285750">
              <a:buFont typeface="Arial" panose="020B0604020202020204" pitchFamily="34" charset="0"/>
              <a:buChar char="•"/>
            </a:pPr>
            <a:r>
              <a:rPr lang="en-IN" sz="2600" dirty="0">
                <a:solidFill>
                  <a:schemeClr val="tx1"/>
                </a:solidFill>
                <a:latin typeface="Tenorite (Body)"/>
              </a:rPr>
              <a:t>Conclusion</a:t>
            </a:r>
          </a:p>
          <a:p>
            <a:pPr marL="285750" indent="-285750">
              <a:buFont typeface="Arial" panose="020B0604020202020204" pitchFamily="34" charset="0"/>
              <a:buChar char="•"/>
            </a:pPr>
            <a:r>
              <a:rPr lang="en-US" sz="2800" dirty="0">
                <a:solidFill>
                  <a:schemeClr val="tx1"/>
                </a:solidFill>
              </a:rPr>
              <a:t>References</a:t>
            </a:r>
            <a:endParaRPr lang="en-IN" sz="2600" dirty="0">
              <a:solidFill>
                <a:schemeClr val="tx1"/>
              </a:solidFill>
              <a:latin typeface="Tenorite (Body)"/>
            </a:endParaRPr>
          </a:p>
          <a:p>
            <a:endParaRPr lang="en-IN" sz="2600" dirty="0">
              <a:solidFill>
                <a:schemeClr val="tx1"/>
              </a:solidFill>
              <a:latin typeface="Tenorite (Body)"/>
            </a:endParaRPr>
          </a:p>
          <a:p>
            <a:pPr marL="285750" indent="-285750">
              <a:buFont typeface="Arial" panose="020B0604020202020204" pitchFamily="34" charset="0"/>
              <a:buChar char="•"/>
            </a:pPr>
            <a:endParaRPr lang="en-US" sz="2600" dirty="0">
              <a:solidFill>
                <a:schemeClr val="tx1"/>
              </a:solidFill>
              <a:latin typeface="Tenorite (Body)"/>
            </a:endParaRPr>
          </a:p>
          <a:p>
            <a:pPr marL="285750" indent="-285750">
              <a:buFont typeface="Arial" panose="020B0604020202020204" pitchFamily="34" charset="0"/>
              <a:buChar char="•"/>
            </a:pPr>
            <a:endParaRPr lang="en-US" sz="2800" dirty="0">
              <a:solidFill>
                <a:schemeClr val="tx1"/>
              </a:solidFill>
            </a:endParaRPr>
          </a:p>
          <a:p>
            <a:pPr marL="285750" indent="-285750">
              <a:buFont typeface="Arial" panose="020B0604020202020204" pitchFamily="34" charset="0"/>
              <a:buChar char="•"/>
            </a:pPr>
            <a:endParaRPr lang="en-US" sz="2800" dirty="0">
              <a:solidFill>
                <a:schemeClr val="tx1"/>
              </a:solidFill>
            </a:endParaRP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9" name="Title 8">
            <a:extLst>
              <a:ext uri="{FF2B5EF4-FFF2-40B4-BE49-F238E27FC236}">
                <a16:creationId xmlns:a16="http://schemas.microsoft.com/office/drawing/2014/main" id="{0FC0E56A-9922-4168-4C43-3D8BBB8C26D9}"/>
              </a:ext>
            </a:extLst>
          </p:cNvPr>
          <p:cNvSpPr>
            <a:spLocks noGrp="1"/>
          </p:cNvSpPr>
          <p:nvPr>
            <p:ph type="title"/>
          </p:nvPr>
        </p:nvSpPr>
        <p:spPr>
          <a:xfrm>
            <a:off x="625735" y="699797"/>
            <a:ext cx="3470404" cy="714665"/>
          </a:xfrm>
        </p:spPr>
        <p:txBody>
          <a:bodyPr>
            <a:noAutofit/>
          </a:bodyPr>
          <a:lstStyle/>
          <a:p>
            <a:r>
              <a:rPr lang="en-US" sz="4000" b="1" dirty="0"/>
              <a:t>content</a:t>
            </a:r>
            <a:endParaRPr lang="en-IN" sz="4000" b="1"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14065-0ACA-CE42-DF92-63902215D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FC3AC-E794-A6E6-1699-B5751EE82D4E}"/>
              </a:ext>
            </a:extLst>
          </p:cNvPr>
          <p:cNvSpPr>
            <a:spLocks noGrp="1"/>
          </p:cNvSpPr>
          <p:nvPr>
            <p:ph type="title"/>
          </p:nvPr>
        </p:nvSpPr>
        <p:spPr>
          <a:xfrm>
            <a:off x="205274" y="892178"/>
            <a:ext cx="7007290" cy="945954"/>
          </a:xfrm>
        </p:spPr>
        <p:txBody>
          <a:bodyPr>
            <a:noAutofit/>
          </a:bodyPr>
          <a:lstStyle/>
          <a:p>
            <a:r>
              <a:rPr lang="en-US" sz="3600" b="1" dirty="0"/>
              <a:t>Problem statement</a:t>
            </a:r>
          </a:p>
        </p:txBody>
      </p:sp>
      <p:sp>
        <p:nvSpPr>
          <p:cNvPr id="82" name="Slide Number Placeholder 81">
            <a:extLst>
              <a:ext uri="{FF2B5EF4-FFF2-40B4-BE49-F238E27FC236}">
                <a16:creationId xmlns:a16="http://schemas.microsoft.com/office/drawing/2014/main" id="{F73CC3B9-0475-B75D-5A66-E08EB244D053}"/>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18" name="Text Placeholder 17">
            <a:extLst>
              <a:ext uri="{FF2B5EF4-FFF2-40B4-BE49-F238E27FC236}">
                <a16:creationId xmlns:a16="http://schemas.microsoft.com/office/drawing/2014/main" id="{316AD6A9-2667-5985-C485-BECE0EB158F9}"/>
              </a:ext>
            </a:extLst>
          </p:cNvPr>
          <p:cNvSpPr>
            <a:spLocks noGrp="1"/>
          </p:cNvSpPr>
          <p:nvPr>
            <p:ph type="body" sz="quarter" idx="17"/>
          </p:nvPr>
        </p:nvSpPr>
        <p:spPr>
          <a:xfrm>
            <a:off x="1268187" y="1838132"/>
            <a:ext cx="9435986" cy="2289524"/>
          </a:xfrm>
        </p:spPr>
        <p:txBody>
          <a:bodyPr>
            <a:noAutofit/>
          </a:bodyPr>
          <a:lstStyle/>
          <a:p>
            <a:pPr algn="just"/>
            <a:r>
              <a:rPr lang="en-US" sz="2800" dirty="0">
                <a:solidFill>
                  <a:schemeClr val="tx1"/>
                </a:solidFill>
              </a:rPr>
              <a:t>When selecting a hotel, numerous factors come into play. The primary objective is to identify the most suitable prediction model for forecasting hotel booking cancellations, one that accurately identifies the key variables explaining customer cancellations. Such a Hotel Booking Cancellation model holds value not only for travelers seeking ideal accommodations but also for hotel owners aiming to optimize their operations and revenue management strategies.</a:t>
            </a:r>
            <a:endParaRPr lang="en-IN" sz="2800" dirty="0">
              <a:solidFill>
                <a:schemeClr val="tx1"/>
              </a:solidFill>
            </a:endParaRPr>
          </a:p>
        </p:txBody>
      </p:sp>
    </p:spTree>
    <p:extLst>
      <p:ext uri="{BB962C8B-B14F-4D97-AF65-F5344CB8AC3E}">
        <p14:creationId xmlns:p14="http://schemas.microsoft.com/office/powerpoint/2010/main" val="311599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AFC0E-8777-1F54-D455-81EC79FD45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5A6146-EE32-709D-17E6-51F5A9116532}"/>
              </a:ext>
              <a:ext uri="{C183D7F6-B498-43B3-948B-1728B52AA6E4}">
                <adec:decorative xmlns:adec="http://schemas.microsoft.com/office/drawing/2017/decorative" xmlns="" val="0"/>
              </a:ext>
            </a:extLst>
          </p:cNvPr>
          <p:cNvSpPr>
            <a:spLocks noGrp="1"/>
          </p:cNvSpPr>
          <p:nvPr>
            <p:ph idx="1"/>
          </p:nvPr>
        </p:nvSpPr>
        <p:spPr>
          <a:xfrm>
            <a:off x="625735" y="1436913"/>
            <a:ext cx="11280126" cy="4525347"/>
          </a:xfrm>
        </p:spPr>
        <p:txBody>
          <a:bodyPr>
            <a:noAutofit/>
          </a:bodyPr>
          <a:lstStyle/>
          <a:p>
            <a:pPr algn="just"/>
            <a:r>
              <a:rPr lang="en-US" sz="2800" b="0" i="0" dirty="0">
                <a:solidFill>
                  <a:schemeClr val="tx1"/>
                </a:solidFill>
                <a:effectLst/>
                <a:latin typeface="Söhne"/>
              </a:rPr>
              <a:t>In this presentation, we introduce a novel approach to predicting hotel booking cancellations using machine learning. Cancellations pose a significant challenge to the hospitality industry, impacting revenue and operations. Our objective is to develop a predictive model that can accurately forecast cancellations, enabling hotels to optimize inventory management and revenue forecasting. By leveraging historical booking data and advanced machine learning techniques, we aim to create a model that can provide valuable insights to hotels, allowing them to proactively manage cancellations and improve overall efficiency.</a:t>
            </a:r>
            <a:endParaRPr lang="en-US" sz="2800" dirty="0">
              <a:solidFill>
                <a:schemeClr val="tx1"/>
              </a:solidFill>
            </a:endParaRPr>
          </a:p>
        </p:txBody>
      </p:sp>
      <p:sp>
        <p:nvSpPr>
          <p:cNvPr id="4" name="Slide Number Placeholder 3">
            <a:extLst>
              <a:ext uri="{FF2B5EF4-FFF2-40B4-BE49-F238E27FC236}">
                <a16:creationId xmlns:a16="http://schemas.microsoft.com/office/drawing/2014/main" id="{4F0BEF6B-205A-2BBE-DF0A-5D65D36A3D99}"/>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4</a:t>
            </a:fld>
            <a:endParaRPr lang="en-US" dirty="0"/>
          </a:p>
        </p:txBody>
      </p:sp>
      <p:sp>
        <p:nvSpPr>
          <p:cNvPr id="9" name="Title 8">
            <a:extLst>
              <a:ext uri="{FF2B5EF4-FFF2-40B4-BE49-F238E27FC236}">
                <a16:creationId xmlns:a16="http://schemas.microsoft.com/office/drawing/2014/main" id="{1256E211-49E1-E7F7-0BC0-48955FC07FD7}"/>
              </a:ext>
            </a:extLst>
          </p:cNvPr>
          <p:cNvSpPr>
            <a:spLocks noGrp="1"/>
          </p:cNvSpPr>
          <p:nvPr>
            <p:ph type="title"/>
          </p:nvPr>
        </p:nvSpPr>
        <p:spPr>
          <a:xfrm>
            <a:off x="625735" y="447869"/>
            <a:ext cx="4422125" cy="746449"/>
          </a:xfrm>
        </p:spPr>
        <p:txBody>
          <a:bodyPr>
            <a:noAutofit/>
          </a:bodyPr>
          <a:lstStyle/>
          <a:p>
            <a:r>
              <a:rPr lang="en-US" sz="3600" b="1" dirty="0"/>
              <a:t>introduction</a:t>
            </a:r>
            <a:endParaRPr lang="en-IN" sz="3600" b="1" dirty="0"/>
          </a:p>
        </p:txBody>
      </p:sp>
    </p:spTree>
    <p:extLst>
      <p:ext uri="{BB962C8B-B14F-4D97-AF65-F5344CB8AC3E}">
        <p14:creationId xmlns:p14="http://schemas.microsoft.com/office/powerpoint/2010/main" val="37402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05273" y="401217"/>
            <a:ext cx="5047862" cy="1110342"/>
          </a:xfrm>
        </p:spPr>
        <p:txBody>
          <a:bodyPr>
            <a:normAutofit/>
          </a:bodyPr>
          <a:lstStyle/>
          <a:p>
            <a:r>
              <a:rPr lang="en-US" sz="3600" b="1" dirty="0"/>
              <a:t>The 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
        <p:nvSpPr>
          <p:cNvPr id="18" name="Text Placeholder 17">
            <a:extLst>
              <a:ext uri="{FF2B5EF4-FFF2-40B4-BE49-F238E27FC236}">
                <a16:creationId xmlns:a16="http://schemas.microsoft.com/office/drawing/2014/main" id="{F570CDBC-277C-6495-50BD-3CC6B3818761}"/>
              </a:ext>
            </a:extLst>
          </p:cNvPr>
          <p:cNvSpPr>
            <a:spLocks noGrp="1"/>
          </p:cNvSpPr>
          <p:nvPr>
            <p:ph type="body" sz="quarter" idx="17"/>
          </p:nvPr>
        </p:nvSpPr>
        <p:spPr>
          <a:xfrm>
            <a:off x="1268187" y="1511559"/>
            <a:ext cx="9435986" cy="2616097"/>
          </a:xfrm>
        </p:spPr>
        <p:txBody>
          <a:bodyPr>
            <a:noAutofit/>
          </a:bodyPr>
          <a:lstStyle/>
          <a:p>
            <a:pPr marL="342900" indent="-342900" algn="just">
              <a:buFont typeface="Wingdings" panose="05000000000000000000" pitchFamily="2" charset="2"/>
              <a:buChar char="Ø"/>
            </a:pPr>
            <a:r>
              <a:rPr lang="en-US" sz="1800" b="0" i="0" dirty="0">
                <a:solidFill>
                  <a:schemeClr val="tx1"/>
                </a:solidFill>
                <a:effectLst/>
                <a:latin typeface="Söhne"/>
              </a:rPr>
              <a:t>The dataset comprises 119,390 observations.</a:t>
            </a:r>
          </a:p>
          <a:p>
            <a:pPr marL="342900" indent="-342900" algn="just">
              <a:buFont typeface="Wingdings" panose="05000000000000000000" pitchFamily="2" charset="2"/>
              <a:buChar char="Ø"/>
            </a:pPr>
            <a:r>
              <a:rPr lang="en-US" sz="1800" b="0" i="0" dirty="0">
                <a:solidFill>
                  <a:schemeClr val="tx1"/>
                </a:solidFill>
                <a:effectLst/>
                <a:latin typeface="Söhne"/>
              </a:rPr>
              <a:t>It contains booking data for a city hotel and a resort hotel in Portugal, as well as other European countries from 2015 to 2017.</a:t>
            </a:r>
          </a:p>
          <a:p>
            <a:pPr marL="342900" indent="-342900" algn="just">
              <a:buFont typeface="Wingdings" panose="05000000000000000000" pitchFamily="2" charset="2"/>
              <a:buChar char="Ø"/>
            </a:pPr>
            <a:r>
              <a:rPr lang="en-US" sz="1800" b="0" i="0" dirty="0">
                <a:solidFill>
                  <a:schemeClr val="tx1"/>
                </a:solidFill>
                <a:effectLst/>
                <a:latin typeface="Söhne"/>
              </a:rPr>
              <a:t>The dataset includes 32 variables, such as:</a:t>
            </a:r>
          </a:p>
          <a:p>
            <a:pPr marL="742950" lvl="1" indent="-285750" algn="just">
              <a:buFont typeface="Arial" panose="020B0604020202020204" pitchFamily="34" charset="0"/>
              <a:buChar char="•"/>
            </a:pPr>
            <a:r>
              <a:rPr lang="en-US" sz="1800" b="0" i="0" dirty="0">
                <a:solidFill>
                  <a:schemeClr val="tx1"/>
                </a:solidFill>
                <a:effectLst/>
                <a:latin typeface="Söhne"/>
              </a:rPr>
              <a:t>Reservation and arrival dates</a:t>
            </a:r>
          </a:p>
          <a:p>
            <a:pPr marL="742950" lvl="1" indent="-285750" algn="just">
              <a:buFont typeface="Arial" panose="020B0604020202020204" pitchFamily="34" charset="0"/>
              <a:buChar char="•"/>
            </a:pPr>
            <a:r>
              <a:rPr lang="en-US" sz="1800" b="0" i="0" dirty="0">
                <a:solidFill>
                  <a:schemeClr val="tx1"/>
                </a:solidFill>
                <a:effectLst/>
                <a:latin typeface="Söhne"/>
              </a:rPr>
              <a:t>Length of stay</a:t>
            </a:r>
          </a:p>
          <a:p>
            <a:pPr marL="742950" lvl="1" indent="-285750" algn="just">
              <a:buFont typeface="Arial" panose="020B0604020202020204" pitchFamily="34" charset="0"/>
              <a:buChar char="•"/>
            </a:pPr>
            <a:r>
              <a:rPr lang="en-US" sz="1800" b="0" i="0" dirty="0">
                <a:solidFill>
                  <a:schemeClr val="tx1"/>
                </a:solidFill>
                <a:effectLst/>
                <a:latin typeface="Söhne"/>
              </a:rPr>
              <a:t>Canceled status</a:t>
            </a:r>
          </a:p>
          <a:p>
            <a:pPr marL="742950" lvl="1" indent="-285750" algn="just">
              <a:buFont typeface="Arial" panose="020B0604020202020204" pitchFamily="34" charset="0"/>
              <a:buChar char="•"/>
            </a:pPr>
            <a:r>
              <a:rPr lang="en-US" sz="1800" b="0" i="0" dirty="0">
                <a:solidFill>
                  <a:schemeClr val="tx1"/>
                </a:solidFill>
                <a:effectLst/>
                <a:latin typeface="Söhne"/>
              </a:rPr>
              <a:t>Number of adults, children, and babies</a:t>
            </a:r>
          </a:p>
          <a:p>
            <a:pPr marL="742950" lvl="1" indent="-285750" algn="just">
              <a:buFont typeface="Arial" panose="020B0604020202020204" pitchFamily="34" charset="0"/>
              <a:buChar char="•"/>
            </a:pPr>
            <a:r>
              <a:rPr lang="en-US" sz="1800" b="0" i="0" dirty="0">
                <a:solidFill>
                  <a:schemeClr val="tx1"/>
                </a:solidFill>
                <a:effectLst/>
                <a:latin typeface="Söhne"/>
              </a:rPr>
              <a:t>Number of available parking spaces</a:t>
            </a:r>
          </a:p>
          <a:p>
            <a:pPr marL="742950" lvl="1" indent="-285750" algn="just">
              <a:buFont typeface="Arial" panose="020B0604020202020204" pitchFamily="34" charset="0"/>
              <a:buChar char="•"/>
            </a:pPr>
            <a:r>
              <a:rPr lang="en-US" sz="1800" b="0" i="0" dirty="0">
                <a:solidFill>
                  <a:schemeClr val="tx1"/>
                </a:solidFill>
                <a:effectLst/>
                <a:latin typeface="Söhne"/>
              </a:rPr>
              <a:t>Number of special guests</a:t>
            </a:r>
          </a:p>
          <a:p>
            <a:pPr marL="742950" lvl="1" indent="-285750" algn="just">
              <a:buFont typeface="Arial" panose="020B0604020202020204" pitchFamily="34" charset="0"/>
              <a:buChar char="•"/>
            </a:pPr>
            <a:r>
              <a:rPr lang="en-US" sz="1800" b="0" i="0" dirty="0">
                <a:solidFill>
                  <a:schemeClr val="tx1"/>
                </a:solidFill>
                <a:effectLst/>
                <a:latin typeface="Söhne"/>
              </a:rPr>
              <a:t>Number of bookings made by companies and agents</a:t>
            </a:r>
          </a:p>
          <a:p>
            <a:endParaRPr lang="en-IN" sz="2800" dirty="0">
              <a:solidFill>
                <a:schemeClr val="tx1"/>
              </a:solidFill>
            </a:endParaRPr>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B3FBF-04FC-E631-FFDB-D3CAD076ABA5}"/>
            </a:ext>
          </a:extLst>
        </p:cNvPr>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22E0A1B7-4DB1-96E1-79A0-31C3AAB59353}"/>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graphicFrame>
        <p:nvGraphicFramePr>
          <p:cNvPr id="30" name="Diagram 29">
            <a:extLst>
              <a:ext uri="{FF2B5EF4-FFF2-40B4-BE49-F238E27FC236}">
                <a16:creationId xmlns:a16="http://schemas.microsoft.com/office/drawing/2014/main" id="{626017C2-1577-B0CA-8345-C8A56EB1FC89}"/>
              </a:ext>
            </a:extLst>
          </p:cNvPr>
          <p:cNvGraphicFramePr/>
          <p:nvPr>
            <p:extLst>
              <p:ext uri="{D42A27DB-BD31-4B8C-83A1-F6EECF244321}">
                <p14:modId xmlns:p14="http://schemas.microsoft.com/office/powerpoint/2010/main" val="1117495131"/>
              </p:ext>
            </p:extLst>
          </p:nvPr>
        </p:nvGraphicFramePr>
        <p:xfrm>
          <a:off x="1700245" y="1365998"/>
          <a:ext cx="8791510" cy="4738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32A6002F-3D88-0641-78FF-6A86810DD67D}"/>
              </a:ext>
            </a:extLst>
          </p:cNvPr>
          <p:cNvSpPr txBox="1"/>
          <p:nvPr/>
        </p:nvSpPr>
        <p:spPr>
          <a:xfrm>
            <a:off x="1700245" y="753261"/>
            <a:ext cx="7261247" cy="646331"/>
          </a:xfrm>
          <a:prstGeom prst="rect">
            <a:avLst/>
          </a:prstGeom>
          <a:noFill/>
        </p:spPr>
        <p:txBody>
          <a:bodyPr wrap="square" rtlCol="0">
            <a:spAutoFit/>
          </a:bodyPr>
          <a:lstStyle/>
          <a:p>
            <a:r>
              <a:rPr lang="en-US" sz="3600" b="1" dirty="0">
                <a:latin typeface="Tenorite (Headings)"/>
              </a:rPr>
              <a:t>WORKFLOW</a:t>
            </a:r>
            <a:endParaRPr lang="en-IN" sz="3600" b="1" dirty="0">
              <a:latin typeface="Tenorite (Headings)"/>
            </a:endParaRPr>
          </a:p>
        </p:txBody>
      </p:sp>
    </p:spTree>
    <p:extLst>
      <p:ext uri="{BB962C8B-B14F-4D97-AF65-F5344CB8AC3E}">
        <p14:creationId xmlns:p14="http://schemas.microsoft.com/office/powerpoint/2010/main" val="313279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06489" y="662474"/>
            <a:ext cx="7361853" cy="675336"/>
          </a:xfrm>
        </p:spPr>
        <p:txBody>
          <a:bodyPr>
            <a:normAutofit fontScale="90000"/>
          </a:bodyPr>
          <a:lstStyle/>
          <a:p>
            <a:r>
              <a:rPr lang="en-IN" b="1" i="0" dirty="0">
                <a:solidFill>
                  <a:schemeClr val="tx1"/>
                </a:solidFill>
                <a:effectLst/>
                <a:latin typeface="Roboto" panose="020F0502020204030204" pitchFamily="2" charset="0"/>
              </a:rPr>
              <a:t>Exploratory Data Analysis (EDA)</a:t>
            </a:r>
            <a:r>
              <a:rPr lang="en-IN" b="0" i="0" dirty="0">
                <a:solidFill>
                  <a:srgbClr val="D5D5D5"/>
                </a:solidFill>
                <a:effectLst/>
                <a:latin typeface="Roboto" panose="020F0502020204030204" pitchFamily="2" charset="0"/>
              </a:rPr>
              <a:t/>
            </a:r>
            <a:br>
              <a:rPr lang="en-IN" b="0" i="0" dirty="0">
                <a:solidFill>
                  <a:srgbClr val="D5D5D5"/>
                </a:solidFill>
                <a:effectLst/>
                <a:latin typeface="Roboto" panose="020F0502020204030204" pitchFamily="2" charset="0"/>
              </a:rPr>
            </a:b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7417837" y="1337810"/>
            <a:ext cx="4167674" cy="4559136"/>
          </a:xfrm>
        </p:spPr>
        <p:txBody>
          <a:bodyPr>
            <a:normAutofit lnSpcReduction="10000"/>
          </a:bodyPr>
          <a:lstStyle/>
          <a:p>
            <a:pPr algn="just"/>
            <a:r>
              <a:rPr lang="en-US" b="0" i="0" dirty="0">
                <a:solidFill>
                  <a:schemeClr val="tx1"/>
                </a:solidFill>
                <a:effectLst/>
                <a:latin typeface="Söhne"/>
              </a:rPr>
              <a:t>The analysis reveals several key insights into the factors influencing hotel booking cancellations:</a:t>
            </a:r>
          </a:p>
          <a:p>
            <a:pPr algn="just">
              <a:buFont typeface="+mj-lt"/>
              <a:buAutoNum type="arabicPeriod"/>
            </a:pPr>
            <a:r>
              <a:rPr lang="en-US" b="1" i="0" dirty="0">
                <a:solidFill>
                  <a:schemeClr val="tx1"/>
                </a:solidFill>
                <a:effectLst/>
                <a:latin typeface="Söhne"/>
              </a:rPr>
              <a:t>Lead Time</a:t>
            </a:r>
            <a:r>
              <a:rPr lang="en-US" b="0" i="0" dirty="0">
                <a:solidFill>
                  <a:schemeClr val="tx1"/>
                </a:solidFill>
                <a:effectLst/>
                <a:latin typeface="Söhne"/>
              </a:rPr>
              <a:t>: The number of days between booking and arrival is highly correlated with cancellations, with longer lead times increasing the likelihood of cancellation.</a:t>
            </a:r>
          </a:p>
          <a:p>
            <a:pPr algn="just">
              <a:buFont typeface="+mj-lt"/>
              <a:buAutoNum type="arabicPeriod"/>
            </a:pPr>
            <a:r>
              <a:rPr lang="en-US" b="1" i="0" dirty="0">
                <a:solidFill>
                  <a:schemeClr val="tx1"/>
                </a:solidFill>
                <a:effectLst/>
                <a:latin typeface="Söhne"/>
              </a:rPr>
              <a:t>Special Requests</a:t>
            </a:r>
            <a:r>
              <a:rPr lang="en-US" b="0" i="0" dirty="0">
                <a:solidFill>
                  <a:schemeClr val="tx1"/>
                </a:solidFill>
                <a:effectLst/>
                <a:latin typeface="Söhne"/>
              </a:rPr>
              <a:t>: Bookings with more special requests are less likely to be canceled, suggesting that engagement and meeting customer needs may reduce cancellations.</a:t>
            </a:r>
          </a:p>
          <a:p>
            <a:pPr algn="just">
              <a:buFont typeface="+mj-lt"/>
              <a:buAutoNum type="arabicPeriod"/>
            </a:pPr>
            <a:r>
              <a:rPr lang="en-US" b="1" i="0" dirty="0">
                <a:solidFill>
                  <a:schemeClr val="tx1"/>
                </a:solidFill>
                <a:effectLst/>
                <a:latin typeface="Söhne"/>
              </a:rPr>
              <a:t>Parking Spaces</a:t>
            </a:r>
            <a:r>
              <a:rPr lang="en-US" b="0" i="0" dirty="0">
                <a:solidFill>
                  <a:schemeClr val="tx1"/>
                </a:solidFill>
                <a:effectLst/>
                <a:latin typeface="Söhne"/>
              </a:rPr>
              <a:t>: The number of parking space requests is also negatively correlated with cancellations, indicating that customers requesting parking are less likely to cancel.</a:t>
            </a:r>
          </a:p>
          <a:p>
            <a:pPr algn="just">
              <a:buFont typeface="+mj-lt"/>
              <a:buAutoNum type="arabicPeriod"/>
            </a:pPr>
            <a:r>
              <a:rPr lang="en-US" b="1" i="0" dirty="0">
                <a:solidFill>
                  <a:schemeClr val="tx1"/>
                </a:solidFill>
                <a:effectLst/>
                <a:latin typeface="Söhne"/>
              </a:rPr>
              <a:t>Customer History</a:t>
            </a:r>
            <a:r>
              <a:rPr lang="en-US" b="0" i="0" dirty="0">
                <a:solidFill>
                  <a:schemeClr val="tx1"/>
                </a:solidFill>
                <a:effectLst/>
                <a:latin typeface="Söhne"/>
              </a:rPr>
              <a:t>: Surprisingly, a customer's prior history with the hotel (excluding cancellations) does not strongly correlate with future cancellations. However, a history of cancellations does increase the likelihood of future cancellations.</a:t>
            </a:r>
          </a:p>
          <a:p>
            <a:endParaRPr lang="en-US" dirty="0">
              <a:solidFill>
                <a:schemeClr val="tx1"/>
              </a:solidFill>
            </a:endParaRP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29" name="Picture 28">
            <a:extLst>
              <a:ext uri="{FF2B5EF4-FFF2-40B4-BE49-F238E27FC236}">
                <a16:creationId xmlns:a16="http://schemas.microsoft.com/office/drawing/2014/main" id="{144D1541-F93C-70DB-98CD-F5F3425D0229}"/>
              </a:ext>
            </a:extLst>
          </p:cNvPr>
          <p:cNvPicPr>
            <a:picLocks noChangeAspect="1"/>
          </p:cNvPicPr>
          <p:nvPr/>
        </p:nvPicPr>
        <p:blipFill>
          <a:blip r:embed="rId2"/>
          <a:stretch>
            <a:fillRect/>
          </a:stretch>
        </p:blipFill>
        <p:spPr>
          <a:xfrm>
            <a:off x="298581" y="1138335"/>
            <a:ext cx="6997958" cy="5057191"/>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7D85B-458A-B205-E8D7-852B46DC0B9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2609F20-7BAE-CD54-6EDA-843D3B60EFC2}"/>
              </a:ext>
            </a:extLst>
          </p:cNvPr>
          <p:cNvSpPr>
            <a:spLocks noGrp="1"/>
          </p:cNvSpPr>
          <p:nvPr>
            <p:ph type="body" sz="quarter" idx="15"/>
          </p:nvPr>
        </p:nvSpPr>
        <p:spPr>
          <a:xfrm>
            <a:off x="1463349" y="4842587"/>
            <a:ext cx="9563878" cy="1261835"/>
          </a:xfrm>
        </p:spPr>
        <p:txBody>
          <a:bodyPr>
            <a:normAutofit lnSpcReduction="10000"/>
          </a:bodyPr>
          <a:lstStyle/>
          <a:p>
            <a:pPr algn="just"/>
            <a:r>
              <a:rPr lang="en-US" b="1" dirty="0">
                <a:solidFill>
                  <a:schemeClr val="tx1"/>
                </a:solidFill>
                <a:latin typeface="Söhne"/>
              </a:rPr>
              <a:t>T</a:t>
            </a:r>
            <a:r>
              <a:rPr lang="en-US" b="1" i="0" dirty="0">
                <a:solidFill>
                  <a:schemeClr val="tx1"/>
                </a:solidFill>
                <a:effectLst/>
                <a:latin typeface="Söhne"/>
              </a:rPr>
              <a:t>he analysis suggests that customers who do not cancel their bookings tend to request more parking spaces. This finding aligns with the idea that more engagement with the hotel, such as requesting a parking spot, reduces the likelihood of cancellation.</a:t>
            </a:r>
          </a:p>
          <a:p>
            <a:pPr algn="just"/>
            <a:r>
              <a:rPr lang="en-US" b="1" i="0" dirty="0">
                <a:solidFill>
                  <a:schemeClr val="tx1"/>
                </a:solidFill>
                <a:effectLst/>
                <a:latin typeface="Söhne"/>
              </a:rPr>
              <a:t>From the hotel's perspective, limited parking options in the area may make customers less likely to cancel their bookings, as the need for parking restricts their hotel choices.</a:t>
            </a:r>
          </a:p>
          <a:p>
            <a:endParaRPr lang="en-US" dirty="0">
              <a:solidFill>
                <a:schemeClr val="tx1"/>
              </a:solidFill>
            </a:endParaRPr>
          </a:p>
        </p:txBody>
      </p:sp>
      <p:sp>
        <p:nvSpPr>
          <p:cNvPr id="22" name="Slide Number Placeholder 21">
            <a:extLst>
              <a:ext uri="{FF2B5EF4-FFF2-40B4-BE49-F238E27FC236}">
                <a16:creationId xmlns:a16="http://schemas.microsoft.com/office/drawing/2014/main" id="{4512D8D8-40C5-B84B-CEDC-9911A4658E34}"/>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9" name="Picture 8">
            <a:extLst>
              <a:ext uri="{FF2B5EF4-FFF2-40B4-BE49-F238E27FC236}">
                <a16:creationId xmlns:a16="http://schemas.microsoft.com/office/drawing/2014/main" id="{35F6C5C6-C369-1499-BD8F-C0868A2D0D8D}"/>
              </a:ext>
            </a:extLst>
          </p:cNvPr>
          <p:cNvPicPr>
            <a:picLocks noChangeAspect="1"/>
          </p:cNvPicPr>
          <p:nvPr/>
        </p:nvPicPr>
        <p:blipFill>
          <a:blip r:embed="rId2"/>
          <a:stretch>
            <a:fillRect/>
          </a:stretch>
        </p:blipFill>
        <p:spPr>
          <a:xfrm>
            <a:off x="2505270" y="753578"/>
            <a:ext cx="7109926" cy="3946849"/>
          </a:xfrm>
          <a:prstGeom prst="rect">
            <a:avLst/>
          </a:prstGeom>
        </p:spPr>
      </p:pic>
    </p:spTree>
    <p:extLst>
      <p:ext uri="{BB962C8B-B14F-4D97-AF65-F5344CB8AC3E}">
        <p14:creationId xmlns:p14="http://schemas.microsoft.com/office/powerpoint/2010/main" val="4209981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87FAE4-671B-3FD7-4F49-E1381ADA03D6}"/>
              </a:ext>
            </a:extLst>
          </p:cNvPr>
          <p:cNvSpPr>
            <a:spLocks noGrp="1"/>
          </p:cNvSpPr>
          <p:nvPr>
            <p:ph type="body" sz="quarter" idx="13"/>
          </p:nvPr>
        </p:nvSpPr>
        <p:spPr>
          <a:xfrm>
            <a:off x="1315616" y="5589037"/>
            <a:ext cx="10039842" cy="541175"/>
          </a:xfrm>
        </p:spPr>
        <p:txBody>
          <a:bodyPr>
            <a:noAutofit/>
          </a:bodyPr>
          <a:lstStyle/>
          <a:p>
            <a:pPr algn="just">
              <a:lnSpc>
                <a:spcPct val="100000"/>
              </a:lnSpc>
            </a:pPr>
            <a:r>
              <a:rPr lang="en-US" sz="1400" b="1" i="0" dirty="0">
                <a:solidFill>
                  <a:schemeClr val="tx1"/>
                </a:solidFill>
                <a:effectLst/>
                <a:latin typeface="Roboto" panose="02000000000000000000" pitchFamily="2" charset="0"/>
              </a:rPr>
              <a:t>Surprisingly, customers who pay a non-refundable deposit have a much higher percentage of canceled reservations.</a:t>
            </a:r>
            <a:endParaRPr lang="en-IN" sz="1400" b="1" dirty="0">
              <a:solidFill>
                <a:schemeClr val="tx1"/>
              </a:solidFill>
            </a:endParaRPr>
          </a:p>
        </p:txBody>
      </p:sp>
      <p:sp>
        <p:nvSpPr>
          <p:cNvPr id="13" name="Slide Number Placeholder 12">
            <a:extLst>
              <a:ext uri="{FF2B5EF4-FFF2-40B4-BE49-F238E27FC236}">
                <a16:creationId xmlns:a16="http://schemas.microsoft.com/office/drawing/2014/main" id="{DCCCB2D1-A667-9FAA-1EA7-72F757C4A407}"/>
              </a:ext>
            </a:extLst>
          </p:cNvPr>
          <p:cNvSpPr>
            <a:spLocks noGrp="1"/>
          </p:cNvSpPr>
          <p:nvPr>
            <p:ph type="sldNum" sz="quarter" idx="22"/>
          </p:nvPr>
        </p:nvSpPr>
        <p:spPr/>
        <p:txBody>
          <a:bodyPr/>
          <a:lstStyle/>
          <a:p>
            <a:fld id="{B5CEABB6-07DC-46E8-9B57-56EC44A396E5}" type="slidenum">
              <a:rPr lang="en-US" smtClean="0"/>
              <a:pPr/>
              <a:t>9</a:t>
            </a:fld>
            <a:endParaRPr lang="en-US" dirty="0"/>
          </a:p>
        </p:txBody>
      </p:sp>
      <p:pic>
        <p:nvPicPr>
          <p:cNvPr id="15" name="Picture 14">
            <a:extLst>
              <a:ext uri="{FF2B5EF4-FFF2-40B4-BE49-F238E27FC236}">
                <a16:creationId xmlns:a16="http://schemas.microsoft.com/office/drawing/2014/main" id="{6E1B9367-4B44-F2F9-B1CE-C2F3FF026AE3}"/>
              </a:ext>
            </a:extLst>
          </p:cNvPr>
          <p:cNvPicPr>
            <a:picLocks noChangeAspect="1"/>
          </p:cNvPicPr>
          <p:nvPr/>
        </p:nvPicPr>
        <p:blipFill>
          <a:blip r:embed="rId2"/>
          <a:stretch>
            <a:fillRect/>
          </a:stretch>
        </p:blipFill>
        <p:spPr>
          <a:xfrm>
            <a:off x="3137818" y="954185"/>
            <a:ext cx="5433204" cy="4329404"/>
          </a:xfrm>
          <a:prstGeom prst="rect">
            <a:avLst/>
          </a:prstGeom>
        </p:spPr>
      </p:pic>
    </p:spTree>
    <p:extLst>
      <p:ext uri="{BB962C8B-B14F-4D97-AF65-F5344CB8AC3E}">
        <p14:creationId xmlns:p14="http://schemas.microsoft.com/office/powerpoint/2010/main" val="18505280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1312</TotalTime>
  <Words>792</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Roboto</vt:lpstr>
      <vt:lpstr>Söhne</vt:lpstr>
      <vt:lpstr>Tenorite</vt:lpstr>
      <vt:lpstr>Tenorite (Body)</vt:lpstr>
      <vt:lpstr>Tenorite (Headings)</vt:lpstr>
      <vt:lpstr>Wingdings</vt:lpstr>
      <vt:lpstr>Monoline</vt:lpstr>
      <vt:lpstr>Predicting Hotel Booking Cancellation                                   cDAc noida</vt:lpstr>
      <vt:lpstr>content</vt:lpstr>
      <vt:lpstr>Problem statement</vt:lpstr>
      <vt:lpstr>introduction</vt:lpstr>
      <vt:lpstr>The data</vt:lpstr>
      <vt:lpstr>PowerPoint Presentation</vt:lpstr>
      <vt:lpstr>Exploratory Data Analysis (EDA) </vt:lpstr>
      <vt:lpstr>PowerPoint Presentation</vt:lpstr>
      <vt:lpstr>PowerPoint Presentation</vt:lpstr>
      <vt:lpstr>pre-processing </vt:lpstr>
      <vt:lpstr> Machine LEARNING MODEL</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Hotel Booking Cancellation</dc:title>
  <dc:creator>shree tiwari</dc:creator>
  <cp:lastModifiedBy>princekumarsingh@live.in</cp:lastModifiedBy>
  <cp:revision>11</cp:revision>
  <dcterms:created xsi:type="dcterms:W3CDTF">2024-02-24T20:04:32Z</dcterms:created>
  <dcterms:modified xsi:type="dcterms:W3CDTF">2024-02-25T20:59:27Z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