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17"/>
  </p:notesMasterIdLst>
  <p:sldIdLst>
    <p:sldId id="256" r:id="rId2"/>
    <p:sldId id="258" r:id="rId3"/>
    <p:sldId id="259" r:id="rId4"/>
    <p:sldId id="262" r:id="rId5"/>
    <p:sldId id="257" r:id="rId6"/>
    <p:sldId id="261" r:id="rId7"/>
    <p:sldId id="268" r:id="rId8"/>
    <p:sldId id="265" r:id="rId9"/>
    <p:sldId id="269" r:id="rId10"/>
    <p:sldId id="270" r:id="rId11"/>
    <p:sldId id="271" r:id="rId12"/>
    <p:sldId id="272" r:id="rId13"/>
    <p:sldId id="263" r:id="rId14"/>
    <p:sldId id="266"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24"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492E2B-D426-47C6-8E95-E01A3E22DB3A}" type="datetimeFigureOut">
              <a:rPr lang="en-US" smtClean="0"/>
              <a:pPr/>
              <a:t>11/1/2018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28FF42-49D4-4394-83FB-FA3F8E1E67E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28FF42-49D4-4394-83FB-FA3F8E1E67EA}"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B78F287-4673-4CF4-98FD-887493A8642A}"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9B0644DF-BE54-4648-8975-FA9BD6F886A8}" type="slidenum">
              <a:rPr lang="en-US" smtClean="0"/>
              <a:pPr/>
              <a:t>‹#›</a:t>
            </a:fld>
            <a:endParaRPr lang="en-US"/>
          </a:p>
        </p:txBody>
      </p:sp>
    </p:spTree>
    <p:extLst>
      <p:ext uri="{BB962C8B-B14F-4D97-AF65-F5344CB8AC3E}">
        <p14:creationId xmlns="" xmlns:p14="http://schemas.microsoft.com/office/powerpoint/2010/main" val="3979475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78F287-4673-4CF4-98FD-887493A8642A}"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B0644DF-BE54-4648-8975-FA9BD6F886A8}" type="slidenum">
              <a:rPr lang="en-US" smtClean="0"/>
              <a:pPr/>
              <a:t>‹#›</a:t>
            </a:fld>
            <a:endParaRPr lang="en-US"/>
          </a:p>
        </p:txBody>
      </p:sp>
    </p:spTree>
    <p:extLst>
      <p:ext uri="{BB962C8B-B14F-4D97-AF65-F5344CB8AC3E}">
        <p14:creationId xmlns="" xmlns:p14="http://schemas.microsoft.com/office/powerpoint/2010/main" val="2543629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78F287-4673-4CF4-98FD-887493A8642A}"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B0644DF-BE54-4648-8975-FA9BD6F886A8}"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3625489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B78F287-4673-4CF4-98FD-887493A8642A}"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B0644DF-BE54-4648-8975-FA9BD6F886A8}" type="slidenum">
              <a:rPr lang="en-US" smtClean="0"/>
              <a:pPr/>
              <a:t>‹#›</a:t>
            </a:fld>
            <a:endParaRPr lang="en-US"/>
          </a:p>
        </p:txBody>
      </p:sp>
    </p:spTree>
    <p:extLst>
      <p:ext uri="{BB962C8B-B14F-4D97-AF65-F5344CB8AC3E}">
        <p14:creationId xmlns="" xmlns:p14="http://schemas.microsoft.com/office/powerpoint/2010/main" val="1334530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B78F287-4673-4CF4-98FD-887493A8642A}"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B0644DF-BE54-4648-8975-FA9BD6F886A8}"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378696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B78F287-4673-4CF4-98FD-887493A8642A}"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B0644DF-BE54-4648-8975-FA9BD6F886A8}" type="slidenum">
              <a:rPr lang="en-US" smtClean="0"/>
              <a:pPr/>
              <a:t>‹#›</a:t>
            </a:fld>
            <a:endParaRPr lang="en-US"/>
          </a:p>
        </p:txBody>
      </p:sp>
    </p:spTree>
    <p:extLst>
      <p:ext uri="{BB962C8B-B14F-4D97-AF65-F5344CB8AC3E}">
        <p14:creationId xmlns="" xmlns:p14="http://schemas.microsoft.com/office/powerpoint/2010/main" val="2523135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78F287-4673-4CF4-98FD-887493A8642A}"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0644DF-BE54-4648-8975-FA9BD6F886A8}" type="slidenum">
              <a:rPr lang="en-US" smtClean="0"/>
              <a:pPr/>
              <a:t>‹#›</a:t>
            </a:fld>
            <a:endParaRPr lang="en-US"/>
          </a:p>
        </p:txBody>
      </p:sp>
    </p:spTree>
    <p:extLst>
      <p:ext uri="{BB962C8B-B14F-4D97-AF65-F5344CB8AC3E}">
        <p14:creationId xmlns="" xmlns:p14="http://schemas.microsoft.com/office/powerpoint/2010/main" val="1168126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78F287-4673-4CF4-98FD-887493A8642A}"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0644DF-BE54-4648-8975-FA9BD6F886A8}" type="slidenum">
              <a:rPr lang="en-US" smtClean="0"/>
              <a:pPr/>
              <a:t>‹#›</a:t>
            </a:fld>
            <a:endParaRPr lang="en-US"/>
          </a:p>
        </p:txBody>
      </p:sp>
    </p:spTree>
    <p:extLst>
      <p:ext uri="{BB962C8B-B14F-4D97-AF65-F5344CB8AC3E}">
        <p14:creationId xmlns="" xmlns:p14="http://schemas.microsoft.com/office/powerpoint/2010/main" val="4160365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78F287-4673-4CF4-98FD-887493A8642A}"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0644DF-BE54-4648-8975-FA9BD6F886A8}" type="slidenum">
              <a:rPr lang="en-US" smtClean="0"/>
              <a:pPr/>
              <a:t>‹#›</a:t>
            </a:fld>
            <a:endParaRPr lang="en-US"/>
          </a:p>
        </p:txBody>
      </p:sp>
    </p:spTree>
    <p:extLst>
      <p:ext uri="{BB962C8B-B14F-4D97-AF65-F5344CB8AC3E}">
        <p14:creationId xmlns="" xmlns:p14="http://schemas.microsoft.com/office/powerpoint/2010/main" val="157286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78F287-4673-4CF4-98FD-887493A8642A}"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B0644DF-BE54-4648-8975-FA9BD6F886A8}" type="slidenum">
              <a:rPr lang="en-US" smtClean="0"/>
              <a:pPr/>
              <a:t>‹#›</a:t>
            </a:fld>
            <a:endParaRPr lang="en-US"/>
          </a:p>
        </p:txBody>
      </p:sp>
    </p:spTree>
    <p:extLst>
      <p:ext uri="{BB962C8B-B14F-4D97-AF65-F5344CB8AC3E}">
        <p14:creationId xmlns="" xmlns:p14="http://schemas.microsoft.com/office/powerpoint/2010/main" val="3006694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78F287-4673-4CF4-98FD-887493A8642A}"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9B0644DF-BE54-4648-8975-FA9BD6F886A8}" type="slidenum">
              <a:rPr lang="en-US" smtClean="0"/>
              <a:pPr/>
              <a:t>‹#›</a:t>
            </a:fld>
            <a:endParaRPr lang="en-US"/>
          </a:p>
        </p:txBody>
      </p:sp>
    </p:spTree>
    <p:extLst>
      <p:ext uri="{BB962C8B-B14F-4D97-AF65-F5344CB8AC3E}">
        <p14:creationId xmlns="" xmlns:p14="http://schemas.microsoft.com/office/powerpoint/2010/main" val="550704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78F287-4673-4CF4-98FD-887493A8642A}" type="datetimeFigureOut">
              <a:rPr lang="en-US" smtClean="0"/>
              <a:pPr/>
              <a:t>11/1/2018</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9B0644DF-BE54-4648-8975-FA9BD6F886A8}" type="slidenum">
              <a:rPr lang="en-US" smtClean="0"/>
              <a:pPr/>
              <a:t>‹#›</a:t>
            </a:fld>
            <a:endParaRPr lang="en-US"/>
          </a:p>
        </p:txBody>
      </p:sp>
    </p:spTree>
    <p:extLst>
      <p:ext uri="{BB962C8B-B14F-4D97-AF65-F5344CB8AC3E}">
        <p14:creationId xmlns="" xmlns:p14="http://schemas.microsoft.com/office/powerpoint/2010/main" val="161109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78F287-4673-4CF4-98FD-887493A8642A}" type="datetimeFigureOut">
              <a:rPr lang="en-US" smtClean="0"/>
              <a:pPr/>
              <a:t>11/1/2018</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B0644DF-BE54-4648-8975-FA9BD6F886A8}" type="slidenum">
              <a:rPr lang="en-US" smtClean="0"/>
              <a:pPr/>
              <a:t>‹#›</a:t>
            </a:fld>
            <a:endParaRPr lang="en-US"/>
          </a:p>
        </p:txBody>
      </p:sp>
    </p:spTree>
    <p:extLst>
      <p:ext uri="{BB962C8B-B14F-4D97-AF65-F5344CB8AC3E}">
        <p14:creationId xmlns="" xmlns:p14="http://schemas.microsoft.com/office/powerpoint/2010/main" val="3510605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78F287-4673-4CF4-98FD-887493A8642A}" type="datetimeFigureOut">
              <a:rPr lang="en-US" smtClean="0"/>
              <a:pPr/>
              <a:t>11/1/2018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B0644DF-BE54-4648-8975-FA9BD6F886A8}" type="slidenum">
              <a:rPr lang="en-US" smtClean="0"/>
              <a:pPr/>
              <a:t>‹#›</a:t>
            </a:fld>
            <a:endParaRPr lang="en-US"/>
          </a:p>
        </p:txBody>
      </p:sp>
    </p:spTree>
    <p:extLst>
      <p:ext uri="{BB962C8B-B14F-4D97-AF65-F5344CB8AC3E}">
        <p14:creationId xmlns="" xmlns:p14="http://schemas.microsoft.com/office/powerpoint/2010/main" val="2415908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B78F287-4673-4CF4-98FD-887493A8642A}"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B0644DF-BE54-4648-8975-FA9BD6F886A8}" type="slidenum">
              <a:rPr lang="en-US" smtClean="0"/>
              <a:pPr/>
              <a:t>‹#›</a:t>
            </a:fld>
            <a:endParaRPr lang="en-US"/>
          </a:p>
        </p:txBody>
      </p:sp>
    </p:spTree>
    <p:extLst>
      <p:ext uri="{BB962C8B-B14F-4D97-AF65-F5344CB8AC3E}">
        <p14:creationId xmlns="" xmlns:p14="http://schemas.microsoft.com/office/powerpoint/2010/main" val="3635027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B78F287-4673-4CF4-98FD-887493A8642A}"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B0644DF-BE54-4648-8975-FA9BD6F886A8}" type="slidenum">
              <a:rPr lang="en-US" smtClean="0"/>
              <a:pPr/>
              <a:t>‹#›</a:t>
            </a:fld>
            <a:endParaRPr lang="en-US"/>
          </a:p>
        </p:txBody>
      </p:sp>
    </p:spTree>
    <p:extLst>
      <p:ext uri="{BB962C8B-B14F-4D97-AF65-F5344CB8AC3E}">
        <p14:creationId xmlns="" xmlns:p14="http://schemas.microsoft.com/office/powerpoint/2010/main" val="836402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AB78F287-4673-4CF4-98FD-887493A8642A}" type="datetimeFigureOut">
              <a:rPr lang="en-US" smtClean="0"/>
              <a:pPr/>
              <a:t>11/1/2018</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9B0644DF-BE54-4648-8975-FA9BD6F886A8}" type="slidenum">
              <a:rPr lang="en-US" smtClean="0"/>
              <a:pPr/>
              <a:t>‹#›</a:t>
            </a:fld>
            <a:endParaRPr lang="en-US"/>
          </a:p>
        </p:txBody>
      </p:sp>
    </p:spTree>
    <p:extLst>
      <p:ext uri="{BB962C8B-B14F-4D97-AF65-F5344CB8AC3E}">
        <p14:creationId xmlns="" xmlns:p14="http://schemas.microsoft.com/office/powerpoint/2010/main" val="629707902"/>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666999"/>
            <a:ext cx="8001000" cy="1066801"/>
          </a:xfrm>
        </p:spPr>
        <p:txBody>
          <a:bodyPr/>
          <a:lstStyle/>
          <a:p>
            <a:pPr algn="ctr"/>
            <a:r>
              <a:rPr lang="en-US" dirty="0" smtClean="0"/>
              <a:t>PYTHON </a:t>
            </a:r>
            <a:endParaRPr lang="en-US" dirty="0"/>
          </a:p>
        </p:txBody>
      </p:sp>
      <p:sp>
        <p:nvSpPr>
          <p:cNvPr id="3" name="Subtitle 2"/>
          <p:cNvSpPr>
            <a:spLocks noGrp="1"/>
          </p:cNvSpPr>
          <p:nvPr>
            <p:ph type="subTitle" idx="1"/>
          </p:nvPr>
        </p:nvSpPr>
        <p:spPr>
          <a:xfrm>
            <a:off x="5410200" y="3962400"/>
            <a:ext cx="3352800" cy="2362200"/>
          </a:xfrm>
        </p:spPr>
        <p:txBody>
          <a:bodyPr>
            <a:normAutofit fontScale="25000" lnSpcReduction="20000"/>
          </a:bodyPr>
          <a:lstStyle/>
          <a:p>
            <a:pPr algn="r"/>
            <a:r>
              <a:rPr lang="en-US" sz="6400" b="1" dirty="0" smtClean="0">
                <a:solidFill>
                  <a:schemeClr val="tx1">
                    <a:lumMod val="95000"/>
                    <a:lumOff val="5000"/>
                  </a:schemeClr>
                </a:solidFill>
                <a:latin typeface="Times New Roman" pitchFamily="18" charset="0"/>
                <a:cs typeface="Times New Roman" pitchFamily="18" charset="0"/>
              </a:rPr>
              <a:t>        Submitted by:-</a:t>
            </a:r>
          </a:p>
          <a:p>
            <a:pPr algn="r"/>
            <a:r>
              <a:rPr lang="en-US" sz="6400" b="1" dirty="0" err="1" smtClean="0">
                <a:solidFill>
                  <a:schemeClr val="tx1">
                    <a:lumMod val="95000"/>
                    <a:lumOff val="5000"/>
                  </a:schemeClr>
                </a:solidFill>
                <a:latin typeface="Times New Roman" pitchFamily="18" charset="0"/>
                <a:cs typeface="Times New Roman" pitchFamily="18" charset="0"/>
              </a:rPr>
              <a:t>Akankshi</a:t>
            </a:r>
            <a:r>
              <a:rPr lang="en-US" sz="6400" b="1" dirty="0" smtClean="0">
                <a:solidFill>
                  <a:schemeClr val="tx1">
                    <a:lumMod val="95000"/>
                    <a:lumOff val="5000"/>
                  </a:schemeClr>
                </a:solidFill>
                <a:latin typeface="Times New Roman" pitchFamily="18" charset="0"/>
                <a:cs typeface="Times New Roman" pitchFamily="18" charset="0"/>
              </a:rPr>
              <a:t> </a:t>
            </a:r>
            <a:r>
              <a:rPr lang="en-US" sz="6400" b="1" dirty="0" err="1" smtClean="0">
                <a:solidFill>
                  <a:schemeClr val="tx1">
                    <a:lumMod val="95000"/>
                    <a:lumOff val="5000"/>
                  </a:schemeClr>
                </a:solidFill>
                <a:latin typeface="Times New Roman" pitchFamily="18" charset="0"/>
                <a:cs typeface="Times New Roman" pitchFamily="18" charset="0"/>
              </a:rPr>
              <a:t>Priya</a:t>
            </a:r>
            <a:endParaRPr lang="en-US" sz="6400" b="1" dirty="0" smtClean="0">
              <a:solidFill>
                <a:schemeClr val="tx1">
                  <a:lumMod val="95000"/>
                  <a:lumOff val="5000"/>
                </a:schemeClr>
              </a:solidFill>
              <a:latin typeface="Times New Roman" pitchFamily="18" charset="0"/>
              <a:cs typeface="Times New Roman" pitchFamily="18" charset="0"/>
            </a:endParaRPr>
          </a:p>
          <a:p>
            <a:pPr algn="r"/>
            <a:r>
              <a:rPr lang="en-US" sz="6400" b="1" dirty="0" smtClean="0">
                <a:solidFill>
                  <a:schemeClr val="tx1">
                    <a:lumMod val="95000"/>
                    <a:lumOff val="5000"/>
                  </a:schemeClr>
                </a:solidFill>
                <a:latin typeface="Times New Roman" pitchFamily="18" charset="0"/>
                <a:cs typeface="Times New Roman" pitchFamily="18" charset="0"/>
              </a:rPr>
              <a:t>Roll-50(G:2)</a:t>
            </a:r>
          </a:p>
          <a:p>
            <a:pPr algn="r"/>
            <a:r>
              <a:rPr lang="en-US" sz="6400" b="1" dirty="0" err="1" smtClean="0">
                <a:solidFill>
                  <a:schemeClr val="tx1">
                    <a:lumMod val="95000"/>
                    <a:lumOff val="5000"/>
                  </a:schemeClr>
                </a:solidFill>
                <a:latin typeface="Times New Roman" pitchFamily="18" charset="0"/>
                <a:cs typeface="Times New Roman" pitchFamily="18" charset="0"/>
              </a:rPr>
              <a:t>Subasis</a:t>
            </a:r>
            <a:r>
              <a:rPr lang="en-US" sz="6400" b="1" dirty="0" smtClean="0">
                <a:solidFill>
                  <a:schemeClr val="tx1">
                    <a:lumMod val="95000"/>
                    <a:lumOff val="5000"/>
                  </a:schemeClr>
                </a:solidFill>
                <a:latin typeface="Times New Roman" pitchFamily="18" charset="0"/>
                <a:cs typeface="Times New Roman" pitchFamily="18" charset="0"/>
              </a:rPr>
              <a:t> </a:t>
            </a:r>
            <a:r>
              <a:rPr lang="en-US" sz="6400" b="1" dirty="0" err="1" smtClean="0">
                <a:solidFill>
                  <a:schemeClr val="tx1">
                    <a:lumMod val="95000"/>
                    <a:lumOff val="5000"/>
                  </a:schemeClr>
                </a:solidFill>
                <a:latin typeface="Times New Roman" pitchFamily="18" charset="0"/>
                <a:cs typeface="Times New Roman" pitchFamily="18" charset="0"/>
              </a:rPr>
              <a:t>Naik</a:t>
            </a:r>
            <a:endParaRPr lang="en-US" sz="6400" b="1" dirty="0" smtClean="0">
              <a:solidFill>
                <a:schemeClr val="tx1">
                  <a:lumMod val="95000"/>
                  <a:lumOff val="5000"/>
                </a:schemeClr>
              </a:solidFill>
              <a:latin typeface="Times New Roman" pitchFamily="18" charset="0"/>
              <a:cs typeface="Times New Roman" pitchFamily="18" charset="0"/>
            </a:endParaRPr>
          </a:p>
          <a:p>
            <a:pPr algn="r"/>
            <a:r>
              <a:rPr lang="en-US" sz="6400" b="1" dirty="0" smtClean="0">
                <a:solidFill>
                  <a:schemeClr val="tx1">
                    <a:lumMod val="95000"/>
                    <a:lumOff val="5000"/>
                  </a:schemeClr>
                </a:solidFill>
                <a:latin typeface="Times New Roman" pitchFamily="18" charset="0"/>
                <a:cs typeface="Times New Roman" pitchFamily="18" charset="0"/>
              </a:rPr>
              <a:t>Roll-51(G:2)</a:t>
            </a:r>
          </a:p>
          <a:p>
            <a:pPr algn="r"/>
            <a:r>
              <a:rPr lang="en-US" sz="6400" b="1" dirty="0" smtClean="0">
                <a:solidFill>
                  <a:schemeClr val="tx1">
                    <a:lumMod val="95000"/>
                    <a:lumOff val="5000"/>
                  </a:schemeClr>
                </a:solidFill>
                <a:latin typeface="Times New Roman" pitchFamily="18" charset="0"/>
                <a:cs typeface="Times New Roman" pitchFamily="18" charset="0"/>
              </a:rPr>
              <a:t>Prince Kumar</a:t>
            </a:r>
          </a:p>
          <a:p>
            <a:pPr algn="r"/>
            <a:r>
              <a:rPr lang="en-US" sz="6400" b="1" dirty="0" smtClean="0">
                <a:solidFill>
                  <a:schemeClr val="tx1">
                    <a:lumMod val="95000"/>
                    <a:lumOff val="5000"/>
                  </a:schemeClr>
                </a:solidFill>
                <a:latin typeface="Times New Roman" pitchFamily="18" charset="0"/>
                <a:cs typeface="Times New Roman" pitchFamily="18" charset="0"/>
              </a:rPr>
              <a:t>Roll-50(G:2)</a:t>
            </a:r>
          </a:p>
          <a:p>
            <a:pPr algn="r"/>
            <a:r>
              <a:rPr lang="en-US" dirty="0" smtClean="0"/>
              <a:t> </a:t>
            </a: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85801" y="152401"/>
            <a:ext cx="8077200" cy="243839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219200" y="1295400"/>
            <a:ext cx="7620000" cy="5334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143000" y="1295400"/>
            <a:ext cx="7543800" cy="52578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219200" y="1295400"/>
            <a:ext cx="7543800" cy="53340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685800"/>
            <a:ext cx="1712399" cy="747490"/>
          </a:xfrm>
        </p:spPr>
        <p:txBody>
          <a:bodyPr>
            <a:normAutofit/>
          </a:bodyPr>
          <a:lstStyle/>
          <a:p>
            <a:r>
              <a:rPr lang="en-US" sz="3500" u="sng" dirty="0" smtClean="0">
                <a:latin typeface="Times New Roman" panose="02020603050405020304" pitchFamily="18" charset="0"/>
                <a:cs typeface="Times New Roman" panose="02020603050405020304" pitchFamily="18" charset="0"/>
              </a:rPr>
              <a:t>Benefits</a:t>
            </a:r>
            <a:endParaRPr lang="en-US" sz="35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00010" y="1433290"/>
            <a:ext cx="6681989" cy="5105400"/>
          </a:xfrm>
        </p:spPr>
        <p:txBody>
          <a:bodyPr>
            <a:normAutofit lnSpcReduction="10000"/>
          </a:bodyPr>
          <a:lstStyle/>
          <a:p>
            <a:pPr>
              <a:lnSpc>
                <a:spcPct val="150000"/>
              </a:lnSpc>
            </a:pPr>
            <a:r>
              <a:rPr lang="en-US" sz="2400" dirty="0" smtClean="0">
                <a:latin typeface="Times New Roman" panose="02020603050405020304" pitchFamily="18" charset="0"/>
                <a:cs typeface="Times New Roman" panose="02020603050405020304" pitchFamily="18" charset="0"/>
              </a:rPr>
              <a:t>Quick expiration limits streaming hacks</a:t>
            </a:r>
          </a:p>
          <a:p>
            <a:pPr>
              <a:lnSpc>
                <a:spcPct val="150000"/>
              </a:lnSpc>
            </a:pPr>
            <a:r>
              <a:rPr lang="en-US" sz="2400" dirty="0" smtClean="0">
                <a:latin typeface="Times New Roman" panose="02020603050405020304" pitchFamily="18" charset="0"/>
                <a:cs typeface="Times New Roman" panose="02020603050405020304" pitchFamily="18" charset="0"/>
              </a:rPr>
              <a:t> Protecting Registration Forms in Websites</a:t>
            </a:r>
          </a:p>
          <a:p>
            <a:pPr>
              <a:lnSpc>
                <a:spcPct val="150000"/>
              </a:lnSpc>
            </a:pPr>
            <a:r>
              <a:rPr lang="en-US" sz="2400" dirty="0" smtClean="0">
                <a:latin typeface="Times New Roman" panose="02020603050405020304" pitchFamily="18" charset="0"/>
                <a:cs typeface="Times New Roman" panose="02020603050405020304" pitchFamily="18" charset="0"/>
              </a:rPr>
              <a:t>Preventing Spam Comments</a:t>
            </a:r>
          </a:p>
          <a:p>
            <a:pPr>
              <a:lnSpc>
                <a:spcPct val="150000"/>
              </a:lnSpc>
            </a:pPr>
            <a:r>
              <a:rPr lang="en-US" sz="2400" dirty="0" smtClean="0">
                <a:latin typeface="Times New Roman" panose="02020603050405020304" pitchFamily="18" charset="0"/>
                <a:cs typeface="Times New Roman" panose="02020603050405020304" pitchFamily="18" charset="0"/>
              </a:rPr>
              <a:t> Making Online Shopping More Secure</a:t>
            </a:r>
          </a:p>
          <a:p>
            <a:pPr>
              <a:lnSpc>
                <a:spcPct val="150000"/>
              </a:lnSpc>
            </a:pPr>
            <a:r>
              <a:rPr lang="en-US" sz="2400" dirty="0" smtClean="0">
                <a:latin typeface="Times New Roman" panose="02020603050405020304" pitchFamily="18" charset="0"/>
                <a:cs typeface="Times New Roman" panose="02020603050405020304" pitchFamily="18" charset="0"/>
              </a:rPr>
              <a:t>Protecting Email Accounts</a:t>
            </a:r>
          </a:p>
          <a:p>
            <a:pPr>
              <a:lnSpc>
                <a:spcPct val="150000"/>
              </a:lnSpc>
            </a:pPr>
            <a:r>
              <a:rPr lang="en-US" sz="2400" dirty="0" smtClean="0">
                <a:latin typeface="Times New Roman" panose="02020603050405020304" pitchFamily="18" charset="0"/>
                <a:cs typeface="Times New Roman" panose="02020603050405020304" pitchFamily="18" charset="0"/>
              </a:rPr>
              <a:t>Distortion prevents caching hacks</a:t>
            </a:r>
          </a:p>
          <a:p>
            <a:pPr>
              <a:lnSpc>
                <a:spcPct val="150000"/>
              </a:lnSpc>
            </a:pPr>
            <a:r>
              <a:rPr lang="en-US" sz="2400" dirty="0" smtClean="0">
                <a:latin typeface="Times New Roman" panose="02020603050405020304" pitchFamily="18" charset="0"/>
                <a:cs typeface="Times New Roman" panose="02020603050405020304" pitchFamily="18" charset="0"/>
              </a:rPr>
              <a:t>Adding “concrete objects “ to the dictionary is virtually instantaneous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6600" dirty="0" smtClean="0"/>
              <a:t>Queries??</a:t>
            </a:r>
            <a:endParaRPr lang="en-US" sz="6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2415" y="2133600"/>
            <a:ext cx="6591985" cy="1447800"/>
          </a:xfrm>
        </p:spPr>
        <p:txBody>
          <a:bodyPr>
            <a:normAutofit/>
          </a:bodyPr>
          <a:lstStyle/>
          <a:p>
            <a:pPr algn="ctr">
              <a:buNone/>
            </a:pPr>
            <a:r>
              <a:rPr lang="en-US" sz="8500" b="1" i="1" dirty="0" smtClean="0">
                <a:solidFill>
                  <a:srgbClr val="92D050"/>
                </a:solidFill>
                <a:latin typeface="Times New Roman" panose="02020603050405020304" pitchFamily="18" charset="0"/>
                <a:cs typeface="Times New Roman" panose="02020603050405020304" pitchFamily="18" charset="0"/>
              </a:rPr>
              <a:t>Thank you</a:t>
            </a:r>
            <a:endParaRPr lang="en-US" sz="8500" b="1" i="1" dirty="0">
              <a:solidFill>
                <a:srgbClr val="92D05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42" y="626772"/>
            <a:ext cx="2343315" cy="823690"/>
          </a:xfrm>
        </p:spPr>
        <p:txBody>
          <a:bodyPr>
            <a:normAutofit/>
          </a:bodyPr>
          <a:lstStyle/>
          <a:p>
            <a:r>
              <a:rPr lang="en-US" sz="4000" u="sng" dirty="0" smtClean="0">
                <a:latin typeface="Times New Roman" panose="02020603050405020304" pitchFamily="18" charset="0"/>
                <a:cs typeface="Times New Roman" panose="02020603050405020304" pitchFamily="18" charset="0"/>
              </a:rPr>
              <a:t>Overview</a:t>
            </a:r>
            <a:endParaRPr lang="en-US" sz="40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24200" y="1433290"/>
            <a:ext cx="4229785" cy="4572000"/>
          </a:xfrm>
        </p:spPr>
        <p:txBody>
          <a:bodyPr>
            <a:noAutofit/>
          </a:bodyPr>
          <a:lstStyle/>
          <a:p>
            <a:pPr>
              <a:lnSpc>
                <a:spcPct val="220000"/>
              </a:lnSpc>
            </a:pPr>
            <a:r>
              <a:rPr lang="en-US" sz="2400" dirty="0" smtClean="0">
                <a:latin typeface="Times New Roman" panose="02020603050405020304" pitchFamily="18" charset="0"/>
                <a:cs typeface="Times New Roman" panose="02020603050405020304" pitchFamily="18" charset="0"/>
              </a:rPr>
              <a:t>Definition</a:t>
            </a:r>
          </a:p>
          <a:p>
            <a:pPr>
              <a:lnSpc>
                <a:spcPct val="220000"/>
              </a:lnSpc>
            </a:pPr>
            <a:r>
              <a:rPr lang="en-US" sz="2400" dirty="0" smtClean="0">
                <a:latin typeface="Times New Roman" panose="02020603050405020304" pitchFamily="18" charset="0"/>
                <a:cs typeface="Times New Roman" panose="02020603050405020304" pitchFamily="18" charset="0"/>
              </a:rPr>
              <a:t>Applications</a:t>
            </a:r>
          </a:p>
          <a:p>
            <a:pPr>
              <a:lnSpc>
                <a:spcPct val="220000"/>
              </a:lnSpc>
            </a:pPr>
            <a:r>
              <a:rPr lang="en-US" sz="2400" dirty="0" smtClean="0">
                <a:latin typeface="Times New Roman" panose="02020603050405020304" pitchFamily="18" charset="0"/>
                <a:cs typeface="Times New Roman" panose="02020603050405020304" pitchFamily="18" charset="0"/>
              </a:rPr>
              <a:t>How to do</a:t>
            </a:r>
          </a:p>
          <a:p>
            <a:pPr>
              <a:lnSpc>
                <a:spcPct val="220000"/>
              </a:lnSpc>
            </a:pPr>
            <a:r>
              <a:rPr lang="en-US" sz="2400" dirty="0" smtClean="0">
                <a:latin typeface="Times New Roman" panose="02020603050405020304" pitchFamily="18" charset="0"/>
                <a:cs typeface="Times New Roman" panose="02020603050405020304" pitchFamily="18" charset="0"/>
              </a:rPr>
              <a:t>Benefits</a:t>
            </a:r>
          </a:p>
          <a:p>
            <a:pPr>
              <a:lnSpc>
                <a:spcPct val="220000"/>
              </a:lnSpc>
            </a:pPr>
            <a:r>
              <a:rPr lang="en-US" sz="2400" dirty="0" smtClean="0">
                <a:latin typeface="Times New Roman" panose="02020603050405020304" pitchFamily="18" charset="0"/>
                <a:cs typeface="Times New Roman" panose="02020603050405020304" pitchFamily="18" charset="0"/>
              </a:rPr>
              <a:t>Drawbacks</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609600"/>
            <a:ext cx="2355761" cy="685800"/>
          </a:xfrm>
        </p:spPr>
        <p:txBody>
          <a:bodyPr>
            <a:normAutofit/>
          </a:bodyPr>
          <a:lstStyle/>
          <a:p>
            <a:pPr algn="ctr"/>
            <a:r>
              <a:rPr lang="en-US" sz="3500" u="sng" dirty="0" smtClean="0">
                <a:latin typeface="Times New Roman" panose="02020603050405020304" pitchFamily="18" charset="0"/>
                <a:cs typeface="Times New Roman" panose="02020603050405020304" pitchFamily="18" charset="0"/>
              </a:rPr>
              <a:t>Definition</a:t>
            </a:r>
            <a:endParaRPr lang="en-US" sz="35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57399" y="1295400"/>
            <a:ext cx="6629401" cy="5029200"/>
          </a:xfrm>
        </p:spPr>
        <p:txBody>
          <a:bodyPr>
            <a:normAutofit fontScale="92500" lnSpcReduction="10000"/>
          </a:bodyPr>
          <a:lstStyle/>
          <a:p>
            <a:pPr algn="just">
              <a:lnSpc>
                <a:spcPct val="170000"/>
              </a:lnSpc>
              <a:buFont typeface="Wingdings" pitchFamily="2" charset="2"/>
              <a:buChar char="Ø"/>
            </a:pPr>
            <a:r>
              <a:rPr lang="en-US" sz="2000" dirty="0" smtClean="0">
                <a:latin typeface="Times New Roman" panose="02020603050405020304" pitchFamily="18" charset="0"/>
                <a:cs typeface="Times New Roman" panose="02020603050405020304" pitchFamily="18" charset="0"/>
              </a:rPr>
              <a:t>CAPTCHA stands for Completely Automated Public Turing test to tell Computers and Humans Apart</a:t>
            </a:r>
          </a:p>
          <a:p>
            <a:pPr algn="just">
              <a:lnSpc>
                <a:spcPct val="170000"/>
              </a:lnSpc>
              <a:buFont typeface="Wingdings" pitchFamily="2" charset="2"/>
              <a:buChar char="Ø"/>
            </a:pPr>
            <a:r>
              <a:rPr lang="en-US" sz="2000" dirty="0" smtClean="0">
                <a:latin typeface="Times New Roman" panose="02020603050405020304" pitchFamily="18" charset="0"/>
                <a:cs typeface="Times New Roman" panose="02020603050405020304" pitchFamily="18" charset="0"/>
              </a:rPr>
              <a:t>A program that can tell whether its user is a human or a computer</a:t>
            </a:r>
          </a:p>
          <a:p>
            <a:pPr algn="just">
              <a:lnSpc>
                <a:spcPct val="170000"/>
              </a:lnSpc>
              <a:buFont typeface="Wingdings" pitchFamily="2" charset="2"/>
              <a:buChar char="Ø"/>
            </a:pPr>
            <a:r>
              <a:rPr lang="en-US" sz="2000" dirty="0" smtClean="0">
                <a:latin typeface="Times New Roman" panose="02020603050405020304" pitchFamily="18" charset="0"/>
                <a:cs typeface="Times New Roman" panose="02020603050405020304" pitchFamily="18" charset="0"/>
              </a:rPr>
              <a:t>Only human can pass this test but computers cannot</a:t>
            </a:r>
          </a:p>
          <a:p>
            <a:pPr algn="just">
              <a:lnSpc>
                <a:spcPct val="170000"/>
              </a:lnSpc>
              <a:buFont typeface="Wingdings" pitchFamily="2" charset="2"/>
              <a:buChar char="Ø"/>
            </a:pPr>
            <a:r>
              <a:rPr lang="en-US" sz="2000" dirty="0" smtClean="0">
                <a:latin typeface="Times New Roman" panose="02020603050405020304" pitchFamily="18" charset="0"/>
                <a:cs typeface="Times New Roman" panose="02020603050405020304" pitchFamily="18" charset="0"/>
              </a:rPr>
              <a:t>Types of CAPTCHA</a:t>
            </a:r>
          </a:p>
          <a:p>
            <a:pPr marL="914400" lvl="1" indent="-514350">
              <a:lnSpc>
                <a:spcPct val="170000"/>
              </a:lnSpc>
              <a:buFont typeface="+mj-lt"/>
              <a:buAutoNum type="arabicParenR"/>
            </a:pPr>
            <a:r>
              <a:rPr lang="en-US" sz="1800" dirty="0" smtClean="0">
                <a:latin typeface="Times New Roman" panose="02020603050405020304" pitchFamily="18" charset="0"/>
                <a:cs typeface="Times New Roman" panose="02020603050405020304" pitchFamily="18" charset="0"/>
              </a:rPr>
              <a:t>Text based</a:t>
            </a:r>
          </a:p>
          <a:p>
            <a:pPr marL="914400" lvl="1" indent="-514350">
              <a:lnSpc>
                <a:spcPct val="170000"/>
              </a:lnSpc>
              <a:buFont typeface="+mj-lt"/>
              <a:buAutoNum type="arabicParenR"/>
            </a:pPr>
            <a:r>
              <a:rPr lang="en-US" sz="1800" dirty="0" smtClean="0">
                <a:latin typeface="Times New Roman" panose="02020603050405020304" pitchFamily="18" charset="0"/>
                <a:cs typeface="Times New Roman" panose="02020603050405020304" pitchFamily="18" charset="0"/>
              </a:rPr>
              <a:t>Graphic based</a:t>
            </a:r>
          </a:p>
          <a:p>
            <a:pPr marL="914400" lvl="1" indent="-514350">
              <a:lnSpc>
                <a:spcPct val="170000"/>
              </a:lnSpc>
              <a:buFont typeface="+mj-lt"/>
              <a:buAutoNum type="arabicParenR"/>
            </a:pPr>
            <a:r>
              <a:rPr lang="en-US" sz="1800" dirty="0" smtClean="0">
                <a:latin typeface="Times New Roman" panose="02020603050405020304" pitchFamily="18" charset="0"/>
                <a:cs typeface="Times New Roman" panose="02020603050405020304" pitchFamily="18" charset="0"/>
              </a:rPr>
              <a:t>Audio based</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602087"/>
            <a:ext cx="2133599" cy="838200"/>
          </a:xfrm>
        </p:spPr>
        <p:txBody>
          <a:bodyPr>
            <a:normAutofit/>
          </a:bodyPr>
          <a:lstStyle/>
          <a:p>
            <a:r>
              <a:rPr lang="en-US" sz="3500" u="sng" dirty="0" smtClean="0">
                <a:latin typeface="Times New Roman" panose="02020603050405020304" pitchFamily="18" charset="0"/>
                <a:cs typeface="Times New Roman" panose="02020603050405020304" pitchFamily="18" charset="0"/>
              </a:rPr>
              <a:t>Example </a:t>
            </a:r>
            <a:endParaRPr lang="en-US" sz="3500"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 xmlns:a14="http://schemas.microsoft.com/office/drawing/2010/main" val="0"/>
              </a:ext>
            </a:extLst>
          </a:blip>
          <a:srcRect l="1076" t="1739" r="1076" b="892"/>
          <a:stretch/>
        </p:blipFill>
        <p:spPr>
          <a:xfrm>
            <a:off x="1371599" y="1472484"/>
            <a:ext cx="7389387" cy="454731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991" y="609600"/>
            <a:ext cx="2286001" cy="762000"/>
          </a:xfrm>
        </p:spPr>
        <p:txBody>
          <a:bodyPr>
            <a:noAutofit/>
          </a:bodyPr>
          <a:lstStyle/>
          <a:p>
            <a:r>
              <a:rPr lang="en-US" sz="3500" u="sng" dirty="0" smtClean="0">
                <a:latin typeface="Times New Roman" panose="02020603050405020304" pitchFamily="18" charset="0"/>
                <a:cs typeface="Times New Roman" panose="02020603050405020304" pitchFamily="18" charset="0"/>
              </a:rPr>
              <a:t>How to do?</a:t>
            </a:r>
            <a:endParaRPr lang="en-US" sz="35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5000" y="1371600"/>
            <a:ext cx="6591985" cy="4953000"/>
          </a:xfrm>
        </p:spPr>
        <p:txBody>
          <a:bodyPr>
            <a:noAutofit/>
          </a:bodyPr>
          <a:lstStyle/>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Task is to generate unique CAPTCHA every time and to tell whether the user is human or not by asking user to enter the same CAPTCHA as generated automatically and checking the user input with generated CAPTCHA</a:t>
            </a:r>
          </a:p>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Set of characters to generate CAPTCHA are stored in a character array </a:t>
            </a:r>
            <a:r>
              <a:rPr lang="en-US" sz="2400" dirty="0" err="1" smtClean="0">
                <a:latin typeface="Times New Roman" panose="02020603050405020304" pitchFamily="18" charset="0"/>
                <a:cs typeface="Times New Roman" panose="02020603050405020304" pitchFamily="18" charset="0"/>
              </a:rPr>
              <a:t>chrs</a:t>
            </a:r>
            <a:r>
              <a:rPr lang="en-US" sz="2400" dirty="0" smtClean="0">
                <a:latin typeface="Times New Roman" panose="02020603050405020304" pitchFamily="18" charset="0"/>
                <a:cs typeface="Times New Roman" panose="02020603050405020304" pitchFamily="18" charset="0"/>
              </a:rPr>
              <a:t>() which contains(a-z, A-Z, 0-9) , there size of </a:t>
            </a:r>
            <a:r>
              <a:rPr lang="en-US" sz="2400" dirty="0" err="1" smtClean="0">
                <a:latin typeface="Times New Roman" panose="02020603050405020304" pitchFamily="18" charset="0"/>
                <a:cs typeface="Times New Roman" panose="02020603050405020304" pitchFamily="18" charset="0"/>
              </a:rPr>
              <a:t>chrs</a:t>
            </a:r>
            <a:r>
              <a:rPr lang="en-US" sz="2400" dirty="0" smtClean="0">
                <a:latin typeface="Times New Roman" panose="02020603050405020304" pitchFamily="18" charset="0"/>
                <a:cs typeface="Times New Roman" panose="02020603050405020304" pitchFamily="18" charset="0"/>
              </a:rPr>
              <a:t>() is 62</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390991" y="1371600"/>
            <a:ext cx="7620000" cy="5181600"/>
          </a:xfrm>
        </p:spPr>
        <p:txBody>
          <a:bodyPr>
            <a:noAutofit/>
          </a:bodyPr>
          <a:lstStyle/>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To generate a unique CAPTCHA every time a random number is generated using rand() function</a:t>
            </a:r>
          </a:p>
          <a:p>
            <a:pPr algn="just">
              <a:lnSpc>
                <a:spcPct val="150000"/>
              </a:lnSpc>
              <a:buFont typeface="Wingdings" panose="05000000000000000000" pitchFamily="2" charset="2"/>
              <a:buChar char="Ø"/>
            </a:pPr>
            <a:r>
              <a:rPr lang="en-US" sz="2400" dirty="0" err="1" smtClean="0">
                <a:latin typeface="Times New Roman" panose="02020603050405020304" pitchFamily="18" charset="0"/>
                <a:cs typeface="Times New Roman" panose="02020603050405020304" pitchFamily="18" charset="0"/>
              </a:rPr>
              <a:t>Randint</a:t>
            </a:r>
            <a:r>
              <a:rPr lang="en-US" sz="2400" dirty="0" smtClean="0">
                <a:latin typeface="Times New Roman" panose="02020603050405020304" pitchFamily="18" charset="0"/>
                <a:cs typeface="Times New Roman" panose="02020603050405020304" pitchFamily="18" charset="0"/>
              </a:rPr>
              <a:t>(97 ,122) is used for small alphabets</a:t>
            </a:r>
          </a:p>
          <a:p>
            <a:pPr algn="just">
              <a:lnSpc>
                <a:spcPct val="150000"/>
              </a:lnSpc>
              <a:buFont typeface="Wingdings" panose="05000000000000000000" pitchFamily="2" charset="2"/>
              <a:buChar char="Ø"/>
            </a:pPr>
            <a:r>
              <a:rPr lang="en-US" sz="2400" dirty="0" err="1" smtClean="0">
                <a:latin typeface="Times New Roman" panose="02020603050405020304" pitchFamily="18" charset="0"/>
                <a:cs typeface="Times New Roman" panose="02020603050405020304" pitchFamily="18" charset="0"/>
              </a:rPr>
              <a:t>Randint</a:t>
            </a:r>
            <a:r>
              <a:rPr lang="en-US" sz="2400" dirty="0" smtClean="0">
                <a:latin typeface="Times New Roman" panose="02020603050405020304" pitchFamily="18" charset="0"/>
                <a:cs typeface="Times New Roman" panose="02020603050405020304" pitchFamily="18" charset="0"/>
              </a:rPr>
              <a:t>(65,90) is used for capital alphabet</a:t>
            </a:r>
          </a:p>
          <a:p>
            <a:pPr algn="just">
              <a:lnSpc>
                <a:spcPct val="150000"/>
              </a:lnSpc>
              <a:buFont typeface="Wingdings" panose="05000000000000000000" pitchFamily="2" charset="2"/>
              <a:buChar char="Ø"/>
            </a:pPr>
            <a:r>
              <a:rPr lang="en-US" sz="2400" dirty="0" err="1" smtClean="0">
                <a:latin typeface="Times New Roman" panose="02020603050405020304" pitchFamily="18" charset="0"/>
                <a:cs typeface="Times New Roman" panose="02020603050405020304" pitchFamily="18" charset="0"/>
              </a:rPr>
              <a:t>Randint</a:t>
            </a:r>
            <a:r>
              <a:rPr lang="en-US" sz="2400" dirty="0" smtClean="0">
                <a:latin typeface="Times New Roman" panose="02020603050405020304" pitchFamily="18" charset="0"/>
                <a:cs typeface="Times New Roman" panose="02020603050405020304" pitchFamily="18" charset="0"/>
              </a:rPr>
              <a:t>(48,57) is used for numerical</a:t>
            </a:r>
          </a:p>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get() function is used to get the data </a:t>
            </a:r>
          </a:p>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Message box is used to show the message</a:t>
            </a:r>
          </a:p>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GUI is used to create window pages by importing </a:t>
            </a:r>
            <a:r>
              <a:rPr lang="en-US" sz="2400" dirty="0" err="1" smtClean="0">
                <a:latin typeface="Times New Roman" panose="02020603050405020304" pitchFamily="18" charset="0"/>
                <a:cs typeface="Times New Roman" panose="02020603050405020304" pitchFamily="18" charset="0"/>
              </a:rPr>
              <a:t>tkinter</a:t>
            </a:r>
            <a:r>
              <a:rPr lang="en-US" sz="2400" dirty="0" smtClean="0">
                <a:latin typeface="Times New Roman" panose="02020603050405020304" pitchFamily="18" charset="0"/>
                <a:cs typeface="Times New Roman" panose="02020603050405020304" pitchFamily="18" charset="0"/>
              </a:rPr>
              <a:t>.</a:t>
            </a:r>
          </a:p>
        </p:txBody>
      </p:sp>
      <p:sp>
        <p:nvSpPr>
          <p:cNvPr id="6" name="Title 1"/>
          <p:cNvSpPr>
            <a:spLocks noGrp="1"/>
          </p:cNvSpPr>
          <p:nvPr>
            <p:ph type="title"/>
          </p:nvPr>
        </p:nvSpPr>
        <p:spPr>
          <a:xfrm>
            <a:off x="4057991" y="609600"/>
            <a:ext cx="2286001" cy="762000"/>
          </a:xfrm>
        </p:spPr>
        <p:txBody>
          <a:bodyPr>
            <a:noAutofit/>
          </a:bodyPr>
          <a:lstStyle/>
          <a:p>
            <a:r>
              <a:rPr lang="en-US" sz="3500" u="sng" dirty="0" smtClean="0">
                <a:latin typeface="Times New Roman" panose="02020603050405020304" pitchFamily="18" charset="0"/>
                <a:cs typeface="Times New Roman" panose="02020603050405020304" pitchFamily="18" charset="0"/>
              </a:rPr>
              <a:t>How to do?</a:t>
            </a:r>
            <a:endParaRPr lang="en-US" sz="3500" u="sng"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524000"/>
            <a:ext cx="7010400" cy="4953000"/>
          </a:xfrm>
        </p:spPr>
        <p:txBody>
          <a:bodyPr>
            <a:noAutofit/>
          </a:bodyPr>
          <a:lstStyle/>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Reg. no. should  always be integer and maximum of 8 digits</a:t>
            </a:r>
          </a:p>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CAPTCHA is any random 6 digits that can be alphabets or numerical </a:t>
            </a:r>
          </a:p>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If entered CAPTCHA is equal to shown CAPTCHA then proceed further</a:t>
            </a:r>
          </a:p>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If not same not allowed to proceed</a:t>
            </a:r>
          </a:p>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Submit button is used to submit the information</a:t>
            </a:r>
            <a:endParaRPr lang="en-US" sz="2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4057991" y="609600"/>
            <a:ext cx="2286001" cy="762000"/>
          </a:xfrm>
        </p:spPr>
        <p:txBody>
          <a:bodyPr>
            <a:noAutofit/>
          </a:bodyPr>
          <a:lstStyle/>
          <a:p>
            <a:r>
              <a:rPr lang="en-US" sz="3500" u="sng" dirty="0" smtClean="0">
                <a:latin typeface="Times New Roman" panose="02020603050405020304" pitchFamily="18" charset="0"/>
                <a:cs typeface="Times New Roman" panose="02020603050405020304" pitchFamily="18" charset="0"/>
              </a:rPr>
              <a:t>How to do?</a:t>
            </a:r>
            <a:endParaRPr lang="en-US" sz="3500" u="sng"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 xmlns:a14="http://schemas.microsoft.com/office/drawing/2010/main" val="0"/>
              </a:ext>
            </a:extLst>
          </a:blip>
          <a:srcRect l="2500" t="15556" r="7041" b="13333"/>
          <a:stretch/>
        </p:blipFill>
        <p:spPr>
          <a:xfrm>
            <a:off x="1371600" y="1219200"/>
            <a:ext cx="7239000" cy="51054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066800" y="1295400"/>
            <a:ext cx="7772400" cy="53340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2222</TotalTime>
  <Words>313</Words>
  <Application>Microsoft Office PowerPoint</Application>
  <PresentationFormat>On-screen Show (4:3)</PresentationFormat>
  <Paragraphs>52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Wisp</vt:lpstr>
      <vt:lpstr>PYTHON </vt:lpstr>
      <vt:lpstr>Overview</vt:lpstr>
      <vt:lpstr>Definition</vt:lpstr>
      <vt:lpstr>Example </vt:lpstr>
      <vt:lpstr>How to do?</vt:lpstr>
      <vt:lpstr>How to do?</vt:lpstr>
      <vt:lpstr>How to do?</vt:lpstr>
      <vt:lpstr>Slide 8</vt:lpstr>
      <vt:lpstr>Slide 9</vt:lpstr>
      <vt:lpstr>Slide 10</vt:lpstr>
      <vt:lpstr>Slide 11</vt:lpstr>
      <vt:lpstr>Slide 12</vt:lpstr>
      <vt:lpstr>Benefits</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18</cp:revision>
  <dcterms:created xsi:type="dcterms:W3CDTF">2018-10-23T16:12:02Z</dcterms:created>
  <dcterms:modified xsi:type="dcterms:W3CDTF">2018-11-02T06:06:28Z</dcterms:modified>
</cp:coreProperties>
</file>