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305" r:id="rId5"/>
    <p:sldId id="325" r:id="rId6"/>
    <p:sldId id="321" r:id="rId7"/>
    <p:sldId id="307" r:id="rId8"/>
    <p:sldId id="308" r:id="rId9"/>
    <p:sldId id="326" r:id="rId10"/>
    <p:sldId id="320" r:id="rId11"/>
    <p:sldId id="328" r:id="rId12"/>
    <p:sldId id="329" r:id="rId13"/>
    <p:sldId id="322" r:id="rId14"/>
    <p:sldId id="327" r:id="rId15"/>
    <p:sldId id="31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3792" userDrawn="1">
          <p15:clr>
            <a:srgbClr val="A4A3A4"/>
          </p15:clr>
        </p15:guide>
        <p15:guide id="3" pos="528" userDrawn="1">
          <p15:clr>
            <a:srgbClr val="A4A3A4"/>
          </p15:clr>
        </p15:guide>
        <p15:guide id="4" pos="7128" userDrawn="1">
          <p15:clr>
            <a:srgbClr val="A4A3A4"/>
          </p15:clr>
        </p15:guide>
        <p15:guide id="5" orient="horz" pos="2808" userDrawn="1">
          <p15:clr>
            <a:srgbClr val="A4A3A4"/>
          </p15:clr>
        </p15:guide>
        <p15:guide id="6" pos="2976" userDrawn="1">
          <p15:clr>
            <a:srgbClr val="A4A3A4"/>
          </p15:clr>
        </p15:guide>
        <p15:guide id="7"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CBD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8D230F3-CF80-4859-8CE7-A43EE81993B5}">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82"/>
  </p:normalViewPr>
  <p:slideViewPr>
    <p:cSldViewPr snapToGrid="0">
      <p:cViewPr varScale="1">
        <p:scale>
          <a:sx n="78" d="100"/>
          <a:sy n="78" d="100"/>
        </p:scale>
        <p:origin x="835" y="62"/>
      </p:cViewPr>
      <p:guideLst>
        <p:guide orient="horz" pos="3792"/>
        <p:guide pos="528"/>
        <p:guide pos="7128"/>
        <p:guide orient="horz" pos="2808"/>
        <p:guide pos="2976"/>
        <p:guide orient="horz" pos="9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12/20/2024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12/20/2024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6">
            <a:lumMod val="50000"/>
          </a:schemeClr>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610FBCDE-EE59-33A6-32CA-9F6279AA435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2700"/>
            <a:ext cx="12192000" cy="6858000"/>
          </a:xfrm>
          <a:prstGeom prst="rect">
            <a:avLst/>
          </a:prstGeom>
        </p:spPr>
      </p:pic>
      <p:pic>
        <p:nvPicPr>
          <p:cNvPr id="6" name="Graphic 5">
            <a:extLst>
              <a:ext uri="{FF2B5EF4-FFF2-40B4-BE49-F238E27FC236}">
                <a16:creationId xmlns:a16="http://schemas.microsoft.com/office/drawing/2014/main" id="{E45A58EF-738C-B1BA-F49A-84ADB68F8A88}"/>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49858"/>
          <a:stretch/>
        </p:blipFill>
        <p:spPr>
          <a:xfrm>
            <a:off x="8401354" y="9452"/>
            <a:ext cx="2286000" cy="1146248"/>
          </a:xfrm>
          <a:prstGeom prst="rect">
            <a:avLst/>
          </a:prstGeom>
        </p:spPr>
      </p:pic>
      <p:pic>
        <p:nvPicPr>
          <p:cNvPr id="7" name="Graphic 6">
            <a:extLst>
              <a:ext uri="{FF2B5EF4-FFF2-40B4-BE49-F238E27FC236}">
                <a16:creationId xmlns:a16="http://schemas.microsoft.com/office/drawing/2014/main" id="{37F78E2C-6843-1373-E993-79393D85843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49858"/>
          <a:stretch/>
        </p:blipFill>
        <p:spPr>
          <a:xfrm>
            <a:off x="10687351" y="9452"/>
            <a:ext cx="1504649" cy="1146248"/>
          </a:xfrm>
          <a:prstGeom prst="rect">
            <a:avLst/>
          </a:prstGeom>
        </p:spPr>
      </p:pic>
      <p:pic>
        <p:nvPicPr>
          <p:cNvPr id="8" name="Graphic 7">
            <a:extLst>
              <a:ext uri="{FF2B5EF4-FFF2-40B4-BE49-F238E27FC236}">
                <a16:creationId xmlns:a16="http://schemas.microsoft.com/office/drawing/2014/main" id="{9559DD38-C8CC-7B28-F492-ACB263A81476}"/>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9" name="Graphic 8">
            <a:extLst>
              <a:ext uri="{FF2B5EF4-FFF2-40B4-BE49-F238E27FC236}">
                <a16:creationId xmlns:a16="http://schemas.microsoft.com/office/drawing/2014/main" id="{8DEFF3B2-90E8-5D9B-CEA8-00B05000BF0E}"/>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2" name="Title 1">
            <a:extLst>
              <a:ext uri="{FF2B5EF4-FFF2-40B4-BE49-F238E27FC236}">
                <a16:creationId xmlns:a16="http://schemas.microsoft.com/office/drawing/2014/main" id="{9BAE121A-5259-1180-7385-CE2C03431052}"/>
              </a:ext>
            </a:extLst>
          </p:cNvPr>
          <p:cNvSpPr>
            <a:spLocks noGrp="1"/>
          </p:cNvSpPr>
          <p:nvPr>
            <p:ph type="title"/>
          </p:nvPr>
        </p:nvSpPr>
        <p:spPr>
          <a:xfrm>
            <a:off x="841248" y="841248"/>
            <a:ext cx="10479024" cy="557784"/>
          </a:xfrm>
        </p:spPr>
        <p:txBody>
          <a:bodyPr anchor="t"/>
          <a:lstStyle>
            <a:lvl1pPr>
              <a:defRPr sz="2000" b="1" cap="all" spc="300" baseline="0">
                <a:solidFill>
                  <a:schemeClr val="bg1">
                    <a:lumMod val="95000"/>
                  </a:schemeClr>
                </a:solidFill>
              </a:defRPr>
            </a:lvl1pPr>
          </a:lstStyle>
          <a:p>
            <a:r>
              <a:rPr lang="en-US"/>
              <a:t>Click to edit Master title style</a:t>
            </a:r>
            <a:endParaRPr lang="en-US" dirty="0"/>
          </a:p>
        </p:txBody>
      </p:sp>
      <p:sp>
        <p:nvSpPr>
          <p:cNvPr id="11" name="Text Placeholder 10">
            <a:extLst>
              <a:ext uri="{FF2B5EF4-FFF2-40B4-BE49-F238E27FC236}">
                <a16:creationId xmlns:a16="http://schemas.microsoft.com/office/drawing/2014/main" id="{B810682D-F26A-B1BF-CD97-BB8BD31B2F32}"/>
              </a:ext>
            </a:extLst>
          </p:cNvPr>
          <p:cNvSpPr>
            <a:spLocks noGrp="1"/>
          </p:cNvSpPr>
          <p:nvPr>
            <p:ph type="body" sz="quarter" idx="10"/>
          </p:nvPr>
        </p:nvSpPr>
        <p:spPr>
          <a:xfrm>
            <a:off x="841247" y="1536192"/>
            <a:ext cx="10479215" cy="4480560"/>
          </a:xfrm>
        </p:spPr>
        <p:txBody>
          <a:bodyPr/>
          <a:lstStyle>
            <a:lvl1pPr marL="0" indent="0">
              <a:lnSpc>
                <a:spcPct val="75000"/>
              </a:lnSpc>
              <a:buNone/>
              <a:defRPr sz="8000">
                <a:solidFill>
                  <a:schemeClr val="bg1">
                    <a:lumMod val="95000"/>
                  </a:schemeClr>
                </a:solidFill>
              </a:defRPr>
            </a:lvl1pPr>
          </a:lstStyle>
          <a:p>
            <a:pPr lvl="0"/>
            <a:r>
              <a:rPr lang="en-US"/>
              <a:t>Click to edit Master text styles</a:t>
            </a:r>
          </a:p>
        </p:txBody>
      </p:sp>
    </p:spTree>
    <p:extLst>
      <p:ext uri="{BB962C8B-B14F-4D97-AF65-F5344CB8AC3E}">
        <p14:creationId xmlns:p14="http://schemas.microsoft.com/office/powerpoint/2010/main" val="3358800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EC5788EE-4EDA-20FA-8EB9-2F0639E8A2B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0000" t="1" b="49999"/>
          <a:stretch/>
        </p:blipFill>
        <p:spPr>
          <a:xfrm>
            <a:off x="6096000" y="0"/>
            <a:ext cx="6095999" cy="3429000"/>
          </a:xfrm>
          <a:prstGeom prst="rect">
            <a:avLst/>
          </a:prstGeom>
        </p:spPr>
      </p:pic>
      <p:pic>
        <p:nvPicPr>
          <p:cNvPr id="8" name="Graphic 7">
            <a:extLst>
              <a:ext uri="{FF2B5EF4-FFF2-40B4-BE49-F238E27FC236}">
                <a16:creationId xmlns:a16="http://schemas.microsoft.com/office/drawing/2014/main" id="{9D053CA0-7A9F-FC49-AD3F-F3280344D76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283" r="50000"/>
          <a:stretch/>
        </p:blipFill>
        <p:spPr>
          <a:xfrm>
            <a:off x="0" y="5731979"/>
            <a:ext cx="6096000" cy="1146408"/>
          </a:xfrm>
          <a:prstGeom prst="rect">
            <a:avLst/>
          </a:prstGeom>
        </p:spPr>
      </p:pic>
      <p:pic>
        <p:nvPicPr>
          <p:cNvPr id="10" name="Graphic 9">
            <a:extLst>
              <a:ext uri="{FF2B5EF4-FFF2-40B4-BE49-F238E27FC236}">
                <a16:creationId xmlns:a16="http://schemas.microsoft.com/office/drawing/2014/main" id="{767F6939-7B7E-F49F-8219-DC8CDAC85D5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1354" y="9452"/>
            <a:ext cx="2286000" cy="2286000"/>
          </a:xfrm>
          <a:prstGeom prst="rect">
            <a:avLst/>
          </a:prstGeom>
        </p:spPr>
      </p:pic>
      <p:pic>
        <p:nvPicPr>
          <p:cNvPr id="11" name="Graphic 10">
            <a:extLst>
              <a:ext uri="{FF2B5EF4-FFF2-40B4-BE49-F238E27FC236}">
                <a16:creationId xmlns:a16="http://schemas.microsoft.com/office/drawing/2014/main" id="{FACCA700-291A-CD50-0CF3-749300C8D7A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pic>
        <p:nvPicPr>
          <p:cNvPr id="12" name="Graphic 11">
            <a:extLst>
              <a:ext uri="{FF2B5EF4-FFF2-40B4-BE49-F238E27FC236}">
                <a16:creationId xmlns:a16="http://schemas.microsoft.com/office/drawing/2014/main" id="{0EFADD4D-8EF2-3DF8-F5F4-9459752D546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13" name="Graphic 12">
            <a:extLst>
              <a:ext uri="{FF2B5EF4-FFF2-40B4-BE49-F238E27FC236}">
                <a16:creationId xmlns:a16="http://schemas.microsoft.com/office/drawing/2014/main" id="{B5B36F67-81DA-36AC-5D17-0172FF5A70CA}"/>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a:t>Click to edit Master title style</a:t>
            </a:r>
            <a:endParaRPr lang="en-US" dirty="0"/>
          </a:p>
        </p:txBody>
      </p:sp>
      <p:sp>
        <p:nvSpPr>
          <p:cNvPr id="9" name="Content Placeholder 12">
            <a:extLst>
              <a:ext uri="{FF2B5EF4-FFF2-40B4-BE49-F238E27FC236}">
                <a16:creationId xmlns:a16="http://schemas.microsoft.com/office/drawing/2014/main" id="{4D580F1D-9A19-7B41-1ACE-62B7B5444253}"/>
              </a:ext>
            </a:extLst>
          </p:cNvPr>
          <p:cNvSpPr>
            <a:spLocks noGrp="1"/>
          </p:cNvSpPr>
          <p:nvPr>
            <p:ph sz="quarter" idx="14"/>
          </p:nvPr>
        </p:nvSpPr>
        <p:spPr>
          <a:xfrm>
            <a:off x="841248" y="1527048"/>
            <a:ext cx="10479024" cy="4498848"/>
          </a:xfrm>
        </p:spPr>
        <p:txBody>
          <a:bodyPr>
            <a:normAutofit/>
          </a:bodyPr>
          <a:lstStyle>
            <a:lvl1pPr marL="0" indent="0">
              <a:lnSpc>
                <a:spcPct val="90000"/>
              </a:lnSpc>
              <a:spcBef>
                <a:spcPts val="1000"/>
              </a:spcBef>
              <a:spcAft>
                <a:spcPts val="1800"/>
              </a:spcAft>
              <a:buSzPct val="100000"/>
              <a:buNone/>
              <a:defRPr sz="2000"/>
            </a:lvl1pPr>
            <a:lvl2pPr>
              <a:buSzPct val="100000"/>
              <a:defRPr sz="2000"/>
            </a:lvl2pPr>
            <a:lvl3pPr>
              <a:buSzPct val="100000"/>
              <a:defRPr sz="1800"/>
            </a:lvl3pPr>
            <a:lvl4pPr>
              <a:buSzPct val="100000"/>
              <a:defRPr sz="1800"/>
            </a:lvl4pPr>
            <a:lvl5pPr>
              <a:buSzPct val="10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dirty="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3163463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with image 03">
    <p:bg>
      <p:bgPr>
        <a:solidFill>
          <a:schemeClr val="accent6">
            <a:lumMod val="50000"/>
          </a:schemeClr>
        </a:soli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7E35C9AB-B94F-CACD-3F8A-C5FE3B695994}"/>
              </a:ext>
            </a:extLst>
          </p:cNvPr>
          <p:cNvSpPr>
            <a:spLocks noGrp="1"/>
          </p:cNvSpPr>
          <p:nvPr>
            <p:ph type="pic" sz="quarter" idx="11"/>
          </p:nvPr>
        </p:nvSpPr>
        <p:spPr>
          <a:xfrm>
            <a:off x="6092952" y="0"/>
            <a:ext cx="6099048" cy="6876288"/>
          </a:xfrm>
          <a:solidFill>
            <a:schemeClr val="accent6">
              <a:lumMod val="75000"/>
            </a:schemeClr>
          </a:solidFill>
        </p:spPr>
        <p:txBody>
          <a:bodyPr/>
          <a:lstStyle>
            <a:lvl1pPr marL="0" indent="0" algn="l">
              <a:buNone/>
              <a:defRPr>
                <a:solidFill>
                  <a:schemeClr val="bg1"/>
                </a:solidFill>
              </a:defRPr>
            </a:lvl1pPr>
          </a:lstStyle>
          <a:p>
            <a:r>
              <a:rPr lang="en-US"/>
              <a:t>Click icon to add picture</a:t>
            </a:r>
            <a:endParaRPr lang="en-US" dirty="0"/>
          </a:p>
        </p:txBody>
      </p:sp>
      <p:sp>
        <p:nvSpPr>
          <p:cNvPr id="124" name="Title 123">
            <a:extLst>
              <a:ext uri="{FF2B5EF4-FFF2-40B4-BE49-F238E27FC236}">
                <a16:creationId xmlns:a16="http://schemas.microsoft.com/office/drawing/2014/main" id="{5EF8E4BF-2FB4-FFDD-E565-805C476240FE}"/>
              </a:ext>
            </a:extLst>
          </p:cNvPr>
          <p:cNvSpPr>
            <a:spLocks noGrp="1"/>
          </p:cNvSpPr>
          <p:nvPr>
            <p:ph type="title"/>
          </p:nvPr>
        </p:nvSpPr>
        <p:spPr>
          <a:xfrm>
            <a:off x="841244" y="832104"/>
            <a:ext cx="6099048" cy="5219236"/>
          </a:xfrm>
        </p:spPr>
        <p:txBody>
          <a:bodyPr anchor="t"/>
          <a:lstStyle>
            <a:lvl1pPr>
              <a:lnSpc>
                <a:spcPct val="75000"/>
              </a:lnSpc>
              <a:defRPr sz="8000" b="0" spc="0" baseline="0">
                <a:solidFill>
                  <a:schemeClr val="bg1"/>
                </a:solidFill>
                <a:latin typeface="+mn-lt"/>
              </a:defRPr>
            </a:lvl1pPr>
          </a:lstStyle>
          <a:p>
            <a:r>
              <a:rPr lang="en-US"/>
              <a:t>Click to edit Master title style</a:t>
            </a:r>
            <a:endParaRPr lang="en-US" dirty="0"/>
          </a:p>
        </p:txBody>
      </p:sp>
      <p:sp>
        <p:nvSpPr>
          <p:cNvPr id="123" name="Text Placeholder 122">
            <a:extLst>
              <a:ext uri="{FF2B5EF4-FFF2-40B4-BE49-F238E27FC236}">
                <a16:creationId xmlns:a16="http://schemas.microsoft.com/office/drawing/2014/main" id="{25C59923-6546-AB3B-534C-22113CD9D671}"/>
              </a:ext>
            </a:extLst>
          </p:cNvPr>
          <p:cNvSpPr>
            <a:spLocks noGrp="1"/>
          </p:cNvSpPr>
          <p:nvPr>
            <p:ph type="body" sz="quarter" idx="15"/>
          </p:nvPr>
        </p:nvSpPr>
        <p:spPr>
          <a:xfrm>
            <a:off x="8401353" y="-1"/>
            <a:ext cx="3790650" cy="1155691"/>
          </a:xfrm>
          <a:custGeom>
            <a:avLst/>
            <a:gdLst>
              <a:gd name="connsiteX0" fmla="*/ 2293575 w 3790650"/>
              <a:gd name="connsiteY0" fmla="*/ 0 h 1155691"/>
              <a:gd name="connsiteX1" fmla="*/ 3790650 w 3790650"/>
              <a:gd name="connsiteY1" fmla="*/ 0 h 1155691"/>
              <a:gd name="connsiteX2" fmla="*/ 3790650 w 3790650"/>
              <a:gd name="connsiteY2" fmla="*/ 1098632 h 1155691"/>
              <a:gd name="connsiteX3" fmla="*/ 3775153 w 3790650"/>
              <a:gd name="connsiteY3" fmla="*/ 1104304 h 1155691"/>
              <a:gd name="connsiteX4" fmla="*/ 3435268 w 3790650"/>
              <a:gd name="connsiteY4" fmla="*/ 1155691 h 1155691"/>
              <a:gd name="connsiteX5" fmla="*/ 2292295 w 3790650"/>
              <a:gd name="connsiteY5" fmla="*/ 12701 h 1155691"/>
              <a:gd name="connsiteX6" fmla="*/ 1280 w 3790650"/>
              <a:gd name="connsiteY6" fmla="*/ 0 h 1155691"/>
              <a:gd name="connsiteX7" fmla="*/ 2284665 w 3790650"/>
              <a:gd name="connsiteY7" fmla="*/ 0 h 1155691"/>
              <a:gd name="connsiteX8" fmla="*/ 2285945 w 3790650"/>
              <a:gd name="connsiteY8" fmla="*/ 12701 h 1155691"/>
              <a:gd name="connsiteX9" fmla="*/ 1142973 w 3790650"/>
              <a:gd name="connsiteY9" fmla="*/ 1155691 h 1155691"/>
              <a:gd name="connsiteX10" fmla="*/ 0 w 3790650"/>
              <a:gd name="connsiteY10" fmla="*/ 12701 h 1155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90650" h="1155691">
                <a:moveTo>
                  <a:pt x="2293575" y="0"/>
                </a:moveTo>
                <a:lnTo>
                  <a:pt x="3790650" y="0"/>
                </a:lnTo>
                <a:lnTo>
                  <a:pt x="3790650" y="1098632"/>
                </a:lnTo>
                <a:lnTo>
                  <a:pt x="3775153" y="1104304"/>
                </a:lnTo>
                <a:cubicBezTo>
                  <a:pt x="3667783" y="1137700"/>
                  <a:pt x="3553627" y="1155691"/>
                  <a:pt x="3435268" y="1155691"/>
                </a:cubicBezTo>
                <a:cubicBezTo>
                  <a:pt x="2804021" y="1155691"/>
                  <a:pt x="2292295" y="643957"/>
                  <a:pt x="2292295" y="12701"/>
                </a:cubicBezTo>
                <a:close/>
                <a:moveTo>
                  <a:pt x="1280" y="0"/>
                </a:moveTo>
                <a:lnTo>
                  <a:pt x="2284665" y="0"/>
                </a:lnTo>
                <a:lnTo>
                  <a:pt x="2285945" y="12701"/>
                </a:lnTo>
                <a:cubicBezTo>
                  <a:pt x="2285945" y="643957"/>
                  <a:pt x="1774219" y="1155691"/>
                  <a:pt x="1142973" y="1155691"/>
                </a:cubicBezTo>
                <a:cubicBezTo>
                  <a:pt x="511726" y="1155691"/>
                  <a:pt x="0" y="643957"/>
                  <a:pt x="0" y="12701"/>
                </a:cubicBezTo>
                <a:close/>
              </a:path>
            </a:pathLst>
          </a:custGeom>
          <a:solidFill>
            <a:schemeClr val="accent6">
              <a:lumMod val="75000"/>
              <a:alpha val="25000"/>
            </a:schemeClr>
          </a:solidFill>
        </p:spPr>
        <p:txBody>
          <a:bodyPr wrap="square">
            <a:noAutofit/>
          </a:bodyPr>
          <a:lstStyle>
            <a:lvl1pPr>
              <a:defRPr>
                <a:noFill/>
              </a:defRPr>
            </a:lvl1pPr>
          </a:lstStyle>
          <a:p>
            <a:pPr lvl="0"/>
            <a:r>
              <a:rPr lang="en-US"/>
              <a:t>Click to edit Master text styles</a:t>
            </a:r>
          </a:p>
        </p:txBody>
      </p:sp>
      <p:sp>
        <p:nvSpPr>
          <p:cNvPr id="48" name="Text Placeholder 47">
            <a:extLst>
              <a:ext uri="{FF2B5EF4-FFF2-40B4-BE49-F238E27FC236}">
                <a16:creationId xmlns:a16="http://schemas.microsoft.com/office/drawing/2014/main" id="{880C9A0C-95B8-C535-9B78-63FDB782BE10}"/>
              </a:ext>
            </a:extLst>
          </p:cNvPr>
          <p:cNvSpPr>
            <a:spLocks noGrp="1"/>
          </p:cNvSpPr>
          <p:nvPr>
            <p:ph type="body" sz="quarter" idx="12"/>
          </p:nvPr>
        </p:nvSpPr>
        <p:spPr>
          <a:xfrm>
            <a:off x="-3" y="5727700"/>
            <a:ext cx="12192003" cy="1130300"/>
          </a:xfrm>
          <a:custGeom>
            <a:avLst/>
            <a:gdLst>
              <a:gd name="connsiteX0" fmla="*/ 11823828 w 12192003"/>
              <a:gd name="connsiteY0" fmla="*/ 0 h 1130300"/>
              <a:gd name="connsiteX1" fmla="*/ 12163721 w 12192003"/>
              <a:gd name="connsiteY1" fmla="*/ 51387 h 1130300"/>
              <a:gd name="connsiteX2" fmla="*/ 12192003 w 12192003"/>
              <a:gd name="connsiteY2" fmla="*/ 61738 h 1130300"/>
              <a:gd name="connsiteX3" fmla="*/ 12192003 w 12192003"/>
              <a:gd name="connsiteY3" fmla="*/ 1130300 h 1130300"/>
              <a:gd name="connsiteX4" fmla="*/ 10681469 w 12192003"/>
              <a:gd name="connsiteY4" fmla="*/ 1130300 h 1130300"/>
              <a:gd name="connsiteX5" fmla="*/ 10686729 w 12192003"/>
              <a:gd name="connsiteY5" fmla="*/ 1026126 h 1130300"/>
              <a:gd name="connsiteX6" fmla="*/ 11823828 w 12192003"/>
              <a:gd name="connsiteY6" fmla="*/ 0 h 1130300"/>
              <a:gd name="connsiteX7" fmla="*/ 9531478 w 12192003"/>
              <a:gd name="connsiteY7" fmla="*/ 0 h 1130300"/>
              <a:gd name="connsiteX8" fmla="*/ 10668577 w 12192003"/>
              <a:gd name="connsiteY8" fmla="*/ 1026126 h 1130300"/>
              <a:gd name="connsiteX9" fmla="*/ 10673837 w 12192003"/>
              <a:gd name="connsiteY9" fmla="*/ 1130300 h 1130300"/>
              <a:gd name="connsiteX10" fmla="*/ 8389119 w 12192003"/>
              <a:gd name="connsiteY10" fmla="*/ 1130300 h 1130300"/>
              <a:gd name="connsiteX11" fmla="*/ 8394379 w 12192003"/>
              <a:gd name="connsiteY11" fmla="*/ 1026126 h 1130300"/>
              <a:gd name="connsiteX12" fmla="*/ 9531478 w 12192003"/>
              <a:gd name="connsiteY12" fmla="*/ 0 h 1130300"/>
              <a:gd name="connsiteX13" fmla="*/ 7239129 w 12192003"/>
              <a:gd name="connsiteY13" fmla="*/ 0 h 1130300"/>
              <a:gd name="connsiteX14" fmla="*/ 8376227 w 12192003"/>
              <a:gd name="connsiteY14" fmla="*/ 1026126 h 1130300"/>
              <a:gd name="connsiteX15" fmla="*/ 8381487 w 12192003"/>
              <a:gd name="connsiteY15" fmla="*/ 1130300 h 1130300"/>
              <a:gd name="connsiteX16" fmla="*/ 6096769 w 12192003"/>
              <a:gd name="connsiteY16" fmla="*/ 1130300 h 1130300"/>
              <a:gd name="connsiteX17" fmla="*/ 6102029 w 12192003"/>
              <a:gd name="connsiteY17" fmla="*/ 1026126 h 1130300"/>
              <a:gd name="connsiteX18" fmla="*/ 7239129 w 12192003"/>
              <a:gd name="connsiteY18" fmla="*/ 0 h 1130300"/>
              <a:gd name="connsiteX19" fmla="*/ 4946780 w 12192003"/>
              <a:gd name="connsiteY19" fmla="*/ 0 h 1130300"/>
              <a:gd name="connsiteX20" fmla="*/ 6083878 w 12192003"/>
              <a:gd name="connsiteY20" fmla="*/ 1026126 h 1130300"/>
              <a:gd name="connsiteX21" fmla="*/ 6089139 w 12192003"/>
              <a:gd name="connsiteY21" fmla="*/ 1130300 h 1130300"/>
              <a:gd name="connsiteX22" fmla="*/ 3804423 w 12192003"/>
              <a:gd name="connsiteY22" fmla="*/ 1130300 h 1130300"/>
              <a:gd name="connsiteX23" fmla="*/ 3809684 w 12192003"/>
              <a:gd name="connsiteY23" fmla="*/ 1026126 h 1130300"/>
              <a:gd name="connsiteX24" fmla="*/ 4946780 w 12192003"/>
              <a:gd name="connsiteY24" fmla="*/ 0 h 1130300"/>
              <a:gd name="connsiteX25" fmla="*/ 2654431 w 12192003"/>
              <a:gd name="connsiteY25" fmla="*/ 0 h 1130300"/>
              <a:gd name="connsiteX26" fmla="*/ 3791530 w 12192003"/>
              <a:gd name="connsiteY26" fmla="*/ 1026126 h 1130300"/>
              <a:gd name="connsiteX27" fmla="*/ 3796791 w 12192003"/>
              <a:gd name="connsiteY27" fmla="*/ 1130300 h 1130300"/>
              <a:gd name="connsiteX28" fmla="*/ 1512072 w 12192003"/>
              <a:gd name="connsiteY28" fmla="*/ 1130300 h 1130300"/>
              <a:gd name="connsiteX29" fmla="*/ 1517332 w 12192003"/>
              <a:gd name="connsiteY29" fmla="*/ 1026126 h 1130300"/>
              <a:gd name="connsiteX30" fmla="*/ 2654431 w 12192003"/>
              <a:gd name="connsiteY30" fmla="*/ 0 h 1130300"/>
              <a:gd name="connsiteX31" fmla="*/ 362080 w 12192003"/>
              <a:gd name="connsiteY31" fmla="*/ 0 h 1130300"/>
              <a:gd name="connsiteX32" fmla="*/ 1499179 w 12192003"/>
              <a:gd name="connsiteY32" fmla="*/ 1026126 h 1130300"/>
              <a:gd name="connsiteX33" fmla="*/ 1504439 w 12192003"/>
              <a:gd name="connsiteY33" fmla="*/ 1130300 h 1130300"/>
              <a:gd name="connsiteX34" fmla="*/ 0 w 12192003"/>
              <a:gd name="connsiteY34" fmla="*/ 1130300 h 1130300"/>
              <a:gd name="connsiteX35" fmla="*/ 0 w 12192003"/>
              <a:gd name="connsiteY35" fmla="*/ 59507 h 1130300"/>
              <a:gd name="connsiteX36" fmla="*/ 22187 w 12192003"/>
              <a:gd name="connsiteY36" fmla="*/ 51387 h 1130300"/>
              <a:gd name="connsiteX37" fmla="*/ 362080 w 12192003"/>
              <a:gd name="connsiteY37" fmla="*/ 0 h 113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3" h="1130300">
                <a:moveTo>
                  <a:pt x="11823828" y="0"/>
                </a:moveTo>
                <a:cubicBezTo>
                  <a:pt x="11942189" y="0"/>
                  <a:pt x="12056349" y="17991"/>
                  <a:pt x="12163721" y="51387"/>
                </a:cubicBezTo>
                <a:lnTo>
                  <a:pt x="12192003" y="61738"/>
                </a:lnTo>
                <a:lnTo>
                  <a:pt x="12192003" y="1130300"/>
                </a:lnTo>
                <a:lnTo>
                  <a:pt x="10681469" y="1130300"/>
                </a:lnTo>
                <a:lnTo>
                  <a:pt x="10686729" y="1026126"/>
                </a:lnTo>
                <a:cubicBezTo>
                  <a:pt x="10745262" y="449767"/>
                  <a:pt x="11232021" y="0"/>
                  <a:pt x="11823828" y="0"/>
                </a:cubicBezTo>
                <a:close/>
                <a:moveTo>
                  <a:pt x="9531478" y="0"/>
                </a:moveTo>
                <a:cubicBezTo>
                  <a:pt x="10123285" y="0"/>
                  <a:pt x="10610044" y="449767"/>
                  <a:pt x="10668577" y="1026126"/>
                </a:cubicBezTo>
                <a:lnTo>
                  <a:pt x="10673837" y="1130300"/>
                </a:lnTo>
                <a:lnTo>
                  <a:pt x="8389119" y="1130300"/>
                </a:lnTo>
                <a:lnTo>
                  <a:pt x="8394379" y="1026126"/>
                </a:lnTo>
                <a:cubicBezTo>
                  <a:pt x="8452912" y="449767"/>
                  <a:pt x="8939671" y="0"/>
                  <a:pt x="9531478" y="0"/>
                </a:cubicBezTo>
                <a:close/>
                <a:moveTo>
                  <a:pt x="7239129" y="0"/>
                </a:moveTo>
                <a:cubicBezTo>
                  <a:pt x="7830936" y="0"/>
                  <a:pt x="8317694" y="449767"/>
                  <a:pt x="8376227" y="1026126"/>
                </a:cubicBezTo>
                <a:lnTo>
                  <a:pt x="8381487" y="1130300"/>
                </a:lnTo>
                <a:lnTo>
                  <a:pt x="6096769" y="1130300"/>
                </a:lnTo>
                <a:lnTo>
                  <a:pt x="6102029" y="1026126"/>
                </a:lnTo>
                <a:cubicBezTo>
                  <a:pt x="6160563" y="449767"/>
                  <a:pt x="6647322" y="0"/>
                  <a:pt x="7239129" y="0"/>
                </a:cubicBezTo>
                <a:close/>
                <a:moveTo>
                  <a:pt x="4946780" y="0"/>
                </a:moveTo>
                <a:cubicBezTo>
                  <a:pt x="5538587" y="0"/>
                  <a:pt x="6025345" y="449767"/>
                  <a:pt x="6083878" y="1026126"/>
                </a:cubicBezTo>
                <a:lnTo>
                  <a:pt x="6089139" y="1130300"/>
                </a:lnTo>
                <a:lnTo>
                  <a:pt x="3804423" y="1130300"/>
                </a:lnTo>
                <a:lnTo>
                  <a:pt x="3809684" y="1026126"/>
                </a:lnTo>
                <a:cubicBezTo>
                  <a:pt x="3868216" y="449767"/>
                  <a:pt x="4354972" y="0"/>
                  <a:pt x="4946780" y="0"/>
                </a:cubicBezTo>
                <a:close/>
                <a:moveTo>
                  <a:pt x="2654431" y="0"/>
                </a:moveTo>
                <a:cubicBezTo>
                  <a:pt x="3246238" y="0"/>
                  <a:pt x="3732997" y="449767"/>
                  <a:pt x="3791530" y="1026126"/>
                </a:cubicBezTo>
                <a:lnTo>
                  <a:pt x="3796791" y="1130300"/>
                </a:lnTo>
                <a:lnTo>
                  <a:pt x="1512072" y="1130300"/>
                </a:lnTo>
                <a:lnTo>
                  <a:pt x="1517332" y="1026126"/>
                </a:lnTo>
                <a:cubicBezTo>
                  <a:pt x="1575865" y="449767"/>
                  <a:pt x="2062624" y="0"/>
                  <a:pt x="2654431" y="0"/>
                </a:cubicBezTo>
                <a:close/>
                <a:moveTo>
                  <a:pt x="362080" y="0"/>
                </a:moveTo>
                <a:cubicBezTo>
                  <a:pt x="953887" y="0"/>
                  <a:pt x="1440646" y="449767"/>
                  <a:pt x="1499179" y="1026126"/>
                </a:cubicBezTo>
                <a:lnTo>
                  <a:pt x="1504439" y="1130300"/>
                </a:lnTo>
                <a:lnTo>
                  <a:pt x="0" y="1130300"/>
                </a:lnTo>
                <a:lnTo>
                  <a:pt x="0" y="59507"/>
                </a:lnTo>
                <a:lnTo>
                  <a:pt x="22187" y="51387"/>
                </a:lnTo>
                <a:cubicBezTo>
                  <a:pt x="129559" y="17991"/>
                  <a:pt x="243719" y="0"/>
                  <a:pt x="362080" y="0"/>
                </a:cubicBezTo>
                <a:close/>
              </a:path>
            </a:pathLst>
          </a:custGeom>
          <a:solidFill>
            <a:schemeClr val="accent6">
              <a:lumMod val="75000"/>
              <a:alpha val="25000"/>
            </a:schemeClr>
          </a:solidFill>
        </p:spPr>
        <p:txBody>
          <a:bodyPr wrap="square">
            <a:noAutofit/>
          </a:bodyPr>
          <a:lstStyle>
            <a:lvl1pPr>
              <a:defRPr>
                <a:noFill/>
              </a:defRPr>
            </a:lvl1pPr>
          </a:lstStyle>
          <a:p>
            <a:pPr lvl="0"/>
            <a:r>
              <a:rPr lang="en-US"/>
              <a:t>Click to edit Master text styles</a:t>
            </a:r>
          </a:p>
        </p:txBody>
      </p:sp>
      <p:sp>
        <p:nvSpPr>
          <p:cNvPr id="62" name="Text Placeholder 61">
            <a:extLst>
              <a:ext uri="{FF2B5EF4-FFF2-40B4-BE49-F238E27FC236}">
                <a16:creationId xmlns:a16="http://schemas.microsoft.com/office/drawing/2014/main" id="{70972619-C968-1257-58C9-0DC661642915}"/>
              </a:ext>
            </a:extLst>
          </p:cNvPr>
          <p:cNvSpPr>
            <a:spLocks noGrp="1"/>
          </p:cNvSpPr>
          <p:nvPr>
            <p:ph type="body" sz="quarter" idx="13"/>
          </p:nvPr>
        </p:nvSpPr>
        <p:spPr>
          <a:xfrm>
            <a:off x="0" y="5724189"/>
            <a:ext cx="1503729" cy="1133811"/>
          </a:xfrm>
          <a:custGeom>
            <a:avLst/>
            <a:gdLst>
              <a:gd name="connsiteX0" fmla="*/ 367995 w 1503729"/>
              <a:gd name="connsiteY0" fmla="*/ 19 h 1133811"/>
              <a:gd name="connsiteX1" fmla="*/ 1481576 w 1503729"/>
              <a:gd name="connsiteY1" fmla="*/ 913359 h 1133811"/>
              <a:gd name="connsiteX2" fmla="*/ 1503729 w 1503729"/>
              <a:gd name="connsiteY2" fmla="*/ 1133811 h 1133811"/>
              <a:gd name="connsiteX3" fmla="*/ 1371482 w 1503729"/>
              <a:gd name="connsiteY3" fmla="*/ 1133811 h 1133811"/>
              <a:gd name="connsiteX4" fmla="*/ 1275407 w 1503729"/>
              <a:gd name="connsiteY4" fmla="*/ 1118667 h 1133811"/>
              <a:gd name="connsiteX5" fmla="*/ 367995 w 1503729"/>
              <a:gd name="connsiteY5" fmla="*/ 19 h 1133811"/>
              <a:gd name="connsiteX6" fmla="*/ 367996 w 1503729"/>
              <a:gd name="connsiteY6" fmla="*/ 0 h 1133811"/>
              <a:gd name="connsiteX7" fmla="*/ 33218 w 1503729"/>
              <a:gd name="connsiteY7" fmla="*/ 808204 h 1133811"/>
              <a:gd name="connsiteX8" fmla="*/ 0 w 1503729"/>
              <a:gd name="connsiteY8" fmla="*/ 838393 h 1133811"/>
              <a:gd name="connsiteX9" fmla="*/ 0 w 1503729"/>
              <a:gd name="connsiteY9" fmla="*/ 61671 h 1133811"/>
              <a:gd name="connsiteX10" fmla="*/ 28102 w 1503729"/>
              <a:gd name="connsiteY10" fmla="*/ 51386 h 1133811"/>
              <a:gd name="connsiteX11" fmla="*/ 367996 w 1503729"/>
              <a:gd name="connsiteY11" fmla="*/ 0 h 113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3729" h="1133811">
                <a:moveTo>
                  <a:pt x="367995" y="19"/>
                </a:moveTo>
                <a:cubicBezTo>
                  <a:pt x="917788" y="3008"/>
                  <a:pt x="1375686" y="394157"/>
                  <a:pt x="1481576" y="913359"/>
                </a:cubicBezTo>
                <a:lnTo>
                  <a:pt x="1503729" y="1133811"/>
                </a:lnTo>
                <a:lnTo>
                  <a:pt x="1371482" y="1133811"/>
                </a:lnTo>
                <a:lnTo>
                  <a:pt x="1275407" y="1118667"/>
                </a:lnTo>
                <a:cubicBezTo>
                  <a:pt x="757177" y="1010082"/>
                  <a:pt x="368000" y="550498"/>
                  <a:pt x="367995" y="19"/>
                </a:cubicBezTo>
                <a:close/>
                <a:moveTo>
                  <a:pt x="367996" y="0"/>
                </a:moveTo>
                <a:cubicBezTo>
                  <a:pt x="367996" y="315623"/>
                  <a:pt x="240061" y="601366"/>
                  <a:pt x="33218" y="808204"/>
                </a:cubicBezTo>
                <a:lnTo>
                  <a:pt x="0" y="838393"/>
                </a:lnTo>
                <a:lnTo>
                  <a:pt x="0" y="61671"/>
                </a:lnTo>
                <a:lnTo>
                  <a:pt x="28102" y="51386"/>
                </a:lnTo>
                <a:cubicBezTo>
                  <a:pt x="135475" y="17991"/>
                  <a:pt x="249634" y="0"/>
                  <a:pt x="367996" y="0"/>
                </a:cubicBezTo>
                <a:close/>
              </a:path>
            </a:pathLst>
          </a:custGeom>
          <a:solidFill>
            <a:schemeClr val="accent6">
              <a:lumMod val="60000"/>
              <a:lumOff val="40000"/>
              <a:alpha val="20000"/>
            </a:schemeClr>
          </a:solidFill>
          <a:ln w="4154" cap="flat">
            <a:noFill/>
            <a:prstDash val="solid"/>
            <a:miter/>
          </a:ln>
        </p:spPr>
        <p:txBody>
          <a:bodyPr wrap="square">
            <a:noAutofit/>
          </a:bodyPr>
          <a:lstStyle>
            <a:lvl1pPr>
              <a:defRPr>
                <a:noFill/>
              </a:defRPr>
            </a:lvl1pPr>
          </a:lstStyle>
          <a:p>
            <a:pPr lvl="0"/>
            <a:r>
              <a:rPr lang="en-US"/>
              <a:t>Click to edit Master text styles</a:t>
            </a:r>
          </a:p>
        </p:txBody>
      </p:sp>
      <p:sp>
        <p:nvSpPr>
          <p:cNvPr id="93" name="Text Placeholder 92">
            <a:extLst>
              <a:ext uri="{FF2B5EF4-FFF2-40B4-BE49-F238E27FC236}">
                <a16:creationId xmlns:a16="http://schemas.microsoft.com/office/drawing/2014/main" id="{0A4A3873-48BC-94DF-6006-FC7F81660A5D}"/>
              </a:ext>
            </a:extLst>
          </p:cNvPr>
          <p:cNvSpPr>
            <a:spLocks noGrp="1"/>
          </p:cNvSpPr>
          <p:nvPr>
            <p:ph type="body" sz="quarter" idx="14"/>
          </p:nvPr>
        </p:nvSpPr>
        <p:spPr>
          <a:xfrm>
            <a:off x="8401353" y="0"/>
            <a:ext cx="3790647" cy="1143002"/>
          </a:xfrm>
          <a:custGeom>
            <a:avLst/>
            <a:gdLst>
              <a:gd name="connsiteX0" fmla="*/ 3790647 w 3790647"/>
              <a:gd name="connsiteY0" fmla="*/ 304585 h 1143002"/>
              <a:gd name="connsiteX1" fmla="*/ 3790647 w 3790647"/>
              <a:gd name="connsiteY1" fmla="*/ 1081329 h 1143002"/>
              <a:gd name="connsiteX2" fmla="*/ 3762543 w 3790647"/>
              <a:gd name="connsiteY2" fmla="*/ 1091615 h 1143002"/>
              <a:gd name="connsiteX3" fmla="*/ 3422649 w 3790647"/>
              <a:gd name="connsiteY3" fmla="*/ 1143002 h 1143002"/>
              <a:gd name="connsiteX4" fmla="*/ 3757427 w 3790647"/>
              <a:gd name="connsiteY4" fmla="*/ 334777 h 1143002"/>
              <a:gd name="connsiteX5" fmla="*/ 2285997 w 3790647"/>
              <a:gd name="connsiteY5" fmla="*/ 17 h 1143002"/>
              <a:gd name="connsiteX6" fmla="*/ 3422650 w 3790647"/>
              <a:gd name="connsiteY6" fmla="*/ 1142983 h 1143002"/>
              <a:gd name="connsiteX7" fmla="*/ 2285997 w 3790647"/>
              <a:gd name="connsiteY7" fmla="*/ 17 h 1143002"/>
              <a:gd name="connsiteX8" fmla="*/ 0 w 3790647"/>
              <a:gd name="connsiteY8" fmla="*/ 17 h 1143002"/>
              <a:gd name="connsiteX9" fmla="*/ 1136650 w 3790647"/>
              <a:gd name="connsiteY9" fmla="*/ 1142983 h 1143002"/>
              <a:gd name="connsiteX10" fmla="*/ 0 w 3790647"/>
              <a:gd name="connsiteY10" fmla="*/ 17 h 1143002"/>
              <a:gd name="connsiteX11" fmla="*/ 2279650 w 3790647"/>
              <a:gd name="connsiteY11" fmla="*/ 0 h 1143002"/>
              <a:gd name="connsiteX12" fmla="*/ 1136650 w 3790647"/>
              <a:gd name="connsiteY12" fmla="*/ 1143002 h 1143002"/>
              <a:gd name="connsiteX13" fmla="*/ 2279650 w 3790647"/>
              <a:gd name="connsiteY13" fmla="*/ 0 h 114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0647" h="1143002">
                <a:moveTo>
                  <a:pt x="3790647" y="304585"/>
                </a:moveTo>
                <a:lnTo>
                  <a:pt x="3790647" y="1081329"/>
                </a:lnTo>
                <a:lnTo>
                  <a:pt x="3762543" y="1091615"/>
                </a:lnTo>
                <a:cubicBezTo>
                  <a:pt x="3655170" y="1125011"/>
                  <a:pt x="3541011" y="1143002"/>
                  <a:pt x="3422649" y="1143002"/>
                </a:cubicBezTo>
                <a:cubicBezTo>
                  <a:pt x="3422649" y="827371"/>
                  <a:pt x="3550584" y="541620"/>
                  <a:pt x="3757427" y="334777"/>
                </a:cubicBezTo>
                <a:close/>
                <a:moveTo>
                  <a:pt x="2285997" y="17"/>
                </a:moveTo>
                <a:cubicBezTo>
                  <a:pt x="2914332" y="3435"/>
                  <a:pt x="3422644" y="513848"/>
                  <a:pt x="3422650" y="1142983"/>
                </a:cubicBezTo>
                <a:cubicBezTo>
                  <a:pt x="2794315" y="1139567"/>
                  <a:pt x="2286006" y="629153"/>
                  <a:pt x="2285997" y="17"/>
                </a:cubicBezTo>
                <a:close/>
                <a:moveTo>
                  <a:pt x="0" y="17"/>
                </a:moveTo>
                <a:cubicBezTo>
                  <a:pt x="628334" y="3435"/>
                  <a:pt x="1136644" y="513848"/>
                  <a:pt x="1136650" y="1142983"/>
                </a:cubicBezTo>
                <a:cubicBezTo>
                  <a:pt x="508316" y="1139567"/>
                  <a:pt x="9" y="629153"/>
                  <a:pt x="0" y="17"/>
                </a:cubicBezTo>
                <a:close/>
                <a:moveTo>
                  <a:pt x="2279650" y="0"/>
                </a:moveTo>
                <a:cubicBezTo>
                  <a:pt x="2279650" y="631263"/>
                  <a:pt x="1767910" y="1143002"/>
                  <a:pt x="1136650" y="1143002"/>
                </a:cubicBezTo>
                <a:cubicBezTo>
                  <a:pt x="1136650" y="511739"/>
                  <a:pt x="1648390" y="0"/>
                  <a:pt x="2279650" y="0"/>
                </a:cubicBezTo>
                <a:close/>
              </a:path>
            </a:pathLst>
          </a:custGeom>
          <a:solidFill>
            <a:schemeClr val="accent6">
              <a:lumMod val="60000"/>
              <a:lumOff val="40000"/>
              <a:alpha val="20000"/>
            </a:schemeClr>
          </a:solidFill>
          <a:ln w="4154" cap="flat">
            <a:noFill/>
            <a:prstDash val="solid"/>
            <a:miter/>
          </a:ln>
        </p:spPr>
        <p:txBody>
          <a:bodyPr wrap="square">
            <a:noAutofit/>
          </a:bodyPr>
          <a:lstStyle>
            <a:lvl1pPr>
              <a:defRPr>
                <a:noFill/>
              </a:defRPr>
            </a:lvl1pPr>
          </a:lstStyle>
          <a:p>
            <a:pPr lvl="0"/>
            <a:r>
              <a:rPr lang="en-US"/>
              <a:t>Click to edit Master text styles</a:t>
            </a:r>
          </a:p>
        </p:txBody>
      </p:sp>
      <p:pic>
        <p:nvPicPr>
          <p:cNvPr id="120" name="Graphic 119">
            <a:extLst>
              <a:ext uri="{FF2B5EF4-FFF2-40B4-BE49-F238E27FC236}">
                <a16:creationId xmlns:a16="http://schemas.microsoft.com/office/drawing/2014/main" id="{9C01A786-0C1A-6C4A-1466-1AE233D142AE}"/>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68908" b="83148"/>
          <a:stretch/>
        </p:blipFill>
        <p:spPr>
          <a:xfrm>
            <a:off x="8401354" y="12700"/>
            <a:ext cx="3790646" cy="1155700"/>
          </a:xfrm>
          <a:prstGeom prst="rect">
            <a:avLst/>
          </a:prstGeom>
        </p:spPr>
      </p:pic>
    </p:spTree>
    <p:extLst>
      <p:ext uri="{BB962C8B-B14F-4D97-AF65-F5344CB8AC3E}">
        <p14:creationId xmlns:p14="http://schemas.microsoft.com/office/powerpoint/2010/main" val="3740971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04">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0059F316-9319-477C-3BD8-C3B19F248AF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7659"/>
          <a:stretch/>
        </p:blipFill>
        <p:spPr>
          <a:xfrm>
            <a:off x="10687350" y="12700"/>
            <a:ext cx="1504649" cy="6858000"/>
          </a:xfrm>
          <a:prstGeom prst="rect">
            <a:avLst/>
          </a:prstGeom>
        </p:spPr>
      </p:pic>
      <p:pic>
        <p:nvPicPr>
          <p:cNvPr id="12" name="Graphic 11">
            <a:extLst>
              <a:ext uri="{FF2B5EF4-FFF2-40B4-BE49-F238E27FC236}">
                <a16:creationId xmlns:a16="http://schemas.microsoft.com/office/drawing/2014/main" id="{AEF98D51-D262-470D-2214-A8A0EDB73625}"/>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4584700"/>
            <a:ext cx="1504649" cy="2286000"/>
          </a:xfrm>
          <a:prstGeom prst="rect">
            <a:avLst/>
          </a:prstGeom>
        </p:spPr>
      </p:pic>
      <p:pic>
        <p:nvPicPr>
          <p:cNvPr id="13" name="Graphic 12">
            <a:extLst>
              <a:ext uri="{FF2B5EF4-FFF2-40B4-BE49-F238E27FC236}">
                <a16:creationId xmlns:a16="http://schemas.microsoft.com/office/drawing/2014/main" id="{3480B83D-EEC7-5C2D-9338-841D0054570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2297076"/>
            <a:ext cx="1504649" cy="2286000"/>
          </a:xfrm>
          <a:prstGeom prst="rect">
            <a:avLst/>
          </a:prstGeom>
        </p:spPr>
      </p:pic>
      <p:pic>
        <p:nvPicPr>
          <p:cNvPr id="14" name="Graphic 13">
            <a:extLst>
              <a:ext uri="{FF2B5EF4-FFF2-40B4-BE49-F238E27FC236}">
                <a16:creationId xmlns:a16="http://schemas.microsoft.com/office/drawing/2014/main" id="{69BE97B1-E4D2-AA2A-1E85-0D598735135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pic>
        <p:nvPicPr>
          <p:cNvPr id="15" name="Graphic 14">
            <a:extLst>
              <a:ext uri="{FF2B5EF4-FFF2-40B4-BE49-F238E27FC236}">
                <a16:creationId xmlns:a16="http://schemas.microsoft.com/office/drawing/2014/main" id="{F227120C-DBC1-2EDA-E58C-E1DAD7E550F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283" r="50000"/>
          <a:stretch/>
        </p:blipFill>
        <p:spPr>
          <a:xfrm>
            <a:off x="0" y="5731979"/>
            <a:ext cx="6096000" cy="1146408"/>
          </a:xfrm>
          <a:prstGeom prst="rect">
            <a:avLst/>
          </a:prstGeom>
        </p:spPr>
      </p:pic>
      <p:pic>
        <p:nvPicPr>
          <p:cNvPr id="17" name="Graphic 16">
            <a:extLst>
              <a:ext uri="{FF2B5EF4-FFF2-40B4-BE49-F238E27FC236}">
                <a16:creationId xmlns:a16="http://schemas.microsoft.com/office/drawing/2014/main" id="{3FDA3437-5725-1727-4B8A-FCE595561932}"/>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18" name="Graphic 17">
            <a:extLst>
              <a:ext uri="{FF2B5EF4-FFF2-40B4-BE49-F238E27FC236}">
                <a16:creationId xmlns:a16="http://schemas.microsoft.com/office/drawing/2014/main" id="{35C8D2AF-CEDF-4131-723C-91569E90C29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a:t>Click to edit Master title style</a:t>
            </a:r>
            <a:endParaRPr lang="en-US" dirty="0"/>
          </a:p>
        </p:txBody>
      </p:sp>
      <p:sp>
        <p:nvSpPr>
          <p:cNvPr id="16" name="Content Placeholder 12">
            <a:extLst>
              <a:ext uri="{FF2B5EF4-FFF2-40B4-BE49-F238E27FC236}">
                <a16:creationId xmlns:a16="http://schemas.microsoft.com/office/drawing/2014/main" id="{854FEE13-908D-1E41-D8D6-51FE4B1E0A0C}"/>
              </a:ext>
            </a:extLst>
          </p:cNvPr>
          <p:cNvSpPr>
            <a:spLocks noGrp="1"/>
          </p:cNvSpPr>
          <p:nvPr>
            <p:ph sz="quarter" idx="13"/>
          </p:nvPr>
        </p:nvSpPr>
        <p:spPr>
          <a:xfrm>
            <a:off x="841248" y="1536827"/>
            <a:ext cx="2862072" cy="4479925"/>
          </a:xfrm>
        </p:spPr>
        <p:txBody>
          <a:bodyPr>
            <a:normAutofit/>
          </a:bodyPr>
          <a:lstStyle>
            <a:lvl1pPr marL="0" indent="0">
              <a:lnSpc>
                <a:spcPct val="90000"/>
              </a:lnSpc>
              <a:spcAft>
                <a:spcPts val="1800"/>
              </a:spcAft>
              <a:buSzPct val="100000"/>
              <a:buNone/>
              <a:defRPr sz="2000" b="1"/>
            </a:lvl1pPr>
            <a:lvl2pPr>
              <a:buSzPct val="100000"/>
              <a:defRPr sz="2000"/>
            </a:lvl2pPr>
            <a:lvl3pPr>
              <a:buSzPct val="100000"/>
              <a:defRPr sz="1800"/>
            </a:lvl3pPr>
            <a:lvl4pPr>
              <a:buSzPct val="100000"/>
              <a:defRPr sz="1800"/>
            </a:lvl4pPr>
            <a:lvl5pPr>
              <a:buSzPct val="10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2">
            <a:extLst>
              <a:ext uri="{FF2B5EF4-FFF2-40B4-BE49-F238E27FC236}">
                <a16:creationId xmlns:a16="http://schemas.microsoft.com/office/drawing/2014/main" id="{4D580F1D-9A19-7B41-1ACE-62B7B5444253}"/>
              </a:ext>
            </a:extLst>
          </p:cNvPr>
          <p:cNvSpPr>
            <a:spLocks noGrp="1"/>
          </p:cNvSpPr>
          <p:nvPr>
            <p:ph sz="quarter" idx="14"/>
          </p:nvPr>
        </p:nvSpPr>
        <p:spPr>
          <a:xfrm>
            <a:off x="4791456" y="1536827"/>
            <a:ext cx="5650992" cy="4480560"/>
          </a:xfrm>
        </p:spPr>
        <p:txBody>
          <a:bodyPr>
            <a:normAutofit/>
          </a:bodyPr>
          <a:lstStyle>
            <a:lvl1pPr marL="457200" indent="-457200">
              <a:lnSpc>
                <a:spcPct val="90000"/>
              </a:lnSpc>
              <a:spcBef>
                <a:spcPts val="1000"/>
              </a:spcBef>
              <a:spcAft>
                <a:spcPts val="0"/>
              </a:spcAft>
              <a:buSzPct val="100000"/>
              <a:buFont typeface="+mj-lt"/>
              <a:buAutoNum type="arabicPeriod"/>
              <a:defRPr sz="2000"/>
            </a:lvl1pPr>
            <a:lvl2pPr marL="914400" indent="-457200">
              <a:buSzPct val="100000"/>
              <a:buFont typeface="+mj-lt"/>
              <a:buAutoNum type="alphaLcPeriod"/>
              <a:defRPr sz="2000"/>
            </a:lvl2pPr>
            <a:lvl3pPr marL="1371600" indent="-457200">
              <a:buSzPct val="100000"/>
              <a:buFont typeface="+mj-lt"/>
              <a:buAutoNum type="romanLcPeriod"/>
              <a:defRPr sz="1800"/>
            </a:lvl3pPr>
            <a:lvl4pPr marL="1828800" indent="-457200">
              <a:buSzPct val="100000"/>
              <a:buFont typeface="+mj-lt"/>
              <a:buAutoNum type="arabicParenR"/>
              <a:defRPr sz="1800"/>
            </a:lvl4pPr>
            <a:lvl5pPr marL="2286000" indent="-457200">
              <a:buSzPct val="100000"/>
              <a:buFont typeface="+mj-lt"/>
              <a:buAutoNum type="alphaLcParen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dirty="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2284607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50000"/>
          </a:schemeClr>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610FBCDE-EE59-33A6-32CA-9F6279AA435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2700"/>
            <a:ext cx="12192000" cy="6858000"/>
          </a:xfrm>
          <a:prstGeom prst="rect">
            <a:avLst/>
          </a:prstGeom>
        </p:spPr>
      </p:pic>
      <p:pic>
        <p:nvPicPr>
          <p:cNvPr id="6" name="Graphic 5">
            <a:extLst>
              <a:ext uri="{FF2B5EF4-FFF2-40B4-BE49-F238E27FC236}">
                <a16:creationId xmlns:a16="http://schemas.microsoft.com/office/drawing/2014/main" id="{E45A58EF-738C-B1BA-F49A-84ADB68F8A88}"/>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49858"/>
          <a:stretch/>
        </p:blipFill>
        <p:spPr>
          <a:xfrm>
            <a:off x="8401354" y="9452"/>
            <a:ext cx="2286000" cy="1146248"/>
          </a:xfrm>
          <a:prstGeom prst="rect">
            <a:avLst/>
          </a:prstGeom>
        </p:spPr>
      </p:pic>
      <p:pic>
        <p:nvPicPr>
          <p:cNvPr id="7" name="Graphic 6">
            <a:extLst>
              <a:ext uri="{FF2B5EF4-FFF2-40B4-BE49-F238E27FC236}">
                <a16:creationId xmlns:a16="http://schemas.microsoft.com/office/drawing/2014/main" id="{37F78E2C-6843-1373-E993-79393D85843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49858"/>
          <a:stretch/>
        </p:blipFill>
        <p:spPr>
          <a:xfrm>
            <a:off x="10687351" y="9452"/>
            <a:ext cx="1504649" cy="1146248"/>
          </a:xfrm>
          <a:prstGeom prst="rect">
            <a:avLst/>
          </a:prstGeom>
        </p:spPr>
      </p:pic>
      <p:pic>
        <p:nvPicPr>
          <p:cNvPr id="8" name="Graphic 7">
            <a:extLst>
              <a:ext uri="{FF2B5EF4-FFF2-40B4-BE49-F238E27FC236}">
                <a16:creationId xmlns:a16="http://schemas.microsoft.com/office/drawing/2014/main" id="{9559DD38-C8CC-7B28-F492-ACB263A81476}"/>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9" name="Graphic 8">
            <a:extLst>
              <a:ext uri="{FF2B5EF4-FFF2-40B4-BE49-F238E27FC236}">
                <a16:creationId xmlns:a16="http://schemas.microsoft.com/office/drawing/2014/main" id="{8DEFF3B2-90E8-5D9B-CEA8-00B05000BF0E}"/>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13" name="Title 123">
            <a:extLst>
              <a:ext uri="{FF2B5EF4-FFF2-40B4-BE49-F238E27FC236}">
                <a16:creationId xmlns:a16="http://schemas.microsoft.com/office/drawing/2014/main" id="{0B9C7C4B-FC2C-5D51-5679-3D5ED85185DA}"/>
              </a:ext>
            </a:extLst>
          </p:cNvPr>
          <p:cNvSpPr>
            <a:spLocks noGrp="1"/>
          </p:cNvSpPr>
          <p:nvPr>
            <p:ph type="title"/>
          </p:nvPr>
        </p:nvSpPr>
        <p:spPr>
          <a:xfrm>
            <a:off x="841243" y="832104"/>
            <a:ext cx="10479088" cy="2587625"/>
          </a:xfrm>
        </p:spPr>
        <p:txBody>
          <a:bodyPr anchor="t"/>
          <a:lstStyle>
            <a:lvl1pPr>
              <a:lnSpc>
                <a:spcPct val="75000"/>
              </a:lnSpc>
              <a:defRPr sz="8000" b="0" spc="0" baseline="0">
                <a:solidFill>
                  <a:schemeClr val="bg1"/>
                </a:solidFill>
                <a:latin typeface="+mn-lt"/>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C79F5B69-7199-E3E6-5554-6CC2207D48E4}"/>
              </a:ext>
            </a:extLst>
          </p:cNvPr>
          <p:cNvSpPr>
            <a:spLocks noGrp="1"/>
          </p:cNvSpPr>
          <p:nvPr>
            <p:ph type="body" sz="quarter" idx="11"/>
          </p:nvPr>
        </p:nvSpPr>
        <p:spPr>
          <a:xfrm>
            <a:off x="841375" y="3705309"/>
            <a:ext cx="10479088" cy="2587625"/>
          </a:xfrm>
        </p:spPr>
        <p:txBody>
          <a:bodyPr/>
          <a:lstStyle>
            <a:lvl1pPr marL="0" indent="0">
              <a:lnSpc>
                <a:spcPct val="130000"/>
              </a:lnSpc>
              <a:spcAft>
                <a:spcPts val="1000"/>
              </a:spcAft>
              <a:buNone/>
              <a:defRPr b="1" i="0" cap="all" spc="300" baseline="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1430931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01">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A1EF8CAB-74EE-F5E0-2A98-D49729C5739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0000" t="1" b="49999"/>
          <a:stretch/>
        </p:blipFill>
        <p:spPr>
          <a:xfrm>
            <a:off x="6096000" y="0"/>
            <a:ext cx="6095999" cy="3429000"/>
          </a:xfrm>
          <a:prstGeom prst="rect">
            <a:avLst/>
          </a:prstGeom>
        </p:spPr>
      </p:pic>
      <p:pic>
        <p:nvPicPr>
          <p:cNvPr id="6" name="Graphic 5">
            <a:extLst>
              <a:ext uri="{FF2B5EF4-FFF2-40B4-BE49-F238E27FC236}">
                <a16:creationId xmlns:a16="http://schemas.microsoft.com/office/drawing/2014/main" id="{8783521D-ED5D-D5DB-16FA-CD1B1203DF6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283" r="87659"/>
          <a:stretch/>
        </p:blipFill>
        <p:spPr>
          <a:xfrm>
            <a:off x="0" y="5731979"/>
            <a:ext cx="1504645" cy="1146408"/>
          </a:xfrm>
          <a:prstGeom prst="rect">
            <a:avLst/>
          </a:prstGeom>
        </p:spPr>
      </p:pic>
      <p:pic>
        <p:nvPicPr>
          <p:cNvPr id="7" name="Graphic 6">
            <a:extLst>
              <a:ext uri="{FF2B5EF4-FFF2-40B4-BE49-F238E27FC236}">
                <a16:creationId xmlns:a16="http://schemas.microsoft.com/office/drawing/2014/main" id="{9381EED1-F8B1-76DD-2AF9-959C65437FF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1354" y="9452"/>
            <a:ext cx="2286000" cy="2286000"/>
          </a:xfrm>
          <a:prstGeom prst="rect">
            <a:avLst/>
          </a:prstGeom>
        </p:spPr>
      </p:pic>
      <p:pic>
        <p:nvPicPr>
          <p:cNvPr id="8" name="Graphic 7">
            <a:extLst>
              <a:ext uri="{FF2B5EF4-FFF2-40B4-BE49-F238E27FC236}">
                <a16:creationId xmlns:a16="http://schemas.microsoft.com/office/drawing/2014/main" id="{1D23ADF4-87AF-5693-9986-341478D502BD}"/>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pic>
        <p:nvPicPr>
          <p:cNvPr id="9" name="Graphic 8">
            <a:extLst>
              <a:ext uri="{FF2B5EF4-FFF2-40B4-BE49-F238E27FC236}">
                <a16:creationId xmlns:a16="http://schemas.microsoft.com/office/drawing/2014/main" id="{2E5EE104-2241-C262-895C-BCA769134010}"/>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a:t>Click to edit Master title style</a:t>
            </a:r>
            <a:endParaRPr lang="en-US" dirty="0"/>
          </a:p>
        </p:txBody>
      </p:sp>
      <p:sp>
        <p:nvSpPr>
          <p:cNvPr id="14" name="Content Placeholder 12">
            <a:extLst>
              <a:ext uri="{FF2B5EF4-FFF2-40B4-BE49-F238E27FC236}">
                <a16:creationId xmlns:a16="http://schemas.microsoft.com/office/drawing/2014/main" id="{19B7E7AC-A0E6-BE9A-4728-8FE036CF3538}"/>
              </a:ext>
            </a:extLst>
          </p:cNvPr>
          <p:cNvSpPr>
            <a:spLocks noGrp="1"/>
          </p:cNvSpPr>
          <p:nvPr>
            <p:ph sz="quarter" idx="13"/>
          </p:nvPr>
        </p:nvSpPr>
        <p:spPr>
          <a:xfrm>
            <a:off x="841248" y="1536827"/>
            <a:ext cx="6556375" cy="4479925"/>
          </a:xfrm>
        </p:spPr>
        <p:txBody>
          <a:bodyPr>
            <a:normAutofit/>
          </a:bodyPr>
          <a:lstStyle>
            <a:lvl1pPr>
              <a:lnSpc>
                <a:spcPct val="140000"/>
              </a:lnSpc>
              <a:spcAft>
                <a:spcPts val="0"/>
              </a:spcAft>
              <a:defRPr sz="2800"/>
            </a:lvl1pPr>
            <a:lvl2pPr>
              <a:defRPr sz="2800"/>
            </a:lvl2pPr>
            <a:lvl3pPr>
              <a:defRPr sz="2400"/>
            </a:lvl3pPr>
            <a:lvl4pPr>
              <a:defRPr sz="24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dirty="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1895640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with image 01">
    <p:bg>
      <p:bgPr>
        <a:solidFill>
          <a:schemeClr val="accent6">
            <a:lumMod val="50000"/>
          </a:schemeClr>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FF0337A6-0579-B5BC-C526-F7EBDDB8E84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0000" t="1" b="49999"/>
          <a:stretch/>
        </p:blipFill>
        <p:spPr>
          <a:xfrm>
            <a:off x="6096000" y="0"/>
            <a:ext cx="6095999" cy="3429000"/>
          </a:xfrm>
          <a:prstGeom prst="rect">
            <a:avLst/>
          </a:prstGeom>
        </p:spPr>
      </p:pic>
      <p:pic>
        <p:nvPicPr>
          <p:cNvPr id="4" name="Graphic 3">
            <a:extLst>
              <a:ext uri="{FF2B5EF4-FFF2-40B4-BE49-F238E27FC236}">
                <a16:creationId xmlns:a16="http://schemas.microsoft.com/office/drawing/2014/main" id="{4166F179-9203-AC2D-A267-E25FA28E978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283" r="50000"/>
          <a:stretch/>
        </p:blipFill>
        <p:spPr>
          <a:xfrm>
            <a:off x="0" y="5731979"/>
            <a:ext cx="6096000" cy="1146408"/>
          </a:xfrm>
          <a:prstGeom prst="rect">
            <a:avLst/>
          </a:prstGeom>
        </p:spPr>
      </p:pic>
      <p:pic>
        <p:nvPicPr>
          <p:cNvPr id="10" name="Graphic 9">
            <a:extLst>
              <a:ext uri="{FF2B5EF4-FFF2-40B4-BE49-F238E27FC236}">
                <a16:creationId xmlns:a16="http://schemas.microsoft.com/office/drawing/2014/main" id="{4BFC5468-5E1B-2FE4-DA95-D0CCC383D3E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1354" y="9452"/>
            <a:ext cx="2286000" cy="2286000"/>
          </a:xfrm>
          <a:prstGeom prst="rect">
            <a:avLst/>
          </a:prstGeom>
        </p:spPr>
      </p:pic>
      <p:pic>
        <p:nvPicPr>
          <p:cNvPr id="12" name="Graphic 11">
            <a:extLst>
              <a:ext uri="{FF2B5EF4-FFF2-40B4-BE49-F238E27FC236}">
                <a16:creationId xmlns:a16="http://schemas.microsoft.com/office/drawing/2014/main" id="{617493C4-12E7-500C-5FD5-68370B57A205}"/>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pic>
        <p:nvPicPr>
          <p:cNvPr id="13" name="Graphic 12">
            <a:extLst>
              <a:ext uri="{FF2B5EF4-FFF2-40B4-BE49-F238E27FC236}">
                <a16:creationId xmlns:a16="http://schemas.microsoft.com/office/drawing/2014/main" id="{149B5038-6091-D5DF-F2DA-3900885F498D}"/>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14" name="Graphic 13">
            <a:extLst>
              <a:ext uri="{FF2B5EF4-FFF2-40B4-BE49-F238E27FC236}">
                <a16:creationId xmlns:a16="http://schemas.microsoft.com/office/drawing/2014/main" id="{9442ADAB-F6BA-A55C-036E-C837F95C8F8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16" name="Picture Placeholder 15">
            <a:extLst>
              <a:ext uri="{FF2B5EF4-FFF2-40B4-BE49-F238E27FC236}">
                <a16:creationId xmlns:a16="http://schemas.microsoft.com/office/drawing/2014/main" id="{7E35C9AB-B94F-CACD-3F8A-C5FE3B695994}"/>
              </a:ext>
            </a:extLst>
          </p:cNvPr>
          <p:cNvSpPr>
            <a:spLocks noGrp="1"/>
          </p:cNvSpPr>
          <p:nvPr>
            <p:ph type="pic" sz="quarter" idx="11"/>
          </p:nvPr>
        </p:nvSpPr>
        <p:spPr>
          <a:xfrm>
            <a:off x="6111240" y="2231136"/>
            <a:ext cx="6080760" cy="4626864"/>
          </a:xfrm>
          <a:solidFill>
            <a:schemeClr val="accent6">
              <a:lumMod val="50000"/>
            </a:schemeClr>
          </a:solidFill>
        </p:spPr>
        <p:txBody>
          <a:bodyPr/>
          <a:lstStyle>
            <a:lvl1pPr marL="0" indent="0" algn="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9BAE121A-5259-1180-7385-CE2C03431052}"/>
              </a:ext>
            </a:extLst>
          </p:cNvPr>
          <p:cNvSpPr>
            <a:spLocks noGrp="1"/>
          </p:cNvSpPr>
          <p:nvPr>
            <p:ph type="title"/>
          </p:nvPr>
        </p:nvSpPr>
        <p:spPr>
          <a:xfrm>
            <a:off x="841248" y="841248"/>
            <a:ext cx="6931152" cy="557784"/>
          </a:xfrm>
        </p:spPr>
        <p:txBody>
          <a:bodyPr anchor="t"/>
          <a:lstStyle>
            <a:lvl1pPr>
              <a:defRPr sz="2000" b="1" cap="all" spc="300" baseline="0">
                <a:solidFill>
                  <a:schemeClr val="bg1">
                    <a:lumMod val="95000"/>
                  </a:schemeClr>
                </a:solidFill>
              </a:defRPr>
            </a:lvl1pPr>
          </a:lstStyle>
          <a:p>
            <a:r>
              <a:rPr lang="en-US"/>
              <a:t>Click to edit Master title style</a:t>
            </a:r>
            <a:endParaRPr lang="en-US" dirty="0"/>
          </a:p>
        </p:txBody>
      </p:sp>
      <p:sp>
        <p:nvSpPr>
          <p:cNvPr id="11" name="Text Placeholder 10">
            <a:extLst>
              <a:ext uri="{FF2B5EF4-FFF2-40B4-BE49-F238E27FC236}">
                <a16:creationId xmlns:a16="http://schemas.microsoft.com/office/drawing/2014/main" id="{B810682D-F26A-B1BF-CD97-BB8BD31B2F32}"/>
              </a:ext>
            </a:extLst>
          </p:cNvPr>
          <p:cNvSpPr>
            <a:spLocks noGrp="1"/>
          </p:cNvSpPr>
          <p:nvPr>
            <p:ph type="body" sz="quarter" idx="10"/>
          </p:nvPr>
        </p:nvSpPr>
        <p:spPr>
          <a:xfrm>
            <a:off x="841247" y="1536192"/>
            <a:ext cx="6931152" cy="4480560"/>
          </a:xfrm>
        </p:spPr>
        <p:txBody>
          <a:bodyPr/>
          <a:lstStyle>
            <a:lvl1pPr marL="0" indent="0">
              <a:lnSpc>
                <a:spcPct val="75000"/>
              </a:lnSpc>
              <a:buNone/>
              <a:defRPr sz="8000">
                <a:solidFill>
                  <a:schemeClr val="bg1">
                    <a:lumMod val="95000"/>
                  </a:schemeClr>
                </a:solidFill>
              </a:defRPr>
            </a:lvl1pPr>
          </a:lstStyle>
          <a:p>
            <a:pPr lvl="0"/>
            <a:r>
              <a:rPr lang="en-US"/>
              <a:t>Click to edit Master text styles</a:t>
            </a:r>
          </a:p>
        </p:txBody>
      </p:sp>
    </p:spTree>
    <p:extLst>
      <p:ext uri="{BB962C8B-B14F-4D97-AF65-F5344CB8AC3E}">
        <p14:creationId xmlns:p14="http://schemas.microsoft.com/office/powerpoint/2010/main" val="789452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E18B122A-848F-E50E-C503-3930933A5C6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8908"/>
          <a:stretch/>
        </p:blipFill>
        <p:spPr>
          <a:xfrm>
            <a:off x="8401354" y="0"/>
            <a:ext cx="3790646" cy="6857999"/>
          </a:xfrm>
          <a:prstGeom prst="rect">
            <a:avLst/>
          </a:prstGeom>
        </p:spPr>
      </p:pic>
      <p:pic>
        <p:nvPicPr>
          <p:cNvPr id="12" name="Graphic 11">
            <a:extLst>
              <a:ext uri="{FF2B5EF4-FFF2-40B4-BE49-F238E27FC236}">
                <a16:creationId xmlns:a16="http://schemas.microsoft.com/office/drawing/2014/main" id="{08CD9875-E4AF-D7EA-9F8B-D27F2C3104A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1354" y="2297076"/>
            <a:ext cx="2286000" cy="2286000"/>
          </a:xfrm>
          <a:prstGeom prst="rect">
            <a:avLst/>
          </a:prstGeom>
        </p:spPr>
      </p:pic>
      <p:pic>
        <p:nvPicPr>
          <p:cNvPr id="13" name="Graphic 12">
            <a:extLst>
              <a:ext uri="{FF2B5EF4-FFF2-40B4-BE49-F238E27FC236}">
                <a16:creationId xmlns:a16="http://schemas.microsoft.com/office/drawing/2014/main" id="{8513E8A3-5E78-5821-6B7B-AF6343ACA73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2297076"/>
            <a:ext cx="1504649" cy="2286000"/>
          </a:xfrm>
          <a:prstGeom prst="rect">
            <a:avLst/>
          </a:prstGeom>
        </p:spPr>
      </p:pic>
      <p:pic>
        <p:nvPicPr>
          <p:cNvPr id="14" name="Graphic 13">
            <a:extLst>
              <a:ext uri="{FF2B5EF4-FFF2-40B4-BE49-F238E27FC236}">
                <a16:creationId xmlns:a16="http://schemas.microsoft.com/office/drawing/2014/main" id="{E256415C-5388-7D35-1C15-8DA4ACDCA1F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1354" y="9452"/>
            <a:ext cx="2286000" cy="2286000"/>
          </a:xfrm>
          <a:prstGeom prst="rect">
            <a:avLst/>
          </a:prstGeom>
        </p:spPr>
      </p:pic>
      <p:pic>
        <p:nvPicPr>
          <p:cNvPr id="15" name="Graphic 14">
            <a:extLst>
              <a:ext uri="{FF2B5EF4-FFF2-40B4-BE49-F238E27FC236}">
                <a16:creationId xmlns:a16="http://schemas.microsoft.com/office/drawing/2014/main" id="{8B78E2E7-B83A-F17C-9869-FED59DD512EA}"/>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a:t>Click to edit Master title style</a:t>
            </a:r>
            <a:endParaRPr lang="en-US" dirty="0"/>
          </a:p>
        </p:txBody>
      </p:sp>
      <p:sp>
        <p:nvSpPr>
          <p:cNvPr id="16" name="Content Placeholder 12">
            <a:extLst>
              <a:ext uri="{FF2B5EF4-FFF2-40B4-BE49-F238E27FC236}">
                <a16:creationId xmlns:a16="http://schemas.microsoft.com/office/drawing/2014/main" id="{854FEE13-908D-1E41-D8D6-51FE4B1E0A0C}"/>
              </a:ext>
            </a:extLst>
          </p:cNvPr>
          <p:cNvSpPr>
            <a:spLocks noGrp="1"/>
          </p:cNvSpPr>
          <p:nvPr>
            <p:ph sz="quarter" idx="13"/>
          </p:nvPr>
        </p:nvSpPr>
        <p:spPr>
          <a:xfrm>
            <a:off x="841248" y="1536827"/>
            <a:ext cx="6556375" cy="4479925"/>
          </a:xfrm>
        </p:spPr>
        <p:txBody>
          <a:bodyPr>
            <a:normAutofit/>
          </a:bodyPr>
          <a:lstStyle>
            <a:lvl1pPr>
              <a:lnSpc>
                <a:spcPct val="90000"/>
              </a:lnSpc>
              <a:spcAft>
                <a:spcPts val="1800"/>
              </a:spcAft>
              <a:buSzPct val="100000"/>
              <a:defRPr sz="2000"/>
            </a:lvl1pPr>
            <a:lvl2pPr>
              <a:buSzPct val="100000"/>
              <a:defRPr sz="2000"/>
            </a:lvl2pPr>
            <a:lvl3pPr>
              <a:buSzPct val="100000"/>
              <a:defRPr sz="1800"/>
            </a:lvl3pPr>
            <a:lvl4pPr>
              <a:buSzPct val="100000"/>
              <a:defRPr sz="1800"/>
            </a:lvl4pPr>
            <a:lvl5pPr>
              <a:buSzPct val="10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dirty="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758616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with image 02">
    <p:bg>
      <p:bgPr>
        <a:solidFill>
          <a:schemeClr val="accent6">
            <a:lumMod val="50000"/>
          </a:schemeClr>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0321C850-160D-5CD7-B829-ADE752EA7AB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0000"/>
          <a:stretch/>
        </p:blipFill>
        <p:spPr>
          <a:xfrm>
            <a:off x="6096000" y="0"/>
            <a:ext cx="6096000" cy="6857999"/>
          </a:xfrm>
          <a:prstGeom prst="rect">
            <a:avLst/>
          </a:prstGeom>
        </p:spPr>
      </p:pic>
      <p:pic>
        <p:nvPicPr>
          <p:cNvPr id="6" name="Graphic 5">
            <a:extLst>
              <a:ext uri="{FF2B5EF4-FFF2-40B4-BE49-F238E27FC236}">
                <a16:creationId xmlns:a16="http://schemas.microsoft.com/office/drawing/2014/main" id="{33105707-8D59-D00C-596A-380479D0E0D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1354" y="2297076"/>
            <a:ext cx="2286000" cy="2286000"/>
          </a:xfrm>
          <a:prstGeom prst="rect">
            <a:avLst/>
          </a:prstGeom>
        </p:spPr>
      </p:pic>
      <p:pic>
        <p:nvPicPr>
          <p:cNvPr id="7" name="Graphic 6">
            <a:extLst>
              <a:ext uri="{FF2B5EF4-FFF2-40B4-BE49-F238E27FC236}">
                <a16:creationId xmlns:a16="http://schemas.microsoft.com/office/drawing/2014/main" id="{3DC4FC4F-BE00-1554-FEBD-DE21F3AB35B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2297076"/>
            <a:ext cx="1504649" cy="2286000"/>
          </a:xfrm>
          <a:prstGeom prst="rect">
            <a:avLst/>
          </a:prstGeom>
        </p:spPr>
      </p:pic>
      <p:pic>
        <p:nvPicPr>
          <p:cNvPr id="8" name="Graphic 7">
            <a:extLst>
              <a:ext uri="{FF2B5EF4-FFF2-40B4-BE49-F238E27FC236}">
                <a16:creationId xmlns:a16="http://schemas.microsoft.com/office/drawing/2014/main" id="{0A310F08-0B34-7E1C-7605-4F81502355F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1354" y="9452"/>
            <a:ext cx="2286000" cy="2286000"/>
          </a:xfrm>
          <a:prstGeom prst="rect">
            <a:avLst/>
          </a:prstGeom>
        </p:spPr>
      </p:pic>
      <p:pic>
        <p:nvPicPr>
          <p:cNvPr id="9" name="Graphic 8">
            <a:extLst>
              <a:ext uri="{FF2B5EF4-FFF2-40B4-BE49-F238E27FC236}">
                <a16:creationId xmlns:a16="http://schemas.microsoft.com/office/drawing/2014/main" id="{63371AFC-6FAC-3C10-CCC0-ECE8DB9E9972}"/>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sp>
        <p:nvSpPr>
          <p:cNvPr id="2" name="Title 1">
            <a:extLst>
              <a:ext uri="{FF2B5EF4-FFF2-40B4-BE49-F238E27FC236}">
                <a16:creationId xmlns:a16="http://schemas.microsoft.com/office/drawing/2014/main" id="{9BAE121A-5259-1180-7385-CE2C03431052}"/>
              </a:ext>
            </a:extLst>
          </p:cNvPr>
          <p:cNvSpPr>
            <a:spLocks noGrp="1"/>
          </p:cNvSpPr>
          <p:nvPr>
            <p:ph type="title"/>
          </p:nvPr>
        </p:nvSpPr>
        <p:spPr>
          <a:xfrm>
            <a:off x="841248" y="841248"/>
            <a:ext cx="10479024" cy="557784"/>
          </a:xfrm>
        </p:spPr>
        <p:txBody>
          <a:bodyPr anchor="t"/>
          <a:lstStyle>
            <a:lvl1pPr>
              <a:defRPr sz="2000" b="1" cap="all" spc="300" baseline="0">
                <a:solidFill>
                  <a:schemeClr val="bg1">
                    <a:lumMod val="95000"/>
                  </a:schemeClr>
                </a:solidFill>
              </a:defRPr>
            </a:lvl1pPr>
          </a:lstStyle>
          <a:p>
            <a:r>
              <a:rPr lang="en-US"/>
              <a:t>Click to edit Master title style</a:t>
            </a:r>
            <a:endParaRPr lang="en-US" dirty="0"/>
          </a:p>
        </p:txBody>
      </p:sp>
      <p:sp>
        <p:nvSpPr>
          <p:cNvPr id="11" name="Text Placeholder 10">
            <a:extLst>
              <a:ext uri="{FF2B5EF4-FFF2-40B4-BE49-F238E27FC236}">
                <a16:creationId xmlns:a16="http://schemas.microsoft.com/office/drawing/2014/main" id="{B810682D-F26A-B1BF-CD97-BB8BD31B2F32}"/>
              </a:ext>
            </a:extLst>
          </p:cNvPr>
          <p:cNvSpPr>
            <a:spLocks noGrp="1"/>
          </p:cNvSpPr>
          <p:nvPr>
            <p:ph type="body" sz="quarter" idx="10"/>
          </p:nvPr>
        </p:nvSpPr>
        <p:spPr>
          <a:xfrm>
            <a:off x="841247" y="1536192"/>
            <a:ext cx="10479024" cy="2679192"/>
          </a:xfrm>
        </p:spPr>
        <p:txBody>
          <a:bodyPr/>
          <a:lstStyle>
            <a:lvl1pPr marL="0" indent="0">
              <a:lnSpc>
                <a:spcPct val="75000"/>
              </a:lnSpc>
              <a:buNone/>
              <a:defRPr sz="8000">
                <a:solidFill>
                  <a:schemeClr val="bg1">
                    <a:lumMod val="95000"/>
                  </a:schemeClr>
                </a:solidFill>
              </a:defRPr>
            </a:lvl1pPr>
          </a:lstStyle>
          <a:p>
            <a:pPr lvl="0"/>
            <a:r>
              <a:rPr lang="en-US"/>
              <a:t>Click to edit Master text styles</a:t>
            </a:r>
          </a:p>
        </p:txBody>
      </p:sp>
      <p:sp>
        <p:nvSpPr>
          <p:cNvPr id="16" name="Picture Placeholder 15">
            <a:extLst>
              <a:ext uri="{FF2B5EF4-FFF2-40B4-BE49-F238E27FC236}">
                <a16:creationId xmlns:a16="http://schemas.microsoft.com/office/drawing/2014/main" id="{7E35C9AB-B94F-CACD-3F8A-C5FE3B695994}"/>
              </a:ext>
            </a:extLst>
          </p:cNvPr>
          <p:cNvSpPr>
            <a:spLocks noGrp="1"/>
          </p:cNvSpPr>
          <p:nvPr>
            <p:ph type="pic" sz="quarter" idx="11"/>
          </p:nvPr>
        </p:nvSpPr>
        <p:spPr>
          <a:xfrm>
            <a:off x="0" y="4462272"/>
            <a:ext cx="12188952" cy="2395728"/>
          </a:xfrm>
          <a:solidFill>
            <a:schemeClr val="accent6">
              <a:lumMod val="75000"/>
            </a:schemeClr>
          </a:solidFill>
        </p:spPr>
        <p:txBody>
          <a:bodyPr/>
          <a:lstStyle>
            <a:lvl1pPr marL="0" indent="0" algn="ctr">
              <a:buNone/>
              <a:defRPr>
                <a:solidFill>
                  <a:sysClr val="windowText" lastClr="000000"/>
                </a:solidFill>
              </a:defRPr>
            </a:lvl1pPr>
          </a:lstStyle>
          <a:p>
            <a:r>
              <a:rPr lang="en-US"/>
              <a:t>Click icon to add picture</a:t>
            </a:r>
            <a:endParaRPr lang="en-US" dirty="0"/>
          </a:p>
        </p:txBody>
      </p:sp>
    </p:spTree>
    <p:extLst>
      <p:ext uri="{BB962C8B-B14F-4D97-AF65-F5344CB8AC3E}">
        <p14:creationId xmlns:p14="http://schemas.microsoft.com/office/powerpoint/2010/main" val="2039803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01">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D0F0E0D3-11E9-A85D-821D-49C27B06B06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7659"/>
          <a:stretch/>
        </p:blipFill>
        <p:spPr>
          <a:xfrm>
            <a:off x="10687350" y="12700"/>
            <a:ext cx="1504649" cy="6858000"/>
          </a:xfrm>
          <a:prstGeom prst="rect">
            <a:avLst/>
          </a:prstGeom>
        </p:spPr>
      </p:pic>
      <p:pic>
        <p:nvPicPr>
          <p:cNvPr id="6" name="Graphic 5">
            <a:extLst>
              <a:ext uri="{FF2B5EF4-FFF2-40B4-BE49-F238E27FC236}">
                <a16:creationId xmlns:a16="http://schemas.microsoft.com/office/drawing/2014/main" id="{7433D848-BBB0-8852-CBA7-96FB04BFAD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556"/>
          <a:stretch/>
        </p:blipFill>
        <p:spPr>
          <a:xfrm>
            <a:off x="10687351" y="4584700"/>
            <a:ext cx="1504649" cy="1130300"/>
          </a:xfrm>
          <a:prstGeom prst="rect">
            <a:avLst/>
          </a:prstGeom>
        </p:spPr>
      </p:pic>
      <p:pic>
        <p:nvPicPr>
          <p:cNvPr id="7" name="Graphic 6">
            <a:extLst>
              <a:ext uri="{FF2B5EF4-FFF2-40B4-BE49-F238E27FC236}">
                <a16:creationId xmlns:a16="http://schemas.microsoft.com/office/drawing/2014/main" id="{3A0A5B28-1267-FF8C-DD34-4AE0CE17FD9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2297076"/>
            <a:ext cx="1504649" cy="2286000"/>
          </a:xfrm>
          <a:prstGeom prst="rect">
            <a:avLst/>
          </a:prstGeom>
        </p:spPr>
      </p:pic>
      <p:pic>
        <p:nvPicPr>
          <p:cNvPr id="8" name="Graphic 7">
            <a:extLst>
              <a:ext uri="{FF2B5EF4-FFF2-40B4-BE49-F238E27FC236}">
                <a16:creationId xmlns:a16="http://schemas.microsoft.com/office/drawing/2014/main" id="{72FE7896-D379-408C-54BB-757C71F0DEF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49515" r="34180"/>
          <a:stretch/>
        </p:blipFill>
        <p:spPr>
          <a:xfrm>
            <a:off x="10687351" y="1141376"/>
            <a:ext cx="1504649" cy="1154076"/>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a:t>Click to edit Master title style</a:t>
            </a:r>
            <a:endParaRPr lang="en-US" dirty="0"/>
          </a:p>
        </p:txBody>
      </p:sp>
      <p:sp>
        <p:nvSpPr>
          <p:cNvPr id="16" name="Content Placeholder 12">
            <a:extLst>
              <a:ext uri="{FF2B5EF4-FFF2-40B4-BE49-F238E27FC236}">
                <a16:creationId xmlns:a16="http://schemas.microsoft.com/office/drawing/2014/main" id="{854FEE13-908D-1E41-D8D6-51FE4B1E0A0C}"/>
              </a:ext>
            </a:extLst>
          </p:cNvPr>
          <p:cNvSpPr>
            <a:spLocks noGrp="1"/>
          </p:cNvSpPr>
          <p:nvPr>
            <p:ph sz="quarter" idx="13"/>
          </p:nvPr>
        </p:nvSpPr>
        <p:spPr>
          <a:xfrm>
            <a:off x="841248" y="1536827"/>
            <a:ext cx="2862072" cy="4479925"/>
          </a:xfrm>
        </p:spPr>
        <p:txBody>
          <a:bodyPr>
            <a:normAutofit/>
          </a:bodyPr>
          <a:lstStyle>
            <a:lvl1pPr>
              <a:lnSpc>
                <a:spcPct val="90000"/>
              </a:lnSpc>
              <a:spcAft>
                <a:spcPts val="1800"/>
              </a:spcAft>
              <a:buSzPct val="100000"/>
              <a:defRPr sz="2000"/>
            </a:lvl1pPr>
            <a:lvl2pPr>
              <a:buSzPct val="100000"/>
              <a:defRPr sz="2000"/>
            </a:lvl2pPr>
            <a:lvl3pPr>
              <a:buSzPct val="100000"/>
              <a:defRPr sz="1800"/>
            </a:lvl3pPr>
            <a:lvl4pPr>
              <a:buSzPct val="100000"/>
              <a:defRPr sz="1800"/>
            </a:lvl4pPr>
            <a:lvl5pPr>
              <a:buSzPct val="10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a:extLst>
              <a:ext uri="{FF2B5EF4-FFF2-40B4-BE49-F238E27FC236}">
                <a16:creationId xmlns:a16="http://schemas.microsoft.com/office/drawing/2014/main" id="{37E02B10-F9DF-509C-64D5-91DEB6988175}"/>
              </a:ext>
            </a:extLst>
          </p:cNvPr>
          <p:cNvSpPr>
            <a:spLocks noGrp="1"/>
          </p:cNvSpPr>
          <p:nvPr>
            <p:ph type="body" sz="quarter" idx="15"/>
          </p:nvPr>
        </p:nvSpPr>
        <p:spPr>
          <a:xfrm>
            <a:off x="4791455" y="1536826"/>
            <a:ext cx="5650992" cy="557784"/>
          </a:xfrm>
        </p:spPr>
        <p:txBody>
          <a:bodyPr/>
          <a:lstStyle>
            <a:lvl1pPr marL="0" indent="0">
              <a:lnSpc>
                <a:spcPct val="90000"/>
              </a:lnSpc>
              <a:spcBef>
                <a:spcPts val="1000"/>
              </a:spcBef>
              <a:spcAft>
                <a:spcPts val="0"/>
              </a:spcAft>
              <a:buNone/>
              <a:defRPr sz="2000" b="1" baseline="0">
                <a:solidFill>
                  <a:schemeClr val="tx1"/>
                </a:solidFill>
                <a:latin typeface="+mj-lt"/>
              </a:defRPr>
            </a:lvl1pPr>
          </a:lstStyle>
          <a:p>
            <a:pPr lvl="0"/>
            <a:r>
              <a:rPr lang="en-US"/>
              <a:t>Click to edit Master text styles</a:t>
            </a:r>
          </a:p>
        </p:txBody>
      </p:sp>
      <p:sp>
        <p:nvSpPr>
          <p:cNvPr id="9" name="Content Placeholder 12">
            <a:extLst>
              <a:ext uri="{FF2B5EF4-FFF2-40B4-BE49-F238E27FC236}">
                <a16:creationId xmlns:a16="http://schemas.microsoft.com/office/drawing/2014/main" id="{4D580F1D-9A19-7B41-1ACE-62B7B5444253}"/>
              </a:ext>
            </a:extLst>
          </p:cNvPr>
          <p:cNvSpPr>
            <a:spLocks noGrp="1"/>
          </p:cNvSpPr>
          <p:nvPr>
            <p:ph sz="quarter" idx="14"/>
          </p:nvPr>
        </p:nvSpPr>
        <p:spPr>
          <a:xfrm>
            <a:off x="4791456" y="2267712"/>
            <a:ext cx="5650992" cy="3767328"/>
          </a:xfrm>
        </p:spPr>
        <p:txBody>
          <a:bodyPr>
            <a:normAutofit/>
          </a:bodyPr>
          <a:lstStyle>
            <a:lvl1pPr>
              <a:lnSpc>
                <a:spcPct val="90000"/>
              </a:lnSpc>
              <a:spcAft>
                <a:spcPts val="1800"/>
              </a:spcAft>
              <a:buSzPct val="100000"/>
              <a:defRPr sz="2000"/>
            </a:lvl1pPr>
            <a:lvl2pPr>
              <a:buSzPct val="100000"/>
              <a:defRPr sz="2000"/>
            </a:lvl2pPr>
            <a:lvl3pPr>
              <a:buSzPct val="100000"/>
              <a:defRPr sz="1800"/>
            </a:lvl3pPr>
            <a:lvl4pPr>
              <a:buSzPct val="100000"/>
              <a:defRPr sz="1800"/>
            </a:lvl4pPr>
            <a:lvl5pPr>
              <a:buSzPct val="10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dirty="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958375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DCE1CF12-4201-C23B-7B9A-02EB4F8A79C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396"/>
          <a:stretch/>
        </p:blipFill>
        <p:spPr>
          <a:xfrm>
            <a:off x="0" y="5731980"/>
            <a:ext cx="12192000" cy="1138720"/>
          </a:xfrm>
          <a:prstGeom prst="rect">
            <a:avLst/>
          </a:prstGeom>
        </p:spPr>
      </p:pic>
      <p:pic>
        <p:nvPicPr>
          <p:cNvPr id="12" name="Graphic 11">
            <a:extLst>
              <a:ext uri="{FF2B5EF4-FFF2-40B4-BE49-F238E27FC236}">
                <a16:creationId xmlns:a16="http://schemas.microsoft.com/office/drawing/2014/main" id="{513CE0C7-867A-80BB-9E96-3008375B7E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68854" b="83396"/>
          <a:stretch/>
        </p:blipFill>
        <p:spPr>
          <a:xfrm>
            <a:off x="0" y="12700"/>
            <a:ext cx="3797300" cy="1138720"/>
          </a:xfrm>
          <a:prstGeom prst="rect">
            <a:avLst/>
          </a:prstGeom>
        </p:spPr>
      </p:pic>
      <p:pic>
        <p:nvPicPr>
          <p:cNvPr id="13" name="Graphic 12">
            <a:extLst>
              <a:ext uri="{FF2B5EF4-FFF2-40B4-BE49-F238E27FC236}">
                <a16:creationId xmlns:a16="http://schemas.microsoft.com/office/drawing/2014/main" id="{736CB758-B1DB-F2E0-00E7-BF5660C5F252}"/>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33598" b="49858"/>
          <a:stretch/>
        </p:blipFill>
        <p:spPr>
          <a:xfrm>
            <a:off x="0" y="9452"/>
            <a:ext cx="1517954" cy="1146248"/>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4764024" y="841248"/>
            <a:ext cx="6556248" cy="557784"/>
          </a:xfrm>
        </p:spPr>
        <p:txBody>
          <a:bodyPr anchor="t"/>
          <a:lstStyle>
            <a:lvl1pPr>
              <a:defRPr sz="2000" cap="all" spc="300" baseline="0"/>
            </a:lvl1pPr>
          </a:lstStyle>
          <a:p>
            <a:r>
              <a:rPr lang="en-US"/>
              <a:t>Click to edit Master title style</a:t>
            </a:r>
            <a:endParaRPr lang="en-US" dirty="0"/>
          </a:p>
        </p:txBody>
      </p:sp>
      <p:sp>
        <p:nvSpPr>
          <p:cNvPr id="14" name="Picture Placeholder 15">
            <a:extLst>
              <a:ext uri="{FF2B5EF4-FFF2-40B4-BE49-F238E27FC236}">
                <a16:creationId xmlns:a16="http://schemas.microsoft.com/office/drawing/2014/main" id="{A780F1E2-F795-D408-7361-9B32EA12F8E7}"/>
              </a:ext>
            </a:extLst>
          </p:cNvPr>
          <p:cNvSpPr>
            <a:spLocks noGrp="1"/>
          </p:cNvSpPr>
          <p:nvPr>
            <p:ph type="pic" sz="quarter" idx="14"/>
          </p:nvPr>
        </p:nvSpPr>
        <p:spPr>
          <a:xfrm>
            <a:off x="0" y="836676"/>
            <a:ext cx="3785616" cy="5184648"/>
          </a:xfrm>
          <a:solidFill>
            <a:schemeClr val="accent6">
              <a:lumMod val="75000"/>
            </a:schemeClr>
          </a:solidFill>
        </p:spPr>
        <p:txBody>
          <a:bodyPr/>
          <a:lstStyle>
            <a:lvl1pPr marL="0" indent="0" algn="ctr">
              <a:buNone/>
              <a:defRPr>
                <a:solidFill>
                  <a:sysClr val="windowText" lastClr="000000"/>
                </a:solidFill>
              </a:defRPr>
            </a:lvl1pPr>
          </a:lstStyle>
          <a:p>
            <a:r>
              <a:rPr lang="en-US"/>
              <a:t>Click icon to add picture</a:t>
            </a:r>
            <a:endParaRPr lang="en-US" dirty="0"/>
          </a:p>
        </p:txBody>
      </p:sp>
      <p:sp>
        <p:nvSpPr>
          <p:cNvPr id="16" name="Content Placeholder 12">
            <a:extLst>
              <a:ext uri="{FF2B5EF4-FFF2-40B4-BE49-F238E27FC236}">
                <a16:creationId xmlns:a16="http://schemas.microsoft.com/office/drawing/2014/main" id="{854FEE13-908D-1E41-D8D6-51FE4B1E0A0C}"/>
              </a:ext>
            </a:extLst>
          </p:cNvPr>
          <p:cNvSpPr>
            <a:spLocks noGrp="1"/>
          </p:cNvSpPr>
          <p:nvPr>
            <p:ph sz="quarter" idx="13"/>
          </p:nvPr>
        </p:nvSpPr>
        <p:spPr>
          <a:xfrm>
            <a:off x="4764023" y="1536827"/>
            <a:ext cx="6556247" cy="4479925"/>
          </a:xfrm>
        </p:spPr>
        <p:txBody>
          <a:bodyPr>
            <a:normAutofit/>
          </a:bodyPr>
          <a:lstStyle>
            <a:lvl1pPr>
              <a:lnSpc>
                <a:spcPct val="90000"/>
              </a:lnSpc>
              <a:spcAft>
                <a:spcPts val="1800"/>
              </a:spcAft>
              <a:buSzPct val="100000"/>
              <a:defRPr sz="2000"/>
            </a:lvl1pPr>
            <a:lvl2pPr>
              <a:buSzPct val="100000"/>
              <a:defRPr sz="2000"/>
            </a:lvl2pPr>
            <a:lvl3pPr>
              <a:buSzPct val="100000"/>
              <a:defRPr sz="1800"/>
            </a:lvl3pPr>
            <a:lvl4pPr>
              <a:buSzPct val="100000"/>
              <a:defRPr sz="1800"/>
            </a:lvl4pPr>
            <a:lvl5pPr>
              <a:buSzPct val="10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dirty="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4088055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02">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0059F316-9319-477C-3BD8-C3B19F248AF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7659"/>
          <a:stretch/>
        </p:blipFill>
        <p:spPr>
          <a:xfrm>
            <a:off x="10687350" y="12700"/>
            <a:ext cx="1504649" cy="6858000"/>
          </a:xfrm>
          <a:prstGeom prst="rect">
            <a:avLst/>
          </a:prstGeom>
        </p:spPr>
      </p:pic>
      <p:pic>
        <p:nvPicPr>
          <p:cNvPr id="12" name="Graphic 11">
            <a:extLst>
              <a:ext uri="{FF2B5EF4-FFF2-40B4-BE49-F238E27FC236}">
                <a16:creationId xmlns:a16="http://schemas.microsoft.com/office/drawing/2014/main" id="{AEF98D51-D262-470D-2214-A8A0EDB73625}"/>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4584700"/>
            <a:ext cx="1504649" cy="2286000"/>
          </a:xfrm>
          <a:prstGeom prst="rect">
            <a:avLst/>
          </a:prstGeom>
        </p:spPr>
      </p:pic>
      <p:pic>
        <p:nvPicPr>
          <p:cNvPr id="13" name="Graphic 12">
            <a:extLst>
              <a:ext uri="{FF2B5EF4-FFF2-40B4-BE49-F238E27FC236}">
                <a16:creationId xmlns:a16="http://schemas.microsoft.com/office/drawing/2014/main" id="{3480B83D-EEC7-5C2D-9338-841D0054570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2297076"/>
            <a:ext cx="1504649" cy="2286000"/>
          </a:xfrm>
          <a:prstGeom prst="rect">
            <a:avLst/>
          </a:prstGeom>
        </p:spPr>
      </p:pic>
      <p:pic>
        <p:nvPicPr>
          <p:cNvPr id="14" name="Graphic 13">
            <a:extLst>
              <a:ext uri="{FF2B5EF4-FFF2-40B4-BE49-F238E27FC236}">
                <a16:creationId xmlns:a16="http://schemas.microsoft.com/office/drawing/2014/main" id="{69BE97B1-E4D2-AA2A-1E85-0D598735135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pic>
        <p:nvPicPr>
          <p:cNvPr id="15" name="Graphic 14">
            <a:extLst>
              <a:ext uri="{FF2B5EF4-FFF2-40B4-BE49-F238E27FC236}">
                <a16:creationId xmlns:a16="http://schemas.microsoft.com/office/drawing/2014/main" id="{F227120C-DBC1-2EDA-E58C-E1DAD7E550F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283" r="50000"/>
          <a:stretch/>
        </p:blipFill>
        <p:spPr>
          <a:xfrm>
            <a:off x="0" y="5731979"/>
            <a:ext cx="6096000" cy="1146408"/>
          </a:xfrm>
          <a:prstGeom prst="rect">
            <a:avLst/>
          </a:prstGeom>
        </p:spPr>
      </p:pic>
      <p:pic>
        <p:nvPicPr>
          <p:cNvPr id="17" name="Graphic 16">
            <a:extLst>
              <a:ext uri="{FF2B5EF4-FFF2-40B4-BE49-F238E27FC236}">
                <a16:creationId xmlns:a16="http://schemas.microsoft.com/office/drawing/2014/main" id="{3FDA3437-5725-1727-4B8A-FCE595561932}"/>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18" name="Graphic 17">
            <a:extLst>
              <a:ext uri="{FF2B5EF4-FFF2-40B4-BE49-F238E27FC236}">
                <a16:creationId xmlns:a16="http://schemas.microsoft.com/office/drawing/2014/main" id="{35C8D2AF-CEDF-4131-723C-91569E90C29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a:t>Click to edit Master title style</a:t>
            </a:r>
            <a:endParaRPr lang="en-US" dirty="0"/>
          </a:p>
        </p:txBody>
      </p:sp>
      <p:sp>
        <p:nvSpPr>
          <p:cNvPr id="16" name="Content Placeholder 12">
            <a:extLst>
              <a:ext uri="{FF2B5EF4-FFF2-40B4-BE49-F238E27FC236}">
                <a16:creationId xmlns:a16="http://schemas.microsoft.com/office/drawing/2014/main" id="{854FEE13-908D-1E41-D8D6-51FE4B1E0A0C}"/>
              </a:ext>
            </a:extLst>
          </p:cNvPr>
          <p:cNvSpPr>
            <a:spLocks noGrp="1"/>
          </p:cNvSpPr>
          <p:nvPr>
            <p:ph sz="quarter" idx="13"/>
          </p:nvPr>
        </p:nvSpPr>
        <p:spPr>
          <a:xfrm>
            <a:off x="841248" y="1536827"/>
            <a:ext cx="2862072" cy="4479925"/>
          </a:xfrm>
        </p:spPr>
        <p:txBody>
          <a:bodyPr>
            <a:normAutofit/>
          </a:bodyPr>
          <a:lstStyle>
            <a:lvl1pPr marL="0" indent="0">
              <a:lnSpc>
                <a:spcPct val="90000"/>
              </a:lnSpc>
              <a:spcAft>
                <a:spcPts val="1800"/>
              </a:spcAft>
              <a:buSzPct val="100000"/>
              <a:buNone/>
              <a:defRPr sz="2000"/>
            </a:lvl1pPr>
            <a:lvl2pPr>
              <a:buSzPct val="100000"/>
              <a:defRPr sz="2000"/>
            </a:lvl2pPr>
            <a:lvl3pPr>
              <a:buSzPct val="100000"/>
              <a:defRPr sz="1800"/>
            </a:lvl3pPr>
            <a:lvl4pPr>
              <a:buSzPct val="100000"/>
              <a:defRPr sz="1800"/>
            </a:lvl4pPr>
            <a:lvl5pPr>
              <a:buSzPct val="10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2">
            <a:extLst>
              <a:ext uri="{FF2B5EF4-FFF2-40B4-BE49-F238E27FC236}">
                <a16:creationId xmlns:a16="http://schemas.microsoft.com/office/drawing/2014/main" id="{4D580F1D-9A19-7B41-1ACE-62B7B5444253}"/>
              </a:ext>
            </a:extLst>
          </p:cNvPr>
          <p:cNvSpPr>
            <a:spLocks noGrp="1"/>
          </p:cNvSpPr>
          <p:nvPr>
            <p:ph sz="quarter" idx="14"/>
          </p:nvPr>
        </p:nvSpPr>
        <p:spPr>
          <a:xfrm>
            <a:off x="4791456" y="1536827"/>
            <a:ext cx="5650992" cy="4480560"/>
          </a:xfrm>
        </p:spPr>
        <p:txBody>
          <a:bodyPr>
            <a:normAutofit/>
          </a:bodyPr>
          <a:lstStyle>
            <a:lvl1pPr marL="0" indent="0">
              <a:lnSpc>
                <a:spcPct val="90000"/>
              </a:lnSpc>
              <a:spcBef>
                <a:spcPts val="1000"/>
              </a:spcBef>
              <a:spcAft>
                <a:spcPts val="1800"/>
              </a:spcAft>
              <a:buSzPct val="100000"/>
              <a:buNone/>
              <a:defRPr sz="2000"/>
            </a:lvl1pPr>
            <a:lvl2pPr>
              <a:buSzPct val="100000"/>
              <a:defRPr sz="2000"/>
            </a:lvl2pPr>
            <a:lvl3pPr>
              <a:buSzPct val="100000"/>
              <a:defRPr sz="1800"/>
            </a:lvl3pPr>
            <a:lvl4pPr>
              <a:buSzPct val="100000"/>
              <a:defRPr sz="1800"/>
            </a:lvl4pPr>
            <a:lvl5pPr>
              <a:buSzPct val="10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dirty="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532740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03">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F227120C-DBC1-2EDA-E58C-E1DAD7E550F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283" r="50000"/>
          <a:stretch/>
        </p:blipFill>
        <p:spPr>
          <a:xfrm>
            <a:off x="0" y="5731979"/>
            <a:ext cx="6096000" cy="1146408"/>
          </a:xfrm>
          <a:prstGeom prst="rect">
            <a:avLst/>
          </a:prstGeom>
        </p:spPr>
      </p:pic>
      <p:pic>
        <p:nvPicPr>
          <p:cNvPr id="17" name="Graphic 16">
            <a:extLst>
              <a:ext uri="{FF2B5EF4-FFF2-40B4-BE49-F238E27FC236}">
                <a16:creationId xmlns:a16="http://schemas.microsoft.com/office/drawing/2014/main" id="{3FDA3437-5725-1727-4B8A-FCE595561932}"/>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18" name="Graphic 17">
            <a:extLst>
              <a:ext uri="{FF2B5EF4-FFF2-40B4-BE49-F238E27FC236}">
                <a16:creationId xmlns:a16="http://schemas.microsoft.com/office/drawing/2014/main" id="{35C8D2AF-CEDF-4131-723C-91569E90C29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a:t>Click to edit Master title style</a:t>
            </a:r>
            <a:endParaRPr lang="en-US" dirty="0"/>
          </a:p>
        </p:txBody>
      </p:sp>
      <p:sp>
        <p:nvSpPr>
          <p:cNvPr id="16" name="Content Placeholder 12">
            <a:extLst>
              <a:ext uri="{FF2B5EF4-FFF2-40B4-BE49-F238E27FC236}">
                <a16:creationId xmlns:a16="http://schemas.microsoft.com/office/drawing/2014/main" id="{854FEE13-908D-1E41-D8D6-51FE4B1E0A0C}"/>
              </a:ext>
            </a:extLst>
          </p:cNvPr>
          <p:cNvSpPr>
            <a:spLocks noGrp="1"/>
          </p:cNvSpPr>
          <p:nvPr>
            <p:ph sz="quarter" idx="13"/>
          </p:nvPr>
        </p:nvSpPr>
        <p:spPr>
          <a:xfrm>
            <a:off x="841248" y="1536827"/>
            <a:ext cx="2862072" cy="4479925"/>
          </a:xfrm>
        </p:spPr>
        <p:txBody>
          <a:bodyPr>
            <a:normAutofit/>
          </a:bodyPr>
          <a:lstStyle>
            <a:lvl1pPr marL="342900" indent="-342900">
              <a:lnSpc>
                <a:spcPct val="90000"/>
              </a:lnSpc>
              <a:spcAft>
                <a:spcPts val="1800"/>
              </a:spcAft>
              <a:buSzPct val="100000"/>
              <a:buFont typeface="Arial" panose="020B0604020202020204" pitchFamily="34" charset="0"/>
              <a:buChar char="•"/>
              <a:defRPr sz="2000"/>
            </a:lvl1pPr>
            <a:lvl2pPr>
              <a:buSzPct val="100000"/>
              <a:defRPr sz="2000"/>
            </a:lvl2pPr>
            <a:lvl3pPr>
              <a:buSzPct val="100000"/>
              <a:defRPr sz="1800"/>
            </a:lvl3pPr>
            <a:lvl4pPr>
              <a:buSzPct val="100000"/>
              <a:defRPr sz="1800"/>
            </a:lvl4pPr>
            <a:lvl5pPr>
              <a:buSzPct val="10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2">
            <a:extLst>
              <a:ext uri="{FF2B5EF4-FFF2-40B4-BE49-F238E27FC236}">
                <a16:creationId xmlns:a16="http://schemas.microsoft.com/office/drawing/2014/main" id="{4D580F1D-9A19-7B41-1ACE-62B7B5444253}"/>
              </a:ext>
            </a:extLst>
          </p:cNvPr>
          <p:cNvSpPr>
            <a:spLocks noGrp="1"/>
          </p:cNvSpPr>
          <p:nvPr>
            <p:ph sz="quarter" idx="14"/>
          </p:nvPr>
        </p:nvSpPr>
        <p:spPr>
          <a:xfrm>
            <a:off x="4727448" y="1536827"/>
            <a:ext cx="6592824" cy="4480560"/>
          </a:xfrm>
        </p:spPr>
        <p:txBody>
          <a:bodyPr>
            <a:normAutofit/>
          </a:bodyPr>
          <a:lstStyle>
            <a:lvl1pPr marL="0" indent="0">
              <a:lnSpc>
                <a:spcPct val="90000"/>
              </a:lnSpc>
              <a:spcBef>
                <a:spcPts val="1000"/>
              </a:spcBef>
              <a:spcAft>
                <a:spcPts val="1800"/>
              </a:spcAft>
              <a:buSzPct val="100000"/>
              <a:buNone/>
              <a:defRPr sz="2000"/>
            </a:lvl1pPr>
            <a:lvl2pPr>
              <a:buSzPct val="100000"/>
              <a:defRPr sz="2000"/>
            </a:lvl2pPr>
            <a:lvl3pPr>
              <a:buSzPct val="100000"/>
              <a:defRPr sz="1800"/>
            </a:lvl3pPr>
            <a:lvl4pPr>
              <a:buSzPct val="100000"/>
              <a:defRPr sz="1800"/>
            </a:lvl4pPr>
            <a:lvl5pPr>
              <a:buSzPct val="10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dirty="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a:t>
            </a:fld>
            <a:endParaRPr lang="en-US" dirty="0"/>
          </a:p>
        </p:txBody>
      </p:sp>
      <p:pic>
        <p:nvPicPr>
          <p:cNvPr id="5" name="Graphic 4">
            <a:extLst>
              <a:ext uri="{FF2B5EF4-FFF2-40B4-BE49-F238E27FC236}">
                <a16:creationId xmlns:a16="http://schemas.microsoft.com/office/drawing/2014/main" id="{3FD831DA-EDBD-A492-3E6D-6ABBF4438FC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7659" b="83148"/>
          <a:stretch/>
        </p:blipFill>
        <p:spPr>
          <a:xfrm>
            <a:off x="10687350" y="12700"/>
            <a:ext cx="1504649" cy="1155700"/>
          </a:xfrm>
          <a:prstGeom prst="rect">
            <a:avLst/>
          </a:prstGeom>
        </p:spPr>
      </p:pic>
      <p:pic>
        <p:nvPicPr>
          <p:cNvPr id="6" name="Graphic 5">
            <a:extLst>
              <a:ext uri="{FF2B5EF4-FFF2-40B4-BE49-F238E27FC236}">
                <a16:creationId xmlns:a16="http://schemas.microsoft.com/office/drawing/2014/main" id="{00071AEB-E268-A464-7197-69FA762C3C5E}"/>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49444"/>
          <a:stretch/>
        </p:blipFill>
        <p:spPr>
          <a:xfrm>
            <a:off x="10687351" y="9452"/>
            <a:ext cx="1504649" cy="1155700"/>
          </a:xfrm>
          <a:prstGeom prst="rect">
            <a:avLst/>
          </a:prstGeom>
        </p:spPr>
      </p:pic>
    </p:spTree>
    <p:extLst>
      <p:ext uri="{BB962C8B-B14F-4D97-AF65-F5344CB8AC3E}">
        <p14:creationId xmlns:p14="http://schemas.microsoft.com/office/powerpoint/2010/main" val="2969287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9200" cy="432000"/>
          </a:xfrm>
          <a:prstGeom prst="rect">
            <a:avLst/>
          </a:prstGeom>
        </p:spPr>
        <p:txBody>
          <a:bodyPr vert="horz" lIns="0" tIns="0" rIns="0" bIns="0" rtlCol="0" anchor="ctr">
            <a:noAutofit/>
          </a:bodyPr>
          <a:lstStyle/>
          <a:p>
            <a:pPr lvl="0"/>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1329200" cy="503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FOOTER TITLE</a:t>
            </a:r>
          </a:p>
        </p:txBody>
      </p:sp>
      <p:sp>
        <p:nvSpPr>
          <p:cNvPr id="4" name="Slide Number Placeholder 3">
            <a:extLst>
              <a:ext uri="{FF2B5EF4-FFF2-40B4-BE49-F238E27FC236}">
                <a16:creationId xmlns:a16="http://schemas.microsoft.com/office/drawing/2014/main" id="{215F7E44-8ABB-4ABE-998C-AFEFE7AA0503}"/>
              </a:ext>
            </a:extLst>
          </p:cNvPr>
          <p:cNvSpPr>
            <a:spLocks noGrp="1"/>
          </p:cNvSpPr>
          <p:nvPr>
            <p:ph type="sldNum" sz="quarter" idx="4"/>
          </p:nvPr>
        </p:nvSpPr>
        <p:spPr>
          <a:xfrm>
            <a:off x="10917936" y="6385422"/>
            <a:ext cx="843264" cy="288000"/>
          </a:xfrm>
          <a:prstGeom prst="rect">
            <a:avLst/>
          </a:prstGeom>
          <a:noFill/>
        </p:spPr>
        <p:txBody>
          <a:bodyPr lIns="0" tIns="0" rIns="0" bIns="0" anchor="ctr"/>
          <a:lstStyle>
            <a:lvl1pPr algn="r">
              <a:defRPr lang="en-ZA" sz="1000" b="0" smtClean="0">
                <a:solidFill>
                  <a:sysClr val="windowText" lastClr="000000"/>
                </a:solidFill>
              </a:defRPr>
            </a:lvl1p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hf hdr="0" ftr="0" dt="0"/>
  <p:txStyles>
    <p:titleStyle>
      <a:lvl1pPr algn="l" defTabSz="914400" rtl="0" eaLnBrk="1" latinLnBrk="0" hangingPunct="1">
        <a:lnSpc>
          <a:spcPct val="90000"/>
        </a:lnSpc>
        <a:spcBef>
          <a:spcPct val="0"/>
        </a:spcBef>
        <a:buNone/>
        <a:defRPr lang="en-ZA" sz="3200" b="1" kern="1200" spc="-150" dirty="0">
          <a:solidFill>
            <a:schemeClr val="tx1">
              <a:lumMod val="85000"/>
              <a:lumOff val="15000"/>
            </a:schemeClr>
          </a:solidFill>
          <a:latin typeface="+mj-lt"/>
          <a:ea typeface="+mj-ea"/>
          <a:cs typeface="+mj-cs"/>
        </a:defRPr>
      </a:lvl1pPr>
    </p:titleStyle>
    <p:bodyStyle>
      <a:lvl1pPr marL="347472" indent="-347472" algn="l" defTabSz="914400" rtl="0" eaLnBrk="1" latinLnBrk="0" hangingPunct="1">
        <a:lnSpc>
          <a:spcPct val="90000"/>
        </a:lnSpc>
        <a:spcBef>
          <a:spcPts val="0"/>
        </a:spcBef>
        <a:spcAft>
          <a:spcPts val="1800"/>
        </a:spcAft>
        <a:buSzPct val="75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731520" indent="-347472" algn="l" defTabSz="914400" rtl="0" eaLnBrk="1" latinLnBrk="0" hangingPunct="1">
        <a:lnSpc>
          <a:spcPct val="90000"/>
        </a:lnSpc>
        <a:spcBef>
          <a:spcPts val="500"/>
        </a:spcBef>
        <a:buSzPct val="75000"/>
        <a:buFont typeface="Arial" panose="020B0604020202020204" pitchFamily="34" charset="0"/>
        <a:buChar char="•"/>
        <a:defRPr sz="2000" kern="1200">
          <a:solidFill>
            <a:schemeClr val="tx1">
              <a:lumMod val="75000"/>
              <a:lumOff val="25000"/>
            </a:schemeClr>
          </a:solidFill>
          <a:latin typeface="+mn-lt"/>
          <a:ea typeface="+mn-ea"/>
          <a:cs typeface="+mn-cs"/>
        </a:defRPr>
      </a:lvl2pPr>
      <a:lvl3pPr marL="1097280" indent="-347472" algn="l" defTabSz="914400" rtl="0" eaLnBrk="1" latinLnBrk="0" hangingPunct="1">
        <a:lnSpc>
          <a:spcPct val="90000"/>
        </a:lnSpc>
        <a:spcBef>
          <a:spcPts val="500"/>
        </a:spcBef>
        <a:buSzPct val="75000"/>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463040" indent="-347472" algn="l" defTabSz="914400" rtl="0" eaLnBrk="1" latinLnBrk="0" hangingPunct="1">
        <a:lnSpc>
          <a:spcPct val="90000"/>
        </a:lnSpc>
        <a:spcBef>
          <a:spcPts val="500"/>
        </a:spcBef>
        <a:buSzPct val="75000"/>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828800" indent="-347472" algn="l" defTabSz="914400" rtl="0" eaLnBrk="1" latinLnBrk="0" hangingPunct="1">
        <a:lnSpc>
          <a:spcPct val="90000"/>
        </a:lnSpc>
        <a:spcBef>
          <a:spcPts val="500"/>
        </a:spcBef>
        <a:buSzPct val="75000"/>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80">
          <a:fgClr>
            <a:schemeClr val="accent6">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3D50B0-02F8-A1E6-8A67-C0B7034A4743}"/>
              </a:ext>
            </a:extLst>
          </p:cNvPr>
          <p:cNvSpPr>
            <a:spLocks noGrp="1"/>
          </p:cNvSpPr>
          <p:nvPr>
            <p:ph type="body" sz="quarter" idx="10"/>
          </p:nvPr>
        </p:nvSpPr>
        <p:spPr>
          <a:xfrm>
            <a:off x="304800" y="1667933"/>
            <a:ext cx="5418668" cy="4789085"/>
          </a:xfrm>
        </p:spPr>
        <p:txBody>
          <a:bodyPr/>
          <a:lstStyle/>
          <a:p>
            <a:endParaRPr lang="en-US" sz="2000" dirty="0">
              <a:solidFill>
                <a:schemeClr val="tx1"/>
              </a:solidFill>
              <a:latin typeface="Arial" panose="020B0604020202020204" pitchFamily="34" charset="0"/>
              <a:cs typeface="Arial" panose="020B0604020202020204" pitchFamily="34" charset="0"/>
            </a:endParaRPr>
          </a:p>
          <a:p>
            <a:endParaRPr lang="en-US" sz="2000" dirty="0">
              <a:solidFill>
                <a:schemeClr val="tx1"/>
              </a:solidFill>
              <a:latin typeface="Arial" panose="020B0604020202020204" pitchFamily="34" charset="0"/>
              <a:cs typeface="Arial" panose="020B0604020202020204" pitchFamily="34" charset="0"/>
            </a:endParaRPr>
          </a:p>
          <a:p>
            <a:r>
              <a:rPr lang="en-US" sz="2000" dirty="0">
                <a:solidFill>
                  <a:schemeClr val="tx1"/>
                </a:solidFill>
                <a:latin typeface="Arial" panose="020B0604020202020204" pitchFamily="34" charset="0"/>
                <a:cs typeface="Arial" panose="020B0604020202020204" pitchFamily="34" charset="0"/>
              </a:rPr>
              <a:t>Group 14				</a:t>
            </a:r>
          </a:p>
          <a:p>
            <a:r>
              <a:rPr lang="en-US" sz="2000" dirty="0" err="1">
                <a:solidFill>
                  <a:schemeClr val="tx1"/>
                </a:solidFill>
                <a:latin typeface="Arial" panose="020B0604020202020204" pitchFamily="34" charset="0"/>
                <a:cs typeface="Arial" panose="020B0604020202020204" pitchFamily="34" charset="0"/>
              </a:rPr>
              <a:t>Btech</a:t>
            </a:r>
            <a:r>
              <a:rPr lang="en-US" sz="2000" dirty="0">
                <a:solidFill>
                  <a:schemeClr val="tx1"/>
                </a:solidFill>
                <a:latin typeface="Arial" panose="020B0604020202020204" pitchFamily="34" charset="0"/>
                <a:cs typeface="Arial" panose="020B0604020202020204" pitchFamily="34" charset="0"/>
              </a:rPr>
              <a:t> 5th Sem</a:t>
            </a:r>
          </a:p>
          <a:p>
            <a:r>
              <a:rPr lang="en-US" sz="2000" dirty="0">
                <a:solidFill>
                  <a:schemeClr val="tx1"/>
                </a:solidFill>
                <a:latin typeface="Arial" panose="020B0604020202020204" pitchFamily="34" charset="0"/>
                <a:cs typeface="Arial" panose="020B0604020202020204" pitchFamily="34" charset="0"/>
              </a:rPr>
              <a:t>Skill Lab	</a:t>
            </a:r>
          </a:p>
          <a:p>
            <a:r>
              <a:rPr lang="en-US" sz="2000" dirty="0">
                <a:solidFill>
                  <a:schemeClr val="tx1"/>
                </a:solidFill>
                <a:latin typeface="Arial" panose="020B0604020202020204" pitchFamily="34" charset="0"/>
                <a:cs typeface="Arial" panose="020B0604020202020204" pitchFamily="34" charset="0"/>
              </a:rPr>
              <a:t>Computer Engineering</a:t>
            </a:r>
          </a:p>
          <a:p>
            <a:r>
              <a:rPr lang="en-US" sz="2000" dirty="0">
                <a:solidFill>
                  <a:schemeClr val="tx1"/>
                </a:solidFill>
                <a:latin typeface="Arial" panose="020B0604020202020204" pitchFamily="34" charset="0"/>
                <a:cs typeface="Arial" panose="020B0604020202020204" pitchFamily="34" charset="0"/>
              </a:rPr>
              <a:t>Silicon University	</a:t>
            </a:r>
          </a:p>
        </p:txBody>
      </p:sp>
      <p:sp>
        <p:nvSpPr>
          <p:cNvPr id="4" name="TextBox 3">
            <a:extLst>
              <a:ext uri="{FF2B5EF4-FFF2-40B4-BE49-F238E27FC236}">
                <a16:creationId xmlns:a16="http://schemas.microsoft.com/office/drawing/2014/main" id="{226D4F9C-54C8-5508-8D5A-948B7A3C369D}"/>
              </a:ext>
            </a:extLst>
          </p:cNvPr>
          <p:cNvSpPr txBox="1"/>
          <p:nvPr/>
        </p:nvSpPr>
        <p:spPr>
          <a:xfrm>
            <a:off x="2506133" y="450327"/>
            <a:ext cx="6096000" cy="707886"/>
          </a:xfrm>
          <a:prstGeom prst="rect">
            <a:avLst/>
          </a:prstGeom>
          <a:noFill/>
        </p:spPr>
        <p:txBody>
          <a:bodyPr wrap="square">
            <a:spAutoFit/>
          </a:bodyPr>
          <a:lstStyle/>
          <a:p>
            <a:pPr algn="ctr"/>
            <a:r>
              <a:rPr lang="en-US" sz="4000" b="1" dirty="0">
                <a:latin typeface="Calibri" panose="020F0502020204030204" pitchFamily="34" charset="0"/>
                <a:cs typeface="Calibri" panose="020F0502020204030204" pitchFamily="34" charset="0"/>
              </a:rPr>
              <a:t>DIVORCE PREDICTION</a:t>
            </a:r>
            <a:endParaRPr lang="en-US" sz="4000" b="1" dirty="0">
              <a:solidFill>
                <a:schemeClr val="tx1"/>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1D790F7A-877A-E710-5FE8-0C0846AF4B35}"/>
              </a:ext>
            </a:extLst>
          </p:cNvPr>
          <p:cNvSpPr txBox="1"/>
          <p:nvPr/>
        </p:nvSpPr>
        <p:spPr>
          <a:xfrm>
            <a:off x="6087540" y="2177533"/>
            <a:ext cx="6096000" cy="3108543"/>
          </a:xfrm>
          <a:prstGeom prst="rect">
            <a:avLst/>
          </a:prstGeom>
          <a:noFill/>
        </p:spPr>
        <p:txBody>
          <a:bodyPr wrap="square">
            <a:spAutoFit/>
          </a:bodyPr>
          <a:lstStyle/>
          <a:p>
            <a:r>
              <a:rPr lang="en-US" sz="2800" dirty="0">
                <a:solidFill>
                  <a:schemeClr val="tx1"/>
                </a:solidFill>
                <a:latin typeface="Calibri" panose="020F0502020204030204" pitchFamily="34" charset="0"/>
                <a:cs typeface="Calibri" panose="020F0502020204030204" pitchFamily="34" charset="0"/>
              </a:rPr>
              <a:t>Student Names and SIC </a:t>
            </a:r>
            <a:r>
              <a:rPr lang="en-US" sz="2800" dirty="0">
                <a:latin typeface="Calibri" panose="020F0502020204030204" pitchFamily="34" charset="0"/>
                <a:cs typeface="Calibri" panose="020F0502020204030204" pitchFamily="34" charset="0"/>
              </a:rPr>
              <a:t>NO</a:t>
            </a:r>
            <a:r>
              <a:rPr lang="en-US" sz="2800" dirty="0">
                <a:solidFill>
                  <a:schemeClr val="tx1"/>
                </a:solidFill>
                <a:latin typeface="Calibri" panose="020F0502020204030204" pitchFamily="34" charset="0"/>
                <a:cs typeface="Calibri" panose="020F0502020204030204" pitchFamily="34" charset="0"/>
              </a:rPr>
              <a:t> </a:t>
            </a: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1.Akankshya Pattnaik 22BCEF36</a:t>
            </a:r>
          </a:p>
          <a:p>
            <a:r>
              <a:rPr lang="en-US" sz="2800" dirty="0">
                <a:latin typeface="Calibri" panose="020F0502020204030204" pitchFamily="34" charset="0"/>
                <a:cs typeface="Calibri" panose="020F0502020204030204" pitchFamily="34" charset="0"/>
              </a:rPr>
              <a:t>2.Manaswini Mohapatra 22BCEE69</a:t>
            </a:r>
          </a:p>
          <a:p>
            <a:r>
              <a:rPr lang="en-US" sz="2800" dirty="0">
                <a:latin typeface="Calibri" panose="020F0502020204030204" pitchFamily="34" charset="0"/>
                <a:cs typeface="Calibri" panose="020F0502020204030204" pitchFamily="34" charset="0"/>
              </a:rPr>
              <a:t>3.Abismruta Kar 22BCEE46</a:t>
            </a:r>
          </a:p>
          <a:p>
            <a:r>
              <a:rPr lang="en-US" sz="2800" dirty="0">
                <a:latin typeface="Calibri" panose="020F0502020204030204" pitchFamily="34" charset="0"/>
                <a:cs typeface="Calibri" panose="020F0502020204030204" pitchFamily="34" charset="0"/>
              </a:rPr>
              <a:t>4.Mohit Prasad Mohanty 22BECF64</a:t>
            </a:r>
          </a:p>
          <a:p>
            <a:endParaRPr lang="en-IN" sz="2800" dirty="0"/>
          </a:p>
        </p:txBody>
      </p:sp>
      <p:pic>
        <p:nvPicPr>
          <p:cNvPr id="7" name="Picture 6">
            <a:extLst>
              <a:ext uri="{FF2B5EF4-FFF2-40B4-BE49-F238E27FC236}">
                <a16:creationId xmlns:a16="http://schemas.microsoft.com/office/drawing/2014/main" id="{1DB34267-F438-B2BF-0A34-8A91DD570C65}"/>
              </a:ext>
            </a:extLst>
          </p:cNvPr>
          <p:cNvPicPr>
            <a:picLocks noChangeAspect="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colorTemperature colorTemp="4700"/>
                    </a14:imgEffect>
                    <a14:imgEffect>
                      <a14:saturation sat="0"/>
                    </a14:imgEffect>
                  </a14:imgLayer>
                </a14:imgProps>
              </a:ext>
              <a:ext uri="{28A0092B-C50C-407E-A947-70E740481C1C}">
                <a14:useLocalDpi xmlns:a14="http://schemas.microsoft.com/office/drawing/2010/main" val="0"/>
              </a:ext>
            </a:extLst>
          </a:blip>
          <a:stretch>
            <a:fillRect/>
          </a:stretch>
        </p:blipFill>
        <p:spPr>
          <a:xfrm>
            <a:off x="4480562" y="6186593"/>
            <a:ext cx="1920240" cy="662940"/>
          </a:xfrm>
          <a:prstGeom prst="rect">
            <a:avLst/>
          </a:prstGeom>
        </p:spPr>
      </p:pic>
    </p:spTree>
    <p:extLst>
      <p:ext uri="{BB962C8B-B14F-4D97-AF65-F5344CB8AC3E}">
        <p14:creationId xmlns:p14="http://schemas.microsoft.com/office/powerpoint/2010/main" val="1516999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6D7C0-44FC-22E8-6090-E2C3B5F65CC5}"/>
              </a:ext>
            </a:extLst>
          </p:cNvPr>
          <p:cNvSpPr>
            <a:spLocks noGrp="1"/>
          </p:cNvSpPr>
          <p:nvPr>
            <p:ph type="title"/>
          </p:nvPr>
        </p:nvSpPr>
        <p:spPr>
          <a:xfrm>
            <a:off x="841248" y="570313"/>
            <a:ext cx="10479024" cy="557784"/>
          </a:xfrm>
        </p:spPr>
        <p:txBody>
          <a:bodyPr/>
          <a:lstStyle/>
          <a:p>
            <a:pPr algn="ctr"/>
            <a:r>
              <a:rPr lang="en-US" sz="2200" dirty="0"/>
              <a:t>Conclusion</a:t>
            </a:r>
            <a:br>
              <a:rPr lang="en-US" dirty="0"/>
            </a:br>
            <a:endParaRPr lang="en-IN" dirty="0"/>
          </a:p>
        </p:txBody>
      </p:sp>
      <p:sp>
        <p:nvSpPr>
          <p:cNvPr id="4" name="Slide Number Placeholder 3">
            <a:extLst>
              <a:ext uri="{FF2B5EF4-FFF2-40B4-BE49-F238E27FC236}">
                <a16:creationId xmlns:a16="http://schemas.microsoft.com/office/drawing/2014/main" id="{306F98FB-2C2F-1D46-4E68-9679A845E2CA}"/>
              </a:ext>
            </a:extLst>
          </p:cNvPr>
          <p:cNvSpPr>
            <a:spLocks noGrp="1"/>
          </p:cNvSpPr>
          <p:nvPr>
            <p:ph type="sldNum" sz="quarter" idx="11"/>
          </p:nvPr>
        </p:nvSpPr>
        <p:spPr/>
        <p:txBody>
          <a:bodyPr/>
          <a:lstStyle/>
          <a:p>
            <a:fld id="{B67B645E-C5E5-4727-B977-D372A0AA71D9}" type="slidenum">
              <a:rPr lang="en-US" smtClean="0"/>
              <a:pPr/>
              <a:t>10</a:t>
            </a:fld>
            <a:endParaRPr lang="en-US" dirty="0"/>
          </a:p>
        </p:txBody>
      </p:sp>
      <p:pic>
        <p:nvPicPr>
          <p:cNvPr id="3" name="Picture 2">
            <a:extLst>
              <a:ext uri="{FF2B5EF4-FFF2-40B4-BE49-F238E27FC236}">
                <a16:creationId xmlns:a16="http://schemas.microsoft.com/office/drawing/2014/main" id="{6B5BF266-5B72-933C-47F3-91FBFD587475}"/>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0574866" y="5903"/>
            <a:ext cx="1625617" cy="383564"/>
          </a:xfrm>
          <a:prstGeom prst="rect">
            <a:avLst/>
          </a:prstGeom>
        </p:spPr>
      </p:pic>
      <p:sp>
        <p:nvSpPr>
          <p:cNvPr id="5" name="TextBox 4">
            <a:extLst>
              <a:ext uri="{FF2B5EF4-FFF2-40B4-BE49-F238E27FC236}">
                <a16:creationId xmlns:a16="http://schemas.microsoft.com/office/drawing/2014/main" id="{E59B427D-E8F3-2179-C984-8BE4B9F83057}"/>
              </a:ext>
            </a:extLst>
          </p:cNvPr>
          <p:cNvSpPr txBox="1"/>
          <p:nvPr/>
        </p:nvSpPr>
        <p:spPr>
          <a:xfrm>
            <a:off x="841248" y="963561"/>
            <a:ext cx="10509504" cy="2246769"/>
          </a:xfrm>
          <a:prstGeom prst="rect">
            <a:avLst/>
          </a:prstGeom>
          <a:noFill/>
        </p:spPr>
        <p:txBody>
          <a:bodyPr wrap="square" rtlCol="0">
            <a:spAutoFit/>
          </a:bodyPr>
          <a:lstStyle/>
          <a:p>
            <a:r>
              <a:rPr lang="en-US" sz="2000" dirty="0"/>
              <a:t>This project effectively used </a:t>
            </a:r>
            <a:r>
              <a:rPr lang="en-US" sz="2000" dirty="0">
                <a:solidFill>
                  <a:schemeClr val="accent6">
                    <a:lumMod val="50000"/>
                  </a:schemeClr>
                </a:solidFill>
              </a:rPr>
              <a:t>SVM </a:t>
            </a:r>
            <a:r>
              <a:rPr lang="en-US" sz="2000" dirty="0"/>
              <a:t>and </a:t>
            </a:r>
            <a:r>
              <a:rPr lang="en-US" sz="2000" dirty="0">
                <a:solidFill>
                  <a:schemeClr val="accent6">
                    <a:lumMod val="50000"/>
                  </a:schemeClr>
                </a:solidFill>
              </a:rPr>
              <a:t>Logistic Regression </a:t>
            </a:r>
            <a:r>
              <a:rPr lang="en-US" sz="2000" dirty="0"/>
              <a:t>to predict divorce, achieving an impressive </a:t>
            </a:r>
            <a:r>
              <a:rPr lang="en-US" sz="2000" dirty="0">
                <a:solidFill>
                  <a:schemeClr val="accent6">
                    <a:lumMod val="50000"/>
                  </a:schemeClr>
                </a:solidFill>
              </a:rPr>
              <a:t>100% accuracy</a:t>
            </a:r>
            <a:r>
              <a:rPr lang="en-US" sz="2000" dirty="0"/>
              <a:t>. SVM excelled at identifying complex patterns, while Logistic Regression offered simplicity and highlighted key factors like communication and trust. Both models proved reliable and insightful, demonstrating the potential of machine learning in analyzing relationships. Future enhancements, such as adding more data and exploring additional features, could further improve prediction accuracy and provide deeper insights into marital dynamics.</a:t>
            </a:r>
            <a:endParaRPr lang="en-IN" sz="2000" dirty="0"/>
          </a:p>
        </p:txBody>
      </p:sp>
    </p:spTree>
    <p:extLst>
      <p:ext uri="{BB962C8B-B14F-4D97-AF65-F5344CB8AC3E}">
        <p14:creationId xmlns:p14="http://schemas.microsoft.com/office/powerpoint/2010/main" val="1309993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1A29A-F22C-5A1E-01E9-073B5FBD02EF}"/>
              </a:ext>
            </a:extLst>
          </p:cNvPr>
          <p:cNvSpPr>
            <a:spLocks noGrp="1"/>
          </p:cNvSpPr>
          <p:nvPr>
            <p:ph type="title"/>
          </p:nvPr>
        </p:nvSpPr>
        <p:spPr/>
        <p:txBody>
          <a:bodyPr/>
          <a:lstStyle/>
          <a:p>
            <a:pPr algn="ctr"/>
            <a:r>
              <a:rPr lang="en-US" sz="2200" dirty="0"/>
              <a:t>Reference</a:t>
            </a:r>
            <a:endParaRPr lang="en-IN" sz="2200" dirty="0"/>
          </a:p>
        </p:txBody>
      </p:sp>
      <p:sp>
        <p:nvSpPr>
          <p:cNvPr id="4" name="Slide Number Placeholder 3">
            <a:extLst>
              <a:ext uri="{FF2B5EF4-FFF2-40B4-BE49-F238E27FC236}">
                <a16:creationId xmlns:a16="http://schemas.microsoft.com/office/drawing/2014/main" id="{05D8D3CE-C2B0-BCC1-EB61-AD2E040DDC96}"/>
              </a:ext>
            </a:extLst>
          </p:cNvPr>
          <p:cNvSpPr>
            <a:spLocks noGrp="1"/>
          </p:cNvSpPr>
          <p:nvPr>
            <p:ph type="sldNum" sz="quarter" idx="11"/>
          </p:nvPr>
        </p:nvSpPr>
        <p:spPr/>
        <p:txBody>
          <a:bodyPr/>
          <a:lstStyle/>
          <a:p>
            <a:fld id="{B67B645E-C5E5-4727-B977-D372A0AA71D9}" type="slidenum">
              <a:rPr lang="en-US" smtClean="0"/>
              <a:pPr/>
              <a:t>11</a:t>
            </a:fld>
            <a:endParaRPr lang="en-US" dirty="0"/>
          </a:p>
        </p:txBody>
      </p:sp>
      <p:pic>
        <p:nvPicPr>
          <p:cNvPr id="5" name="Picture 4">
            <a:extLst>
              <a:ext uri="{FF2B5EF4-FFF2-40B4-BE49-F238E27FC236}">
                <a16:creationId xmlns:a16="http://schemas.microsoft.com/office/drawing/2014/main" id="{4C57369B-EFA8-6585-7746-F554A81F0955}"/>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0574866" y="5903"/>
            <a:ext cx="1625617" cy="383564"/>
          </a:xfrm>
          <a:prstGeom prst="rect">
            <a:avLst/>
          </a:prstGeom>
        </p:spPr>
      </p:pic>
      <p:sp>
        <p:nvSpPr>
          <p:cNvPr id="7" name="Content Placeholder 6">
            <a:extLst>
              <a:ext uri="{FF2B5EF4-FFF2-40B4-BE49-F238E27FC236}">
                <a16:creationId xmlns:a16="http://schemas.microsoft.com/office/drawing/2014/main" id="{0208D9CF-DA74-39BE-D657-ADF72E8FAE6D}"/>
              </a:ext>
            </a:extLst>
          </p:cNvPr>
          <p:cNvSpPr>
            <a:spLocks noGrp="1"/>
          </p:cNvSpPr>
          <p:nvPr>
            <p:ph sz="quarter" idx="13"/>
          </p:nvPr>
        </p:nvSpPr>
        <p:spPr>
          <a:xfrm>
            <a:off x="841248" y="1536827"/>
            <a:ext cx="10076688" cy="4479925"/>
          </a:xfrm>
        </p:spPr>
        <p:txBody>
          <a:bodyPr/>
          <a:lstStyle/>
          <a:p>
            <a:pPr marL="0" indent="0">
              <a:buNone/>
            </a:pPr>
            <a:r>
              <a:rPr lang="en-IN" dirty="0"/>
              <a:t>     DATASET SOURCED FROM</a:t>
            </a:r>
          </a:p>
          <a:p>
            <a:pPr marL="0" indent="0">
              <a:buNone/>
            </a:pPr>
            <a:r>
              <a:rPr lang="en-IN" dirty="0">
                <a:solidFill>
                  <a:schemeClr val="accent6">
                    <a:lumMod val="50000"/>
                  </a:schemeClr>
                </a:solidFill>
              </a:rPr>
              <a:t>     https://www.kaggle.com/datasets/csafrit2/predicting-divorce</a:t>
            </a:r>
          </a:p>
        </p:txBody>
      </p:sp>
    </p:spTree>
    <p:extLst>
      <p:ext uri="{BB962C8B-B14F-4D97-AF65-F5344CB8AC3E}">
        <p14:creationId xmlns:p14="http://schemas.microsoft.com/office/powerpoint/2010/main" val="2901625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8" name="Title 27">
            <a:extLst>
              <a:ext uri="{FF2B5EF4-FFF2-40B4-BE49-F238E27FC236}">
                <a16:creationId xmlns:a16="http://schemas.microsoft.com/office/drawing/2014/main" id="{CC25EE42-B3D5-AD1E-48BE-54CEFF2E3D79}"/>
              </a:ext>
            </a:extLst>
          </p:cNvPr>
          <p:cNvSpPr>
            <a:spLocks noGrp="1"/>
          </p:cNvSpPr>
          <p:nvPr>
            <p:ph type="title"/>
          </p:nvPr>
        </p:nvSpPr>
        <p:spPr>
          <a:xfrm>
            <a:off x="3524943" y="2766656"/>
            <a:ext cx="5142114" cy="1324687"/>
          </a:xfrm>
        </p:spPr>
        <p:txBody>
          <a:bodyPr/>
          <a:lstStyle/>
          <a:p>
            <a:pPr algn="ctr"/>
            <a:r>
              <a:rPr lang="en-US" sz="6000" b="1" dirty="0">
                <a:solidFill>
                  <a:schemeClr val="accent6">
                    <a:lumMod val="50000"/>
                  </a:schemeClr>
                </a:solidFill>
              </a:rPr>
              <a:t>Thank you</a:t>
            </a:r>
          </a:p>
        </p:txBody>
      </p:sp>
    </p:spTree>
    <p:extLst>
      <p:ext uri="{BB962C8B-B14F-4D97-AF65-F5344CB8AC3E}">
        <p14:creationId xmlns:p14="http://schemas.microsoft.com/office/powerpoint/2010/main" val="1988437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F17BA-EF0D-19AF-83C7-1E4ABDE95468}"/>
              </a:ext>
            </a:extLst>
          </p:cNvPr>
          <p:cNvSpPr>
            <a:spLocks noGrp="1"/>
          </p:cNvSpPr>
          <p:nvPr>
            <p:ph type="title"/>
          </p:nvPr>
        </p:nvSpPr>
        <p:spPr>
          <a:xfrm>
            <a:off x="841248" y="544914"/>
            <a:ext cx="10479024" cy="557784"/>
          </a:xfrm>
        </p:spPr>
        <p:txBody>
          <a:bodyPr/>
          <a:lstStyle/>
          <a:p>
            <a:pPr algn="ctr"/>
            <a:r>
              <a:rPr lang="en-US" sz="2200" dirty="0"/>
              <a:t>Abstract</a:t>
            </a:r>
            <a:endParaRPr lang="en-IN" sz="2200" dirty="0"/>
          </a:p>
        </p:txBody>
      </p:sp>
      <p:sp>
        <p:nvSpPr>
          <p:cNvPr id="4" name="Slide Number Placeholder 3">
            <a:extLst>
              <a:ext uri="{FF2B5EF4-FFF2-40B4-BE49-F238E27FC236}">
                <a16:creationId xmlns:a16="http://schemas.microsoft.com/office/drawing/2014/main" id="{76B338EA-9509-E64F-6551-DAA4B6DA89F1}"/>
              </a:ext>
            </a:extLst>
          </p:cNvPr>
          <p:cNvSpPr>
            <a:spLocks noGrp="1"/>
          </p:cNvSpPr>
          <p:nvPr>
            <p:ph type="sldNum" sz="quarter" idx="11"/>
          </p:nvPr>
        </p:nvSpPr>
        <p:spPr/>
        <p:txBody>
          <a:bodyPr/>
          <a:lstStyle/>
          <a:p>
            <a:fld id="{B67B645E-C5E5-4727-B977-D372A0AA71D9}" type="slidenum">
              <a:rPr lang="en-US" smtClean="0"/>
              <a:pPr/>
              <a:t>2</a:t>
            </a:fld>
            <a:endParaRPr lang="en-US" dirty="0"/>
          </a:p>
        </p:txBody>
      </p:sp>
      <p:pic>
        <p:nvPicPr>
          <p:cNvPr id="3" name="Picture 2">
            <a:extLst>
              <a:ext uri="{FF2B5EF4-FFF2-40B4-BE49-F238E27FC236}">
                <a16:creationId xmlns:a16="http://schemas.microsoft.com/office/drawing/2014/main" id="{4AB4186F-4153-2183-E79F-58A6226A55A2}"/>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0574866" y="5903"/>
            <a:ext cx="1625617" cy="383564"/>
          </a:xfrm>
          <a:prstGeom prst="rect">
            <a:avLst/>
          </a:prstGeom>
        </p:spPr>
      </p:pic>
      <p:sp>
        <p:nvSpPr>
          <p:cNvPr id="5" name="TextBox 4">
            <a:extLst>
              <a:ext uri="{FF2B5EF4-FFF2-40B4-BE49-F238E27FC236}">
                <a16:creationId xmlns:a16="http://schemas.microsoft.com/office/drawing/2014/main" id="{91629D7F-5483-2A66-1DFD-3AA5BC699B40}"/>
              </a:ext>
            </a:extLst>
          </p:cNvPr>
          <p:cNvSpPr txBox="1"/>
          <p:nvPr/>
        </p:nvSpPr>
        <p:spPr>
          <a:xfrm>
            <a:off x="501445" y="924232"/>
            <a:ext cx="11179278" cy="5632311"/>
          </a:xfrm>
          <a:prstGeom prst="rect">
            <a:avLst/>
          </a:prstGeom>
          <a:noFill/>
        </p:spPr>
        <p:txBody>
          <a:bodyPr wrap="square" rtlCol="0">
            <a:spAutoFit/>
          </a:bodyPr>
          <a:lstStyle/>
          <a:p>
            <a:r>
              <a:rPr lang="en-US" dirty="0"/>
              <a:t>Divorce is a complex social phenomenon with significant personal and societal impacts. This project aims to develop and evaluate machine learning models to predict the likelihood of divorce in couples. Utilizing a dataset containing various demographic, socio-economic, and relationship-related factors, we employ a range of supervised learning algorithms, including</a:t>
            </a:r>
          </a:p>
          <a:p>
            <a:r>
              <a:rPr lang="en-US" b="1" dirty="0"/>
              <a:t>KNN </a:t>
            </a:r>
            <a:r>
              <a:rPr lang="en-IN" b="1" dirty="0"/>
              <a:t>classification</a:t>
            </a:r>
            <a:r>
              <a:rPr lang="en-US" b="1" dirty="0"/>
              <a:t>,</a:t>
            </a:r>
          </a:p>
          <a:p>
            <a:r>
              <a:rPr lang="en-US" b="1" dirty="0"/>
              <a:t>Logistic Regression,</a:t>
            </a:r>
          </a:p>
          <a:p>
            <a:r>
              <a:rPr lang="en-US" b="1" dirty="0"/>
              <a:t>Support Vector Machines,</a:t>
            </a:r>
          </a:p>
          <a:p>
            <a:r>
              <a:rPr lang="en-US" b="1" dirty="0"/>
              <a:t>Naïve Bayes, and </a:t>
            </a:r>
          </a:p>
          <a:p>
            <a:r>
              <a:rPr lang="en-US" b="1" dirty="0"/>
              <a:t>Decision tree</a:t>
            </a:r>
          </a:p>
          <a:p>
            <a:r>
              <a:rPr lang="en-US" dirty="0"/>
              <a:t>Model evaluation is conducted using metrics such as</a:t>
            </a:r>
          </a:p>
          <a:p>
            <a:r>
              <a:rPr lang="en-US" b="1" dirty="0"/>
              <a:t>Accuracy,</a:t>
            </a:r>
          </a:p>
          <a:p>
            <a:r>
              <a:rPr lang="en-US" b="1" dirty="0"/>
              <a:t>Precision,</a:t>
            </a:r>
          </a:p>
          <a:p>
            <a:r>
              <a:rPr lang="en-US" b="1" dirty="0"/>
              <a:t>Recall,</a:t>
            </a:r>
          </a:p>
          <a:p>
            <a:r>
              <a:rPr lang="en-US" b="1" dirty="0"/>
              <a:t>F1-score,</a:t>
            </a:r>
          </a:p>
          <a:p>
            <a:r>
              <a:rPr lang="en-US" b="1" dirty="0"/>
              <a:t>Confusion matrix,</a:t>
            </a:r>
          </a:p>
          <a:p>
            <a:r>
              <a:rPr lang="en-US" b="1" dirty="0"/>
              <a:t>Classification report, and</a:t>
            </a:r>
          </a:p>
          <a:p>
            <a:r>
              <a:rPr lang="en-US" b="1" dirty="0"/>
              <a:t>ROC-AUC curve</a:t>
            </a:r>
          </a:p>
          <a:p>
            <a:r>
              <a:rPr lang="en-US" dirty="0"/>
              <a:t>to assess predictive performance and identify the most effective model. The results of this study can provide valuable insights into the factors contributing to divorce and potentially assist in developing early intervention strategies to support couples at risk.</a:t>
            </a:r>
            <a:endParaRPr lang="en-IN" dirty="0"/>
          </a:p>
        </p:txBody>
      </p:sp>
    </p:spTree>
    <p:extLst>
      <p:ext uri="{BB962C8B-B14F-4D97-AF65-F5344CB8AC3E}">
        <p14:creationId xmlns:p14="http://schemas.microsoft.com/office/powerpoint/2010/main" val="4288269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D1EA0-3146-CCD9-F04A-C1D90BA034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9EDD15-6B60-6441-9EB3-9E105B1BAEB5}"/>
              </a:ext>
            </a:extLst>
          </p:cNvPr>
          <p:cNvSpPr>
            <a:spLocks noGrp="1"/>
          </p:cNvSpPr>
          <p:nvPr>
            <p:ph type="title"/>
          </p:nvPr>
        </p:nvSpPr>
        <p:spPr>
          <a:xfrm>
            <a:off x="853025" y="655801"/>
            <a:ext cx="10479024" cy="506163"/>
          </a:xfrm>
        </p:spPr>
        <p:txBody>
          <a:bodyPr/>
          <a:lstStyle/>
          <a:p>
            <a:pPr algn="ctr"/>
            <a:r>
              <a:rPr lang="en-US" sz="2200" dirty="0"/>
              <a:t>Agenda</a:t>
            </a:r>
          </a:p>
        </p:txBody>
      </p:sp>
      <p:pic>
        <p:nvPicPr>
          <p:cNvPr id="3" name="Picture 2">
            <a:extLst>
              <a:ext uri="{FF2B5EF4-FFF2-40B4-BE49-F238E27FC236}">
                <a16:creationId xmlns:a16="http://schemas.microsoft.com/office/drawing/2014/main" id="{F4254341-25BA-845C-02E0-F70B1A07441D}"/>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0574866" y="5903"/>
            <a:ext cx="1625617" cy="383564"/>
          </a:xfrm>
          <a:prstGeom prst="rect">
            <a:avLst/>
          </a:prstGeom>
        </p:spPr>
      </p:pic>
      <p:sp>
        <p:nvSpPr>
          <p:cNvPr id="4" name="TextBox 3">
            <a:extLst>
              <a:ext uri="{FF2B5EF4-FFF2-40B4-BE49-F238E27FC236}">
                <a16:creationId xmlns:a16="http://schemas.microsoft.com/office/drawing/2014/main" id="{DB651539-C70B-69AA-3EFD-3E44930E2370}"/>
              </a:ext>
            </a:extLst>
          </p:cNvPr>
          <p:cNvSpPr txBox="1"/>
          <p:nvPr/>
        </p:nvSpPr>
        <p:spPr>
          <a:xfrm>
            <a:off x="501445" y="943897"/>
            <a:ext cx="11149781" cy="4549194"/>
          </a:xfrm>
          <a:prstGeom prst="rect">
            <a:avLst/>
          </a:prstGeom>
          <a:noFill/>
        </p:spPr>
        <p:txBody>
          <a:bodyPr wrap="square" rtlCol="0">
            <a:spAutoFit/>
          </a:bodyPr>
          <a:lstStyle/>
          <a:p>
            <a:pPr marL="285750" indent="-285750">
              <a:lnSpc>
                <a:spcPct val="300000"/>
              </a:lnSpc>
              <a:buFont typeface="Courier New" panose="02070309020205020404" pitchFamily="49" charset="0"/>
              <a:buChar char="o"/>
            </a:pPr>
            <a:r>
              <a:rPr lang="en-IN" sz="2000" b="1" dirty="0">
                <a:solidFill>
                  <a:schemeClr val="accent6">
                    <a:lumMod val="50000"/>
                  </a:schemeClr>
                </a:solidFill>
              </a:rPr>
              <a:t>Dataset Description</a:t>
            </a:r>
          </a:p>
          <a:p>
            <a:pPr marL="285750" indent="-285750">
              <a:lnSpc>
                <a:spcPct val="300000"/>
              </a:lnSpc>
              <a:buFont typeface="Courier New" panose="02070309020205020404" pitchFamily="49" charset="0"/>
              <a:buChar char="o"/>
            </a:pPr>
            <a:r>
              <a:rPr lang="en-IN" sz="2000" b="1" dirty="0">
                <a:solidFill>
                  <a:schemeClr val="accent6">
                    <a:lumMod val="50000"/>
                  </a:schemeClr>
                </a:solidFill>
              </a:rPr>
              <a:t>Methods and Algorithms</a:t>
            </a:r>
          </a:p>
          <a:p>
            <a:pPr marL="285750" indent="-285750">
              <a:lnSpc>
                <a:spcPct val="300000"/>
              </a:lnSpc>
              <a:buFont typeface="Courier New" panose="02070309020205020404" pitchFamily="49" charset="0"/>
              <a:buChar char="o"/>
            </a:pPr>
            <a:r>
              <a:rPr lang="en-IN" sz="2000" b="1" dirty="0">
                <a:solidFill>
                  <a:schemeClr val="accent6">
                    <a:lumMod val="50000"/>
                  </a:schemeClr>
                </a:solidFill>
              </a:rPr>
              <a:t>Evaluation Techniques</a:t>
            </a:r>
          </a:p>
          <a:p>
            <a:pPr marL="285750" indent="-285750">
              <a:lnSpc>
                <a:spcPct val="300000"/>
              </a:lnSpc>
              <a:buFont typeface="Courier New" panose="02070309020205020404" pitchFamily="49" charset="0"/>
              <a:buChar char="o"/>
            </a:pPr>
            <a:r>
              <a:rPr lang="en-IN" sz="2000" b="1" dirty="0">
                <a:solidFill>
                  <a:schemeClr val="accent6">
                    <a:lumMod val="50000"/>
                  </a:schemeClr>
                </a:solidFill>
              </a:rPr>
              <a:t>Result and Findings</a:t>
            </a:r>
          </a:p>
          <a:p>
            <a:pPr marL="285750" indent="-285750">
              <a:lnSpc>
                <a:spcPct val="300000"/>
              </a:lnSpc>
              <a:buFont typeface="Courier New" panose="02070309020205020404" pitchFamily="49" charset="0"/>
              <a:buChar char="o"/>
            </a:pPr>
            <a:r>
              <a:rPr lang="en-IN" sz="2000" b="1" dirty="0">
                <a:solidFill>
                  <a:schemeClr val="accent6">
                    <a:lumMod val="50000"/>
                  </a:schemeClr>
                </a:solidFill>
              </a:rPr>
              <a:t>Conclusion</a:t>
            </a:r>
          </a:p>
        </p:txBody>
      </p:sp>
    </p:spTree>
    <p:extLst>
      <p:ext uri="{BB962C8B-B14F-4D97-AF65-F5344CB8AC3E}">
        <p14:creationId xmlns:p14="http://schemas.microsoft.com/office/powerpoint/2010/main" val="3234577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F36F11-A50A-4347-9430-9522EAFCAB77}"/>
              </a:ext>
            </a:extLst>
          </p:cNvPr>
          <p:cNvSpPr>
            <a:spLocks noGrp="1"/>
          </p:cNvSpPr>
          <p:nvPr>
            <p:ph type="title"/>
          </p:nvPr>
        </p:nvSpPr>
        <p:spPr>
          <a:xfrm>
            <a:off x="841247" y="350181"/>
            <a:ext cx="10564171" cy="437219"/>
          </a:xfrm>
        </p:spPr>
        <p:txBody>
          <a:bodyPr/>
          <a:lstStyle/>
          <a:p>
            <a:pPr algn="ctr"/>
            <a:r>
              <a:rPr lang="en-US" sz="3200" dirty="0">
                <a:solidFill>
                  <a:schemeClr val="tx1"/>
                </a:solidFill>
                <a:latin typeface="Arial" panose="020B0604020202020204" pitchFamily="34" charset="0"/>
                <a:cs typeface="Arial" panose="020B0604020202020204" pitchFamily="34" charset="0"/>
              </a:rPr>
              <a:t>Dataset Description</a:t>
            </a:r>
            <a:br>
              <a:rPr lang="en-US" sz="3200" dirty="0">
                <a:solidFill>
                  <a:schemeClr val="tx1"/>
                </a:solidFill>
                <a:latin typeface="Arial" panose="020B0604020202020204" pitchFamily="34" charset="0"/>
                <a:cs typeface="Arial" panose="020B0604020202020204" pitchFamily="34" charset="0"/>
              </a:rPr>
            </a:br>
            <a:endParaRPr lang="en-US" sz="3200" dirty="0">
              <a:solidFill>
                <a:schemeClr val="tx1"/>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6226BE70-0244-CA0B-E3C9-4B711A22F231}"/>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0574866" y="5903"/>
            <a:ext cx="1625617" cy="383564"/>
          </a:xfrm>
          <a:prstGeom prst="rect">
            <a:avLst/>
          </a:prstGeom>
        </p:spPr>
      </p:pic>
      <p:sp>
        <p:nvSpPr>
          <p:cNvPr id="5" name="TextBox 4">
            <a:extLst>
              <a:ext uri="{FF2B5EF4-FFF2-40B4-BE49-F238E27FC236}">
                <a16:creationId xmlns:a16="http://schemas.microsoft.com/office/drawing/2014/main" id="{E76957F8-128E-809E-661D-BA5A1B23ABC9}"/>
              </a:ext>
            </a:extLst>
          </p:cNvPr>
          <p:cNvSpPr txBox="1"/>
          <p:nvPr/>
        </p:nvSpPr>
        <p:spPr>
          <a:xfrm>
            <a:off x="540774" y="904569"/>
            <a:ext cx="11189109" cy="5770811"/>
          </a:xfrm>
          <a:prstGeom prst="rect">
            <a:avLst/>
          </a:prstGeom>
          <a:noFill/>
        </p:spPr>
        <p:txBody>
          <a:bodyPr wrap="square" rtlCol="0">
            <a:spAutoFit/>
          </a:bodyPr>
          <a:lstStyle/>
          <a:p>
            <a:r>
              <a:rPr lang="en-IN" b="1" dirty="0">
                <a:solidFill>
                  <a:schemeClr val="accent6">
                    <a:lumMod val="50000"/>
                  </a:schemeClr>
                </a:solidFill>
              </a:rPr>
              <a:t>Dataset Overview</a:t>
            </a:r>
          </a:p>
          <a:p>
            <a:r>
              <a:rPr lang="en-US" dirty="0"/>
              <a:t>The "Predicting Divorce" dataset contains psychological and relational features derived from survey responses to assess factors that contribute to divorce likelihood. Each row represents an individual or couple, and columns represent specific questions or metrics related to relationship quality, communication, and satisfaction. This dataset is ideal for binary classification tasks, where the target variable indicates whether a couple is likely to divorce.</a:t>
            </a:r>
          </a:p>
          <a:p>
            <a:pPr>
              <a:lnSpc>
                <a:spcPct val="150000"/>
              </a:lnSpc>
            </a:pPr>
            <a:r>
              <a:rPr lang="en-US" b="1" dirty="0">
                <a:solidFill>
                  <a:schemeClr val="accent6">
                    <a:lumMod val="50000"/>
                  </a:schemeClr>
                </a:solidFill>
              </a:rPr>
              <a:t>Features and </a:t>
            </a:r>
            <a:r>
              <a:rPr lang="en-IN" b="1" dirty="0">
                <a:solidFill>
                  <a:schemeClr val="accent6">
                    <a:lumMod val="50000"/>
                  </a:schemeClr>
                </a:solidFill>
              </a:rPr>
              <a:t>Attributes</a:t>
            </a:r>
          </a:p>
          <a:p>
            <a:r>
              <a:rPr lang="en-US" b="1" dirty="0"/>
              <a:t>Relational Attributes</a:t>
            </a:r>
            <a:r>
              <a:rPr lang="en-US" dirty="0"/>
              <a:t>: Questions assessing trust, communication, and conflict resolution in relationships.</a:t>
            </a:r>
          </a:p>
          <a:p>
            <a:r>
              <a:rPr lang="en-US" b="1" dirty="0"/>
              <a:t>Psychological Indicators</a:t>
            </a:r>
            <a:r>
              <a:rPr lang="en-US" dirty="0"/>
              <a:t>: Features reflecting emotional connection, satisfaction, and compatibility.</a:t>
            </a:r>
          </a:p>
          <a:p>
            <a:r>
              <a:rPr lang="en-US" b="1" dirty="0"/>
              <a:t>Target Variable</a:t>
            </a:r>
            <a:r>
              <a:rPr lang="en-US" dirty="0"/>
              <a:t>: Binary indicator of divorce likelihood (e.g., 0 for stable marriage, 1 for divorce).</a:t>
            </a:r>
            <a:endParaRPr lang="en-IN" b="1" dirty="0"/>
          </a:p>
          <a:p>
            <a:pPr>
              <a:lnSpc>
                <a:spcPct val="200000"/>
              </a:lnSpc>
            </a:pPr>
            <a:r>
              <a:rPr lang="en-IN" b="1" dirty="0">
                <a:solidFill>
                  <a:schemeClr val="accent6">
                    <a:lumMod val="50000"/>
                  </a:schemeClr>
                </a:solidFill>
              </a:rPr>
              <a:t>Dataset Sizing and Data Distribution</a:t>
            </a:r>
          </a:p>
          <a:p>
            <a:r>
              <a:rPr lang="en-US" dirty="0"/>
              <a:t>The "Predicting Divorce" dataset is containing approximately 170 rows and 54 columns, including relational and psychological attributes. Each row represents a couple's survey responses, with columns reflecting relationship dynamics and a target variable for divorce likelihood. Its compact size makes it ideal for quick exploratory analysis and lightweight machine learning models.</a:t>
            </a:r>
            <a:endParaRPr lang="en-IN" b="1" dirty="0"/>
          </a:p>
          <a:p>
            <a:r>
              <a:rPr lang="en-IN" b="1" dirty="0"/>
              <a:t> </a:t>
            </a:r>
          </a:p>
          <a:p>
            <a:endParaRPr lang="en-IN" dirty="0"/>
          </a:p>
          <a:p>
            <a:endParaRPr lang="en-IN" dirty="0"/>
          </a:p>
          <a:p>
            <a:endParaRPr lang="en-IN" dirty="0"/>
          </a:p>
        </p:txBody>
      </p:sp>
    </p:spTree>
    <p:extLst>
      <p:ext uri="{BB962C8B-B14F-4D97-AF65-F5344CB8AC3E}">
        <p14:creationId xmlns:p14="http://schemas.microsoft.com/office/powerpoint/2010/main" val="1746520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4F9477-0E09-541A-1BEE-18EAF43FE06E}"/>
              </a:ext>
            </a:extLst>
          </p:cNvPr>
          <p:cNvSpPr>
            <a:spLocks noGrp="1"/>
          </p:cNvSpPr>
          <p:nvPr>
            <p:ph type="sldNum" sz="quarter" idx="11"/>
          </p:nvPr>
        </p:nvSpPr>
        <p:spPr>
          <a:xfrm>
            <a:off x="10917936" y="6385422"/>
            <a:ext cx="843264" cy="288000"/>
          </a:xfrm>
        </p:spPr>
        <p:txBody>
          <a:bodyPr/>
          <a:lstStyle/>
          <a:p>
            <a:fld id="{B67B645E-C5E5-4727-B977-D372A0AA71D9}" type="slidenum">
              <a:rPr lang="en-US" smtClean="0"/>
              <a:pPr/>
              <a:t>5</a:t>
            </a:fld>
            <a:endParaRPr lang="en-US" dirty="0"/>
          </a:p>
        </p:txBody>
      </p:sp>
      <p:sp>
        <p:nvSpPr>
          <p:cNvPr id="3" name="Title 1">
            <a:extLst>
              <a:ext uri="{FF2B5EF4-FFF2-40B4-BE49-F238E27FC236}">
                <a16:creationId xmlns:a16="http://schemas.microsoft.com/office/drawing/2014/main" id="{7AE03030-086B-3D3C-C160-4483719660D2}"/>
              </a:ext>
            </a:extLst>
          </p:cNvPr>
          <p:cNvSpPr txBox="1">
            <a:spLocks/>
          </p:cNvSpPr>
          <p:nvPr/>
        </p:nvSpPr>
        <p:spPr>
          <a:xfrm>
            <a:off x="860544" y="389467"/>
            <a:ext cx="10479024" cy="55778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lang="en-ZA" sz="2000" b="1" kern="1200" cap="all" spc="300" baseline="0">
                <a:solidFill>
                  <a:schemeClr val="tx1">
                    <a:lumMod val="85000"/>
                    <a:lumOff val="15000"/>
                  </a:schemeClr>
                </a:solidFill>
                <a:latin typeface="+mj-lt"/>
                <a:ea typeface="+mj-ea"/>
                <a:cs typeface="+mj-cs"/>
              </a:defRPr>
            </a:lvl1pPr>
          </a:lstStyle>
          <a:p>
            <a:pPr algn="ctr"/>
            <a:r>
              <a:rPr lang="en-US" sz="2200" dirty="0"/>
              <a:t>Methods</a:t>
            </a:r>
            <a:r>
              <a:rPr lang="en-US" dirty="0"/>
              <a:t> </a:t>
            </a:r>
            <a:endParaRPr lang="en-IN" dirty="0"/>
          </a:p>
        </p:txBody>
      </p:sp>
      <p:pic>
        <p:nvPicPr>
          <p:cNvPr id="2" name="Picture 1">
            <a:extLst>
              <a:ext uri="{FF2B5EF4-FFF2-40B4-BE49-F238E27FC236}">
                <a16:creationId xmlns:a16="http://schemas.microsoft.com/office/drawing/2014/main" id="{B92FD1A9-AA46-A504-F5E6-7B806EB9BFB5}"/>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0574866" y="5903"/>
            <a:ext cx="1625617" cy="383564"/>
          </a:xfrm>
          <a:prstGeom prst="rect">
            <a:avLst/>
          </a:prstGeom>
        </p:spPr>
      </p:pic>
      <p:sp>
        <p:nvSpPr>
          <p:cNvPr id="6" name="TextBox 5">
            <a:extLst>
              <a:ext uri="{FF2B5EF4-FFF2-40B4-BE49-F238E27FC236}">
                <a16:creationId xmlns:a16="http://schemas.microsoft.com/office/drawing/2014/main" id="{E7955785-8911-C6A9-3ECA-A45123CB2E17}"/>
              </a:ext>
            </a:extLst>
          </p:cNvPr>
          <p:cNvSpPr txBox="1"/>
          <p:nvPr/>
        </p:nvSpPr>
        <p:spPr>
          <a:xfrm>
            <a:off x="432619" y="816077"/>
            <a:ext cx="11328581" cy="5355312"/>
          </a:xfrm>
          <a:prstGeom prst="rect">
            <a:avLst/>
          </a:prstGeom>
          <a:noFill/>
        </p:spPr>
        <p:txBody>
          <a:bodyPr wrap="square" rtlCol="0">
            <a:spAutoFit/>
          </a:bodyPr>
          <a:lstStyle/>
          <a:p>
            <a:r>
              <a:rPr lang="en-IN" b="1" dirty="0">
                <a:solidFill>
                  <a:schemeClr val="accent6">
                    <a:lumMod val="50000"/>
                  </a:schemeClr>
                </a:solidFill>
              </a:rPr>
              <a:t>KNN</a:t>
            </a:r>
          </a:p>
          <a:p>
            <a:r>
              <a:rPr lang="en-US" dirty="0">
                <a:latin typeface="+mj-lt"/>
              </a:rPr>
              <a:t>KNN is a non-parametric algorithm that classifies data points based on the majority class of their nearest neighbors, making it simple and effective for small datasets.</a:t>
            </a:r>
            <a:endParaRPr lang="en-IN" b="1" dirty="0"/>
          </a:p>
          <a:p>
            <a:pPr>
              <a:lnSpc>
                <a:spcPct val="150000"/>
              </a:lnSpc>
            </a:pPr>
            <a:r>
              <a:rPr lang="en-IN" b="1" dirty="0">
                <a:solidFill>
                  <a:schemeClr val="accent6">
                    <a:lumMod val="50000"/>
                  </a:schemeClr>
                </a:solidFill>
              </a:rPr>
              <a:t>LOGISTIC REGRESSION</a:t>
            </a:r>
          </a:p>
          <a:p>
            <a:r>
              <a:rPr lang="en-US" dirty="0">
                <a:latin typeface="+mj-lt"/>
              </a:rPr>
              <a:t>Logistic Regression is a statistical model used for binary classification, predicting the probability of an outcome using a sigmoid function.</a:t>
            </a:r>
            <a:endParaRPr lang="en-IN" b="1" dirty="0"/>
          </a:p>
          <a:p>
            <a:pPr>
              <a:lnSpc>
                <a:spcPct val="150000"/>
              </a:lnSpc>
            </a:pPr>
            <a:r>
              <a:rPr lang="en-IN" b="1" dirty="0">
                <a:solidFill>
                  <a:schemeClr val="accent6">
                    <a:lumMod val="50000"/>
                  </a:schemeClr>
                </a:solidFill>
              </a:rPr>
              <a:t>SUPPORT VECTOR MACHINE</a:t>
            </a:r>
          </a:p>
          <a:p>
            <a:r>
              <a:rPr kumimoji="0" lang="en-US" altLang="en-US" sz="1800" b="0" i="0" u="none" strike="noStrike" cap="none" normalizeH="0" baseline="0" dirty="0">
                <a:ln>
                  <a:noFill/>
                </a:ln>
                <a:solidFill>
                  <a:schemeClr val="tx1"/>
                </a:solidFill>
                <a:effectLst/>
                <a:latin typeface="+mj-lt"/>
              </a:rPr>
              <a:t>Support Vector Machine (SVM) is a supervised machine learning algorithm that finds the optimal hyperplane to separate data points into distinct classes for classification tasks or fits a regression line for regression tasks. It uses a kernel trick to handle non-linear data effectively.</a:t>
            </a:r>
            <a:endParaRPr lang="en-IN" b="1" dirty="0">
              <a:latin typeface="+mj-lt"/>
            </a:endParaRPr>
          </a:p>
          <a:p>
            <a:pPr>
              <a:lnSpc>
                <a:spcPct val="150000"/>
              </a:lnSpc>
            </a:pPr>
            <a:r>
              <a:rPr lang="en-IN" b="1" dirty="0">
                <a:solidFill>
                  <a:schemeClr val="accent6">
                    <a:lumMod val="50000"/>
                  </a:schemeClr>
                </a:solidFill>
              </a:rPr>
              <a:t>NAÏVE BAYES</a:t>
            </a:r>
          </a:p>
          <a:p>
            <a:r>
              <a:rPr lang="en-US" dirty="0">
                <a:latin typeface="+mj-lt"/>
              </a:rPr>
              <a:t>Naive Bayes is a probabilistic algorithm based on Bayes' Theorem, assuming independence among predictors, and is particularly effective for text classification.</a:t>
            </a:r>
            <a:endParaRPr lang="en-IN" b="1" dirty="0"/>
          </a:p>
          <a:p>
            <a:pPr>
              <a:lnSpc>
                <a:spcPct val="150000"/>
              </a:lnSpc>
            </a:pPr>
            <a:r>
              <a:rPr lang="en-IN" b="1" dirty="0">
                <a:solidFill>
                  <a:schemeClr val="accent6">
                    <a:lumMod val="50000"/>
                  </a:schemeClr>
                </a:solidFill>
              </a:rPr>
              <a:t>DECISION TREE</a:t>
            </a:r>
          </a:p>
          <a:p>
            <a:r>
              <a:rPr lang="en-US" dirty="0">
                <a:latin typeface="+mj-lt"/>
              </a:rPr>
              <a:t>Decision Tree is a tree-structured algorithm that splits data based on feature conditions, creating a flowchart-like structure for classification or regression tasks.</a:t>
            </a:r>
          </a:p>
          <a:p>
            <a:endParaRPr lang="en-IN" b="1" dirty="0"/>
          </a:p>
        </p:txBody>
      </p:sp>
    </p:spTree>
    <p:extLst>
      <p:ext uri="{BB962C8B-B14F-4D97-AF65-F5344CB8AC3E}">
        <p14:creationId xmlns:p14="http://schemas.microsoft.com/office/powerpoint/2010/main" val="3688475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8A53F-3BF8-DCB6-481A-A209B35DC968}"/>
              </a:ext>
            </a:extLst>
          </p:cNvPr>
          <p:cNvSpPr>
            <a:spLocks noGrp="1"/>
          </p:cNvSpPr>
          <p:nvPr>
            <p:ph type="title"/>
          </p:nvPr>
        </p:nvSpPr>
        <p:spPr>
          <a:xfrm>
            <a:off x="860544" y="300309"/>
            <a:ext cx="10479024" cy="557784"/>
          </a:xfrm>
        </p:spPr>
        <p:txBody>
          <a:bodyPr/>
          <a:lstStyle/>
          <a:p>
            <a:pPr algn="ctr"/>
            <a:r>
              <a:rPr lang="en-US" sz="2200" dirty="0"/>
              <a:t>Evaluation Techniques</a:t>
            </a:r>
            <a:endParaRPr lang="en-IN" sz="2200" dirty="0"/>
          </a:p>
        </p:txBody>
      </p:sp>
      <p:sp>
        <p:nvSpPr>
          <p:cNvPr id="3" name="Content Placeholder 2">
            <a:extLst>
              <a:ext uri="{FF2B5EF4-FFF2-40B4-BE49-F238E27FC236}">
                <a16:creationId xmlns:a16="http://schemas.microsoft.com/office/drawing/2014/main" id="{06D2A96C-BE2C-3015-E6AC-9C46E0CDDA84}"/>
              </a:ext>
            </a:extLst>
          </p:cNvPr>
          <p:cNvSpPr>
            <a:spLocks noGrp="1"/>
          </p:cNvSpPr>
          <p:nvPr>
            <p:ph sz="quarter" idx="13"/>
          </p:nvPr>
        </p:nvSpPr>
        <p:spPr>
          <a:xfrm>
            <a:off x="841248" y="1257935"/>
            <a:ext cx="10919952" cy="4667328"/>
          </a:xfrm>
        </p:spPr>
        <p:txBody>
          <a:bodyPr>
            <a:normAutofit/>
          </a:bodyPr>
          <a:lstStyle/>
          <a:p>
            <a:r>
              <a:rPr lang="en-IN" sz="1400" dirty="0">
                <a:solidFill>
                  <a:schemeClr val="accent6">
                    <a:lumMod val="50000"/>
                  </a:schemeClr>
                </a:solidFill>
              </a:rPr>
              <a:t>Accuracy</a:t>
            </a:r>
            <a:r>
              <a:rPr lang="en-IN" sz="1400" dirty="0"/>
              <a:t>  </a:t>
            </a:r>
            <a:r>
              <a:rPr lang="en-US" sz="1400" b="0" i="0" u="none" strike="noStrike" dirty="0">
                <a:solidFill>
                  <a:srgbClr val="000000"/>
                </a:solidFill>
                <a:effectLst/>
              </a:rPr>
              <a:t>The proportion of correctly classified instances out of the total instances.</a:t>
            </a:r>
            <a:endParaRPr lang="en-IN" sz="1400" dirty="0"/>
          </a:p>
          <a:p>
            <a:r>
              <a:rPr lang="en-IN" sz="1400" dirty="0">
                <a:solidFill>
                  <a:schemeClr val="accent6">
                    <a:lumMod val="50000"/>
                  </a:schemeClr>
                </a:solidFill>
              </a:rPr>
              <a:t>ROC-AUC curve</a:t>
            </a:r>
            <a:r>
              <a:rPr lang="en-IN" sz="1400" dirty="0"/>
              <a:t> </a:t>
            </a:r>
            <a:r>
              <a:rPr lang="en-US" sz="1400" b="0" i="0" u="none" strike="noStrike" dirty="0">
                <a:solidFill>
                  <a:srgbClr val="000000"/>
                </a:solidFill>
                <a:effectLst/>
              </a:rPr>
              <a:t> A metric indicating the ability of a model to distinguish between classes, based on the area under the ROC curve.</a:t>
            </a:r>
            <a:endParaRPr lang="en-IN" sz="1400" dirty="0"/>
          </a:p>
          <a:p>
            <a:r>
              <a:rPr lang="en-IN" sz="1400" dirty="0">
                <a:solidFill>
                  <a:schemeClr val="accent6">
                    <a:lumMod val="50000"/>
                  </a:schemeClr>
                </a:solidFill>
              </a:rPr>
              <a:t>F1 score </a:t>
            </a:r>
            <a:r>
              <a:rPr lang="en-US" sz="1400" b="0" i="0" u="none" strike="noStrike" dirty="0">
                <a:solidFill>
                  <a:srgbClr val="000000"/>
                </a:solidFill>
                <a:effectLst/>
                <a:latin typeface="Arial" panose="020B0604020202020204" pitchFamily="34" charset="0"/>
              </a:rPr>
              <a:t> </a:t>
            </a:r>
            <a:r>
              <a:rPr lang="en-US" sz="1400" b="0" i="0" u="none" strike="noStrike" dirty="0">
                <a:solidFill>
                  <a:srgbClr val="000000"/>
                </a:solidFill>
                <a:effectLst/>
              </a:rPr>
              <a:t>The harmonic mean of precision and recall, balancing the trade-off between the two.</a:t>
            </a:r>
            <a:endParaRPr lang="en-IN" sz="1400" dirty="0"/>
          </a:p>
          <a:p>
            <a:r>
              <a:rPr lang="en-IN" sz="1400" dirty="0">
                <a:solidFill>
                  <a:schemeClr val="accent6">
                    <a:lumMod val="50000"/>
                  </a:schemeClr>
                </a:solidFill>
              </a:rPr>
              <a:t>Precision</a:t>
            </a:r>
            <a:r>
              <a:rPr lang="en-IN" sz="1400" dirty="0"/>
              <a:t> </a:t>
            </a:r>
            <a:r>
              <a:rPr lang="en-US" sz="1400" b="0" i="0" u="none" strike="noStrike" dirty="0">
                <a:solidFill>
                  <a:srgbClr val="000000"/>
                </a:solidFill>
                <a:effectLst/>
              </a:rPr>
              <a:t>The proportion of true positives among all instances predicted as positive.</a:t>
            </a:r>
            <a:endParaRPr lang="en-IN" sz="1400" dirty="0"/>
          </a:p>
          <a:p>
            <a:r>
              <a:rPr lang="en-IN" sz="1400" dirty="0">
                <a:solidFill>
                  <a:schemeClr val="accent6">
                    <a:lumMod val="50000"/>
                  </a:schemeClr>
                </a:solidFill>
              </a:rPr>
              <a:t>Recall </a:t>
            </a:r>
            <a:r>
              <a:rPr lang="en-IN" sz="1400" dirty="0"/>
              <a:t> </a:t>
            </a:r>
            <a:r>
              <a:rPr lang="en-US" sz="1400" b="0" i="0" u="none" strike="noStrike" dirty="0">
                <a:solidFill>
                  <a:srgbClr val="000000"/>
                </a:solidFill>
                <a:effectLst/>
                <a:latin typeface="Arial" panose="020B0604020202020204" pitchFamily="34" charset="0"/>
              </a:rPr>
              <a:t> </a:t>
            </a:r>
            <a:r>
              <a:rPr lang="en-US" sz="1400" b="0" i="0" u="none" strike="noStrike" dirty="0">
                <a:solidFill>
                  <a:srgbClr val="000000"/>
                </a:solidFill>
                <a:effectLst/>
              </a:rPr>
              <a:t>The proportion of true positives among all actual positive instances.</a:t>
            </a:r>
            <a:endParaRPr lang="en-IN" sz="1400" dirty="0"/>
          </a:p>
          <a:p>
            <a:r>
              <a:rPr lang="en-IN" sz="1400" dirty="0">
                <a:solidFill>
                  <a:schemeClr val="accent6">
                    <a:lumMod val="50000"/>
                  </a:schemeClr>
                </a:solidFill>
              </a:rPr>
              <a:t>Confusion Matrix </a:t>
            </a:r>
            <a:r>
              <a:rPr lang="en-US" sz="1400" b="0" i="0" u="none" strike="noStrike" dirty="0">
                <a:solidFill>
                  <a:schemeClr val="accent6">
                    <a:lumMod val="50000"/>
                  </a:schemeClr>
                </a:solidFill>
                <a:effectLst/>
                <a:latin typeface="Arial" panose="020B0604020202020204" pitchFamily="34" charset="0"/>
              </a:rPr>
              <a:t> </a:t>
            </a:r>
            <a:r>
              <a:rPr lang="en-US" sz="1400" b="0" i="0" u="none" strike="noStrike" dirty="0">
                <a:solidFill>
                  <a:srgbClr val="000000"/>
                </a:solidFill>
                <a:effectLst/>
              </a:rPr>
              <a:t>A table summarizing the performance of a classification model by showing true positives, true negatives, false positives, and false negatives.</a:t>
            </a:r>
          </a:p>
          <a:p>
            <a:endParaRPr lang="en-IN" sz="1400" dirty="0"/>
          </a:p>
          <a:p>
            <a:endParaRPr lang="en-IN" sz="1400" dirty="0"/>
          </a:p>
          <a:p>
            <a:endParaRPr lang="en-IN" sz="1400" dirty="0"/>
          </a:p>
          <a:p>
            <a:r>
              <a:rPr lang="en-IN" sz="1400" dirty="0">
                <a:solidFill>
                  <a:schemeClr val="accent6">
                    <a:lumMod val="50000"/>
                  </a:schemeClr>
                </a:solidFill>
              </a:rPr>
              <a:t>Classification Report </a:t>
            </a:r>
            <a:r>
              <a:rPr lang="en-IN" sz="1400" dirty="0"/>
              <a:t> </a:t>
            </a:r>
            <a:r>
              <a:rPr lang="en-US" sz="1400" b="0" i="0" u="none" strike="noStrike" dirty="0">
                <a:solidFill>
                  <a:srgbClr val="000000"/>
                </a:solidFill>
                <a:effectLst/>
              </a:rPr>
              <a:t>A detailed summary of precision, recall, F1-score, and support for each class.</a:t>
            </a:r>
          </a:p>
          <a:p>
            <a:endParaRPr lang="en-IN" dirty="0"/>
          </a:p>
        </p:txBody>
      </p:sp>
      <p:sp>
        <p:nvSpPr>
          <p:cNvPr id="4" name="Slide Number Placeholder 3">
            <a:extLst>
              <a:ext uri="{FF2B5EF4-FFF2-40B4-BE49-F238E27FC236}">
                <a16:creationId xmlns:a16="http://schemas.microsoft.com/office/drawing/2014/main" id="{18F54E0C-5776-9833-DE29-5AA6D15B4114}"/>
              </a:ext>
            </a:extLst>
          </p:cNvPr>
          <p:cNvSpPr>
            <a:spLocks noGrp="1"/>
          </p:cNvSpPr>
          <p:nvPr>
            <p:ph type="sldNum" sz="quarter" idx="11"/>
          </p:nvPr>
        </p:nvSpPr>
        <p:spPr/>
        <p:txBody>
          <a:bodyPr/>
          <a:lstStyle/>
          <a:p>
            <a:fld id="{B67B645E-C5E5-4727-B977-D372A0AA71D9}" type="slidenum">
              <a:rPr lang="en-US" smtClean="0"/>
              <a:pPr/>
              <a:t>6</a:t>
            </a:fld>
            <a:endParaRPr lang="en-US" dirty="0"/>
          </a:p>
        </p:txBody>
      </p:sp>
      <p:pic>
        <p:nvPicPr>
          <p:cNvPr id="5" name="Picture 4">
            <a:extLst>
              <a:ext uri="{FF2B5EF4-FFF2-40B4-BE49-F238E27FC236}">
                <a16:creationId xmlns:a16="http://schemas.microsoft.com/office/drawing/2014/main" id="{DBF5A4A8-4AF0-4536-6E6D-817CD5807603}"/>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0574866" y="14370"/>
            <a:ext cx="1625617" cy="383564"/>
          </a:xfrm>
          <a:prstGeom prst="rect">
            <a:avLst/>
          </a:prstGeom>
        </p:spPr>
      </p:pic>
      <p:graphicFrame>
        <p:nvGraphicFramePr>
          <p:cNvPr id="6" name="Table 5">
            <a:extLst>
              <a:ext uri="{FF2B5EF4-FFF2-40B4-BE49-F238E27FC236}">
                <a16:creationId xmlns:a16="http://schemas.microsoft.com/office/drawing/2014/main" id="{11B8F8AE-4387-1F86-17D8-B2970BFC501E}"/>
              </a:ext>
            </a:extLst>
          </p:cNvPr>
          <p:cNvGraphicFramePr>
            <a:graphicFrameLocks noGrp="1"/>
          </p:cNvGraphicFramePr>
          <p:nvPr>
            <p:extLst>
              <p:ext uri="{D42A27DB-BD31-4B8C-83A1-F6EECF244321}">
                <p14:modId xmlns:p14="http://schemas.microsoft.com/office/powerpoint/2010/main" val="1058235868"/>
              </p:ext>
            </p:extLst>
          </p:nvPr>
        </p:nvGraphicFramePr>
        <p:xfrm>
          <a:off x="2825135" y="3873927"/>
          <a:ext cx="6358194" cy="1107440"/>
        </p:xfrm>
        <a:graphic>
          <a:graphicData uri="http://schemas.openxmlformats.org/drawingml/2006/table">
            <a:tbl>
              <a:tblPr firstRow="1" bandRow="1">
                <a:tableStyleId>{68D230F3-CF80-4859-8CE7-A43EE81993B5}</a:tableStyleId>
              </a:tblPr>
              <a:tblGrid>
                <a:gridCol w="2119398">
                  <a:extLst>
                    <a:ext uri="{9D8B030D-6E8A-4147-A177-3AD203B41FA5}">
                      <a16:colId xmlns:a16="http://schemas.microsoft.com/office/drawing/2014/main" val="2731716881"/>
                    </a:ext>
                  </a:extLst>
                </a:gridCol>
                <a:gridCol w="2119398">
                  <a:extLst>
                    <a:ext uri="{9D8B030D-6E8A-4147-A177-3AD203B41FA5}">
                      <a16:colId xmlns:a16="http://schemas.microsoft.com/office/drawing/2014/main" val="63339661"/>
                    </a:ext>
                  </a:extLst>
                </a:gridCol>
                <a:gridCol w="2119398">
                  <a:extLst>
                    <a:ext uri="{9D8B030D-6E8A-4147-A177-3AD203B41FA5}">
                      <a16:colId xmlns:a16="http://schemas.microsoft.com/office/drawing/2014/main" val="948339836"/>
                    </a:ext>
                  </a:extLst>
                </a:gridCol>
              </a:tblGrid>
              <a:tr h="370840">
                <a:tc>
                  <a:txBody>
                    <a:bodyPr/>
                    <a:lstStyle/>
                    <a:p>
                      <a:endParaRPr lang="en-IN" dirty="0"/>
                    </a:p>
                  </a:txBody>
                  <a:tcPr/>
                </a:tc>
                <a:tc>
                  <a:txBody>
                    <a:bodyPr/>
                    <a:lstStyle/>
                    <a:p>
                      <a:r>
                        <a:rPr lang="en-IN" dirty="0"/>
                        <a:t>Predicted Positive</a:t>
                      </a:r>
                    </a:p>
                  </a:txBody>
                  <a:tcPr/>
                </a:tc>
                <a:tc>
                  <a:txBody>
                    <a:bodyPr/>
                    <a:lstStyle/>
                    <a:p>
                      <a:r>
                        <a:rPr lang="en-IN" dirty="0"/>
                        <a:t>Predicted Negative</a:t>
                      </a:r>
                    </a:p>
                  </a:txBody>
                  <a:tcPr/>
                </a:tc>
                <a:extLst>
                  <a:ext uri="{0D108BD9-81ED-4DB2-BD59-A6C34878D82A}">
                    <a16:rowId xmlns:a16="http://schemas.microsoft.com/office/drawing/2014/main" val="3929852536"/>
                  </a:ext>
                </a:extLst>
              </a:tr>
              <a:tr h="370840">
                <a:tc>
                  <a:txBody>
                    <a:bodyPr/>
                    <a:lstStyle/>
                    <a:p>
                      <a:r>
                        <a:rPr lang="en-IN" dirty="0"/>
                        <a:t>Actual Positive</a:t>
                      </a:r>
                    </a:p>
                  </a:txBody>
                  <a:tcPr/>
                </a:tc>
                <a:tc>
                  <a:txBody>
                    <a:bodyPr/>
                    <a:lstStyle/>
                    <a:p>
                      <a:r>
                        <a:rPr lang="en-IN" dirty="0"/>
                        <a:t>True Positive</a:t>
                      </a:r>
                    </a:p>
                  </a:txBody>
                  <a:tcPr/>
                </a:tc>
                <a:tc>
                  <a:txBody>
                    <a:bodyPr/>
                    <a:lstStyle/>
                    <a:p>
                      <a:r>
                        <a:rPr lang="en-IN" dirty="0"/>
                        <a:t>False Negative</a:t>
                      </a:r>
                    </a:p>
                  </a:txBody>
                  <a:tcPr/>
                </a:tc>
                <a:extLst>
                  <a:ext uri="{0D108BD9-81ED-4DB2-BD59-A6C34878D82A}">
                    <a16:rowId xmlns:a16="http://schemas.microsoft.com/office/drawing/2014/main" val="1062338534"/>
                  </a:ext>
                </a:extLst>
              </a:tr>
              <a:tr h="266274">
                <a:tc>
                  <a:txBody>
                    <a:bodyPr/>
                    <a:lstStyle/>
                    <a:p>
                      <a:r>
                        <a:rPr lang="en-IN" dirty="0"/>
                        <a:t>Actual Negative</a:t>
                      </a:r>
                    </a:p>
                  </a:txBody>
                  <a:tcPr/>
                </a:tc>
                <a:tc>
                  <a:txBody>
                    <a:bodyPr/>
                    <a:lstStyle/>
                    <a:p>
                      <a:r>
                        <a:rPr lang="en-IN" dirty="0"/>
                        <a:t>False Positive</a:t>
                      </a:r>
                    </a:p>
                  </a:txBody>
                  <a:tcPr/>
                </a:tc>
                <a:tc>
                  <a:txBody>
                    <a:bodyPr/>
                    <a:lstStyle/>
                    <a:p>
                      <a:r>
                        <a:rPr lang="en-IN" dirty="0"/>
                        <a:t>True Negative</a:t>
                      </a:r>
                    </a:p>
                  </a:txBody>
                  <a:tcPr/>
                </a:tc>
                <a:extLst>
                  <a:ext uri="{0D108BD9-81ED-4DB2-BD59-A6C34878D82A}">
                    <a16:rowId xmlns:a16="http://schemas.microsoft.com/office/drawing/2014/main" val="4259160491"/>
                  </a:ext>
                </a:extLst>
              </a:tr>
            </a:tbl>
          </a:graphicData>
        </a:graphic>
      </p:graphicFrame>
    </p:spTree>
    <p:extLst>
      <p:ext uri="{BB962C8B-B14F-4D97-AF65-F5344CB8AC3E}">
        <p14:creationId xmlns:p14="http://schemas.microsoft.com/office/powerpoint/2010/main" val="330483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6DE48A-3D90-E2FD-5FAE-155E90BBDA0D}"/>
              </a:ext>
            </a:extLst>
          </p:cNvPr>
          <p:cNvSpPr>
            <a:spLocks noGrp="1"/>
          </p:cNvSpPr>
          <p:nvPr>
            <p:ph type="sldNum" sz="quarter" idx="11"/>
          </p:nvPr>
        </p:nvSpPr>
        <p:spPr/>
        <p:txBody>
          <a:bodyPr/>
          <a:lstStyle/>
          <a:p>
            <a:fld id="{B67B645E-C5E5-4727-B977-D372A0AA71D9}" type="slidenum">
              <a:rPr lang="en-US" smtClean="0"/>
              <a:pPr/>
              <a:t>7</a:t>
            </a:fld>
            <a:endParaRPr lang="en-US" dirty="0"/>
          </a:p>
        </p:txBody>
      </p:sp>
      <p:sp>
        <p:nvSpPr>
          <p:cNvPr id="6" name="Title 1">
            <a:extLst>
              <a:ext uri="{FF2B5EF4-FFF2-40B4-BE49-F238E27FC236}">
                <a16:creationId xmlns:a16="http://schemas.microsoft.com/office/drawing/2014/main" id="{23646C7D-935D-9720-3D55-4549147746B7}"/>
              </a:ext>
            </a:extLst>
          </p:cNvPr>
          <p:cNvSpPr txBox="1">
            <a:spLocks/>
          </p:cNvSpPr>
          <p:nvPr/>
        </p:nvSpPr>
        <p:spPr>
          <a:xfrm>
            <a:off x="864441" y="731179"/>
            <a:ext cx="10479024" cy="55778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lang="en-ZA" sz="2000" b="1" kern="1200" cap="all" spc="300" baseline="0">
                <a:solidFill>
                  <a:schemeClr val="tx1">
                    <a:lumMod val="85000"/>
                    <a:lumOff val="15000"/>
                  </a:schemeClr>
                </a:solidFill>
                <a:latin typeface="+mj-lt"/>
                <a:ea typeface="+mj-ea"/>
                <a:cs typeface="+mj-cs"/>
              </a:defRPr>
            </a:lvl1pPr>
          </a:lstStyle>
          <a:p>
            <a:pPr algn="ctr"/>
            <a:r>
              <a:rPr lang="en-US" sz="2200" dirty="0"/>
              <a:t>Result</a:t>
            </a:r>
            <a:endParaRPr lang="en-IN" sz="2200" dirty="0"/>
          </a:p>
        </p:txBody>
      </p:sp>
      <p:pic>
        <p:nvPicPr>
          <p:cNvPr id="2" name="Picture 1">
            <a:extLst>
              <a:ext uri="{FF2B5EF4-FFF2-40B4-BE49-F238E27FC236}">
                <a16:creationId xmlns:a16="http://schemas.microsoft.com/office/drawing/2014/main" id="{2ABFE013-2693-8ACA-B5DF-ABB5F0435E04}"/>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0574866" y="5903"/>
            <a:ext cx="1625617" cy="383564"/>
          </a:xfrm>
          <a:prstGeom prst="rect">
            <a:avLst/>
          </a:prstGeom>
        </p:spPr>
      </p:pic>
      <p:graphicFrame>
        <p:nvGraphicFramePr>
          <p:cNvPr id="5" name="Table 4">
            <a:extLst>
              <a:ext uri="{FF2B5EF4-FFF2-40B4-BE49-F238E27FC236}">
                <a16:creationId xmlns:a16="http://schemas.microsoft.com/office/drawing/2014/main" id="{CE73DEA9-B5FD-B3D2-1C97-3CC377621B20}"/>
              </a:ext>
            </a:extLst>
          </p:cNvPr>
          <p:cNvGraphicFramePr>
            <a:graphicFrameLocks noGrp="1"/>
          </p:cNvGraphicFramePr>
          <p:nvPr>
            <p:extLst>
              <p:ext uri="{D42A27DB-BD31-4B8C-83A1-F6EECF244321}">
                <p14:modId xmlns:p14="http://schemas.microsoft.com/office/powerpoint/2010/main" val="4038319876"/>
              </p:ext>
            </p:extLst>
          </p:nvPr>
        </p:nvGraphicFramePr>
        <p:xfrm>
          <a:off x="727588" y="1288963"/>
          <a:ext cx="10736824" cy="4562172"/>
        </p:xfrm>
        <a:graphic>
          <a:graphicData uri="http://schemas.openxmlformats.org/drawingml/2006/table">
            <a:tbl>
              <a:tblPr firstRow="1" bandRow="1">
                <a:effectLst>
                  <a:innerShdw blurRad="63500" dist="50800" dir="13500000">
                    <a:prstClr val="black">
                      <a:alpha val="50000"/>
                    </a:prstClr>
                  </a:innerShdw>
                </a:effectLst>
                <a:tableStyleId>{68D230F3-CF80-4859-8CE7-A43EE81993B5}</a:tableStyleId>
              </a:tblPr>
              <a:tblGrid>
                <a:gridCol w="1533832">
                  <a:extLst>
                    <a:ext uri="{9D8B030D-6E8A-4147-A177-3AD203B41FA5}">
                      <a16:colId xmlns:a16="http://schemas.microsoft.com/office/drawing/2014/main" val="3491261249"/>
                    </a:ext>
                  </a:extLst>
                </a:gridCol>
                <a:gridCol w="1533832">
                  <a:extLst>
                    <a:ext uri="{9D8B030D-6E8A-4147-A177-3AD203B41FA5}">
                      <a16:colId xmlns:a16="http://schemas.microsoft.com/office/drawing/2014/main" val="729732031"/>
                    </a:ext>
                  </a:extLst>
                </a:gridCol>
                <a:gridCol w="1533832">
                  <a:extLst>
                    <a:ext uri="{9D8B030D-6E8A-4147-A177-3AD203B41FA5}">
                      <a16:colId xmlns:a16="http://schemas.microsoft.com/office/drawing/2014/main" val="4282447129"/>
                    </a:ext>
                  </a:extLst>
                </a:gridCol>
                <a:gridCol w="1533832">
                  <a:extLst>
                    <a:ext uri="{9D8B030D-6E8A-4147-A177-3AD203B41FA5}">
                      <a16:colId xmlns:a16="http://schemas.microsoft.com/office/drawing/2014/main" val="2467900205"/>
                    </a:ext>
                  </a:extLst>
                </a:gridCol>
                <a:gridCol w="1533832">
                  <a:extLst>
                    <a:ext uri="{9D8B030D-6E8A-4147-A177-3AD203B41FA5}">
                      <a16:colId xmlns:a16="http://schemas.microsoft.com/office/drawing/2014/main" val="760056537"/>
                    </a:ext>
                  </a:extLst>
                </a:gridCol>
                <a:gridCol w="1533832">
                  <a:extLst>
                    <a:ext uri="{9D8B030D-6E8A-4147-A177-3AD203B41FA5}">
                      <a16:colId xmlns:a16="http://schemas.microsoft.com/office/drawing/2014/main" val="4015746624"/>
                    </a:ext>
                  </a:extLst>
                </a:gridCol>
                <a:gridCol w="1533832">
                  <a:extLst>
                    <a:ext uri="{9D8B030D-6E8A-4147-A177-3AD203B41FA5}">
                      <a16:colId xmlns:a16="http://schemas.microsoft.com/office/drawing/2014/main" val="3026733046"/>
                    </a:ext>
                  </a:extLst>
                </a:gridCol>
              </a:tblGrid>
              <a:tr h="760362">
                <a:tc>
                  <a:txBody>
                    <a:bodyPr/>
                    <a:lstStyle/>
                    <a:p>
                      <a:r>
                        <a:rPr lang="en-IN" dirty="0"/>
                        <a:t>MODEL </a:t>
                      </a:r>
                    </a:p>
                  </a:txBody>
                  <a:tcPr/>
                </a:tc>
                <a:tc>
                  <a:txBody>
                    <a:bodyPr/>
                    <a:lstStyle/>
                    <a:p>
                      <a:r>
                        <a:rPr lang="en-IN" dirty="0"/>
                        <a:t>ACCURACY</a:t>
                      </a:r>
                    </a:p>
                  </a:txBody>
                  <a:tcPr/>
                </a:tc>
                <a:tc>
                  <a:txBody>
                    <a:bodyPr/>
                    <a:lstStyle/>
                    <a:p>
                      <a:r>
                        <a:rPr lang="en-IN" dirty="0"/>
                        <a:t>PRECISION</a:t>
                      </a:r>
                    </a:p>
                    <a:p>
                      <a:r>
                        <a:rPr lang="en-IN" dirty="0"/>
                        <a:t>(class 0,1)</a:t>
                      </a:r>
                    </a:p>
                  </a:txBody>
                  <a:tcPr/>
                </a:tc>
                <a:tc>
                  <a:txBody>
                    <a:bodyPr/>
                    <a:lstStyle/>
                    <a:p>
                      <a:r>
                        <a:rPr lang="en-IN" dirty="0"/>
                        <a:t>RECALL</a:t>
                      </a:r>
                    </a:p>
                    <a:p>
                      <a:r>
                        <a:rPr lang="en-IN" dirty="0"/>
                        <a:t>(class 0,1)</a:t>
                      </a:r>
                    </a:p>
                  </a:txBody>
                  <a:tcPr/>
                </a:tc>
                <a:tc>
                  <a:txBody>
                    <a:bodyPr/>
                    <a:lstStyle/>
                    <a:p>
                      <a:r>
                        <a:rPr lang="en-IN" dirty="0"/>
                        <a:t>F1-SCORE</a:t>
                      </a:r>
                    </a:p>
                    <a:p>
                      <a:r>
                        <a:rPr lang="en-IN" dirty="0"/>
                        <a:t>(class 0,1)</a:t>
                      </a:r>
                    </a:p>
                  </a:txBody>
                  <a:tcPr/>
                </a:tc>
                <a:tc>
                  <a:txBody>
                    <a:bodyPr/>
                    <a:lstStyle/>
                    <a:p>
                      <a:r>
                        <a:rPr lang="en-IN" dirty="0"/>
                        <a:t>CONFUSION MATRIX</a:t>
                      </a:r>
                    </a:p>
                  </a:txBody>
                  <a:tcPr/>
                </a:tc>
                <a:tc>
                  <a:txBody>
                    <a:bodyPr/>
                    <a:lstStyle/>
                    <a:p>
                      <a:r>
                        <a:rPr lang="en-IN" dirty="0"/>
                        <a:t>ROC-AUC</a:t>
                      </a:r>
                    </a:p>
                  </a:txBody>
                  <a:tcPr/>
                </a:tc>
                <a:extLst>
                  <a:ext uri="{0D108BD9-81ED-4DB2-BD59-A6C34878D82A}">
                    <a16:rowId xmlns:a16="http://schemas.microsoft.com/office/drawing/2014/main" val="3059726635"/>
                  </a:ext>
                </a:extLst>
              </a:tr>
              <a:tr h="760362">
                <a:tc>
                  <a:txBody>
                    <a:bodyPr/>
                    <a:lstStyle/>
                    <a:p>
                      <a:r>
                        <a:rPr lang="en-IN" dirty="0"/>
                        <a:t>KNN</a:t>
                      </a:r>
                    </a:p>
                  </a:txBody>
                  <a:tcPr/>
                </a:tc>
                <a:tc>
                  <a:txBody>
                    <a:bodyPr/>
                    <a:lstStyle/>
                    <a:p>
                      <a:r>
                        <a:rPr lang="en-IN" dirty="0"/>
                        <a:t>0.97</a:t>
                      </a:r>
                    </a:p>
                  </a:txBody>
                  <a:tcPr/>
                </a:tc>
                <a:tc>
                  <a:txBody>
                    <a:bodyPr/>
                    <a:lstStyle/>
                    <a:p>
                      <a:r>
                        <a:rPr lang="en-IN" dirty="0"/>
                        <a:t>0.93, 1.00</a:t>
                      </a:r>
                    </a:p>
                  </a:txBody>
                  <a:tcPr/>
                </a:tc>
                <a:tc>
                  <a:txBody>
                    <a:bodyPr/>
                    <a:lstStyle/>
                    <a:p>
                      <a:r>
                        <a:rPr lang="en-IN" dirty="0"/>
                        <a:t>1.00, 0.95</a:t>
                      </a:r>
                    </a:p>
                  </a:txBody>
                  <a:tcPr/>
                </a:tc>
                <a:tc>
                  <a:txBody>
                    <a:bodyPr/>
                    <a:lstStyle/>
                    <a:p>
                      <a:r>
                        <a:rPr lang="en-IN" dirty="0"/>
                        <a:t>0.97, 0.97</a:t>
                      </a:r>
                    </a:p>
                  </a:txBody>
                  <a:tcPr/>
                </a:tc>
                <a:tc>
                  <a:txBody>
                    <a:bodyPr/>
                    <a:lstStyle/>
                    <a:p>
                      <a:r>
                        <a:rPr lang="en-IN" dirty="0"/>
                        <a:t>[[14,0],</a:t>
                      </a:r>
                    </a:p>
                    <a:p>
                      <a:r>
                        <a:rPr lang="en-IN" dirty="0"/>
                        <a:t>[1,19]]</a:t>
                      </a:r>
                    </a:p>
                  </a:txBody>
                  <a:tcPr/>
                </a:tc>
                <a:tc>
                  <a:txBody>
                    <a:bodyPr/>
                    <a:lstStyle/>
                    <a:p>
                      <a:r>
                        <a:rPr lang="en-IN" dirty="0"/>
                        <a:t>1.00</a:t>
                      </a:r>
                    </a:p>
                  </a:txBody>
                  <a:tcPr/>
                </a:tc>
                <a:extLst>
                  <a:ext uri="{0D108BD9-81ED-4DB2-BD59-A6C34878D82A}">
                    <a16:rowId xmlns:a16="http://schemas.microsoft.com/office/drawing/2014/main" val="2040171776"/>
                  </a:ext>
                </a:extLst>
              </a:tr>
              <a:tr h="760362">
                <a:tc>
                  <a:txBody>
                    <a:bodyPr/>
                    <a:lstStyle/>
                    <a:p>
                      <a:r>
                        <a:rPr lang="en-IN" dirty="0"/>
                        <a:t>SVM</a:t>
                      </a:r>
                    </a:p>
                  </a:txBody>
                  <a:tcPr/>
                </a:tc>
                <a:tc>
                  <a:txBody>
                    <a:bodyPr/>
                    <a:lstStyle/>
                    <a:p>
                      <a:r>
                        <a:rPr lang="en-IN" dirty="0"/>
                        <a:t>1.00</a:t>
                      </a:r>
                    </a:p>
                  </a:txBody>
                  <a:tcPr/>
                </a:tc>
                <a:tc>
                  <a:txBody>
                    <a:bodyPr/>
                    <a:lstStyle/>
                    <a:p>
                      <a:r>
                        <a:rPr lang="en-IN" dirty="0"/>
                        <a:t>1.00, 1.00</a:t>
                      </a:r>
                    </a:p>
                  </a:txBody>
                  <a:tcPr/>
                </a:tc>
                <a:tc>
                  <a:txBody>
                    <a:bodyPr/>
                    <a:lstStyle/>
                    <a:p>
                      <a:r>
                        <a:rPr lang="en-IN" dirty="0"/>
                        <a:t>1.00, 1.00</a:t>
                      </a:r>
                    </a:p>
                  </a:txBody>
                  <a:tcPr/>
                </a:tc>
                <a:tc>
                  <a:txBody>
                    <a:bodyPr/>
                    <a:lstStyle/>
                    <a:p>
                      <a:r>
                        <a:rPr lang="en-IN" dirty="0"/>
                        <a:t>1.00, 1.00</a:t>
                      </a:r>
                    </a:p>
                  </a:txBody>
                  <a:tcPr/>
                </a:tc>
                <a:tc>
                  <a:txBody>
                    <a:bodyPr/>
                    <a:lstStyle/>
                    <a:p>
                      <a:r>
                        <a:rPr lang="en-IN" sz="1800" b="0" i="0" u="none" strike="noStrike" kern="1200" dirty="0">
                          <a:solidFill>
                            <a:schemeClr val="tx1"/>
                          </a:solidFill>
                          <a:effectLst/>
                          <a:latin typeface="+mn-lt"/>
                          <a:ea typeface="+mn-ea"/>
                          <a:cs typeface="+mn-cs"/>
                        </a:rPr>
                        <a:t>[[14, 0],</a:t>
                      </a:r>
                    </a:p>
                    <a:p>
                      <a:r>
                        <a:rPr lang="en-IN" sz="1800" b="0" i="0" u="none" strike="noStrike" kern="1200" dirty="0">
                          <a:solidFill>
                            <a:schemeClr val="tx1"/>
                          </a:solidFill>
                          <a:effectLst/>
                          <a:latin typeface="+mn-lt"/>
                          <a:ea typeface="+mn-ea"/>
                          <a:cs typeface="+mn-cs"/>
                        </a:rPr>
                        <a:t> [0, 20]]</a:t>
                      </a:r>
                      <a:endParaRPr lang="en-IN" dirty="0"/>
                    </a:p>
                  </a:txBody>
                  <a:tcPr/>
                </a:tc>
                <a:tc>
                  <a:txBody>
                    <a:bodyPr/>
                    <a:lstStyle/>
                    <a:p>
                      <a:r>
                        <a:rPr lang="en-IN" dirty="0"/>
                        <a:t>1.00</a:t>
                      </a:r>
                    </a:p>
                  </a:txBody>
                  <a:tcPr/>
                </a:tc>
                <a:extLst>
                  <a:ext uri="{0D108BD9-81ED-4DB2-BD59-A6C34878D82A}">
                    <a16:rowId xmlns:a16="http://schemas.microsoft.com/office/drawing/2014/main" val="4251305681"/>
                  </a:ext>
                </a:extLst>
              </a:tr>
              <a:tr h="760362">
                <a:tc>
                  <a:txBody>
                    <a:bodyPr/>
                    <a:lstStyle/>
                    <a:p>
                      <a:r>
                        <a:rPr lang="en-IN" dirty="0"/>
                        <a:t>NAÏVE BAYES</a:t>
                      </a:r>
                    </a:p>
                  </a:txBody>
                  <a:tcPr/>
                </a:tc>
                <a:tc>
                  <a:txBody>
                    <a:bodyPr/>
                    <a:lstStyle/>
                    <a:p>
                      <a:r>
                        <a:rPr lang="en-IN" dirty="0"/>
                        <a:t>0.9412</a:t>
                      </a:r>
                    </a:p>
                  </a:txBody>
                  <a:tcPr/>
                </a:tc>
                <a:tc>
                  <a:txBody>
                    <a:bodyPr/>
                    <a:lstStyle/>
                    <a:p>
                      <a:r>
                        <a:rPr lang="en-IN" dirty="0"/>
                        <a:t>0.93, 0.95</a:t>
                      </a:r>
                    </a:p>
                  </a:txBody>
                  <a:tcPr/>
                </a:tc>
                <a:tc>
                  <a:txBody>
                    <a:bodyPr/>
                    <a:lstStyle/>
                    <a:p>
                      <a:r>
                        <a:rPr lang="en-IN" dirty="0"/>
                        <a:t>0.93, 0.95</a:t>
                      </a:r>
                    </a:p>
                  </a:txBody>
                  <a:tcPr/>
                </a:tc>
                <a:tc>
                  <a:txBody>
                    <a:bodyPr/>
                    <a:lstStyle/>
                    <a:p>
                      <a:r>
                        <a:rPr lang="en-IN" dirty="0"/>
                        <a:t>0.93, 0.95</a:t>
                      </a:r>
                    </a:p>
                  </a:txBody>
                  <a:tcPr/>
                </a:tc>
                <a:tc>
                  <a:txBody>
                    <a:bodyPr/>
                    <a:lstStyle/>
                    <a:p>
                      <a:r>
                        <a:rPr lang="en-IN" sz="1800" b="0" i="0" u="none" strike="noStrike" kern="1200" dirty="0">
                          <a:solidFill>
                            <a:schemeClr val="tx1"/>
                          </a:solidFill>
                          <a:effectLst/>
                          <a:latin typeface="+mn-lt"/>
                          <a:ea typeface="+mn-ea"/>
                          <a:cs typeface="+mn-cs"/>
                        </a:rPr>
                        <a:t>[[13, 1],</a:t>
                      </a:r>
                    </a:p>
                    <a:p>
                      <a:r>
                        <a:rPr lang="en-IN" sz="1800" b="0" i="0" u="none" strike="noStrike" kern="1200" dirty="0">
                          <a:solidFill>
                            <a:schemeClr val="tx1"/>
                          </a:solidFill>
                          <a:effectLst/>
                          <a:latin typeface="+mn-lt"/>
                          <a:ea typeface="+mn-ea"/>
                          <a:cs typeface="+mn-cs"/>
                        </a:rPr>
                        <a:t> [1, 19]]</a:t>
                      </a:r>
                      <a:endParaRPr lang="en-IN" dirty="0"/>
                    </a:p>
                  </a:txBody>
                  <a:tcPr/>
                </a:tc>
                <a:tc>
                  <a:txBody>
                    <a:bodyPr/>
                    <a:lstStyle/>
                    <a:p>
                      <a:r>
                        <a:rPr lang="en-IN" dirty="0"/>
                        <a:t>0.96</a:t>
                      </a:r>
                    </a:p>
                  </a:txBody>
                  <a:tcPr/>
                </a:tc>
                <a:extLst>
                  <a:ext uri="{0D108BD9-81ED-4DB2-BD59-A6C34878D82A}">
                    <a16:rowId xmlns:a16="http://schemas.microsoft.com/office/drawing/2014/main" val="3723235212"/>
                  </a:ext>
                </a:extLst>
              </a:tr>
              <a:tr h="760362">
                <a:tc>
                  <a:txBody>
                    <a:bodyPr/>
                    <a:lstStyle/>
                    <a:p>
                      <a:r>
                        <a:rPr lang="en-IN" dirty="0"/>
                        <a:t>LOGISTIC REGRESSION</a:t>
                      </a:r>
                    </a:p>
                  </a:txBody>
                  <a:tcPr/>
                </a:tc>
                <a:tc>
                  <a:txBody>
                    <a:bodyPr/>
                    <a:lstStyle/>
                    <a:p>
                      <a:r>
                        <a:rPr lang="en-IN" dirty="0"/>
                        <a:t>1.00</a:t>
                      </a:r>
                    </a:p>
                  </a:txBody>
                  <a:tcPr/>
                </a:tc>
                <a:tc>
                  <a:txBody>
                    <a:bodyPr/>
                    <a:lstStyle/>
                    <a:p>
                      <a:r>
                        <a:rPr lang="en-IN" dirty="0"/>
                        <a:t>1.00, 1.00</a:t>
                      </a:r>
                    </a:p>
                  </a:txBody>
                  <a:tcPr/>
                </a:tc>
                <a:tc>
                  <a:txBody>
                    <a:bodyPr/>
                    <a:lstStyle/>
                    <a:p>
                      <a:r>
                        <a:rPr lang="en-IN" dirty="0"/>
                        <a:t>1.00, 1.00</a:t>
                      </a:r>
                    </a:p>
                  </a:txBody>
                  <a:tcPr/>
                </a:tc>
                <a:tc>
                  <a:txBody>
                    <a:bodyPr/>
                    <a:lstStyle/>
                    <a:p>
                      <a:r>
                        <a:rPr lang="en-IN" dirty="0"/>
                        <a:t>1.00, 1.00</a:t>
                      </a:r>
                    </a:p>
                  </a:txBody>
                  <a:tcPr/>
                </a:tc>
                <a:tc>
                  <a:txBody>
                    <a:bodyPr/>
                    <a:lstStyle/>
                    <a:p>
                      <a:r>
                        <a:rPr lang="en-IN" sz="1800" b="0" i="0" u="none" strike="noStrike" kern="1200" dirty="0">
                          <a:solidFill>
                            <a:schemeClr val="tx1"/>
                          </a:solidFill>
                          <a:effectLst/>
                          <a:latin typeface="+mn-lt"/>
                          <a:ea typeface="+mn-ea"/>
                          <a:cs typeface="+mn-cs"/>
                        </a:rPr>
                        <a:t>[[14, 0],</a:t>
                      </a:r>
                    </a:p>
                    <a:p>
                      <a:r>
                        <a:rPr lang="en-IN" sz="1800" b="0" i="0" u="none" strike="noStrike" kern="1200" dirty="0">
                          <a:solidFill>
                            <a:schemeClr val="tx1"/>
                          </a:solidFill>
                          <a:effectLst/>
                          <a:latin typeface="+mn-lt"/>
                          <a:ea typeface="+mn-ea"/>
                          <a:cs typeface="+mn-cs"/>
                        </a:rPr>
                        <a:t> [0, 20]]</a:t>
                      </a:r>
                      <a:endParaRPr lang="en-IN" dirty="0"/>
                    </a:p>
                  </a:txBody>
                  <a:tcPr/>
                </a:tc>
                <a:tc>
                  <a:txBody>
                    <a:bodyPr/>
                    <a:lstStyle/>
                    <a:p>
                      <a:r>
                        <a:rPr lang="en-IN" dirty="0"/>
                        <a:t>1.00</a:t>
                      </a:r>
                    </a:p>
                  </a:txBody>
                  <a:tcPr/>
                </a:tc>
                <a:extLst>
                  <a:ext uri="{0D108BD9-81ED-4DB2-BD59-A6C34878D82A}">
                    <a16:rowId xmlns:a16="http://schemas.microsoft.com/office/drawing/2014/main" val="621327232"/>
                  </a:ext>
                </a:extLst>
              </a:tr>
              <a:tr h="760362">
                <a:tc>
                  <a:txBody>
                    <a:bodyPr/>
                    <a:lstStyle/>
                    <a:p>
                      <a:r>
                        <a:rPr lang="en-IN" dirty="0"/>
                        <a:t>DECISION TREE</a:t>
                      </a:r>
                    </a:p>
                  </a:txBody>
                  <a:tcPr/>
                </a:tc>
                <a:tc>
                  <a:txBody>
                    <a:bodyPr/>
                    <a:lstStyle/>
                    <a:p>
                      <a:r>
                        <a:rPr lang="en-IN" dirty="0"/>
                        <a:t>0.9412</a:t>
                      </a:r>
                    </a:p>
                  </a:txBody>
                  <a:tcPr/>
                </a:tc>
                <a:tc>
                  <a:txBody>
                    <a:bodyPr/>
                    <a:lstStyle/>
                    <a:p>
                      <a:r>
                        <a:rPr lang="en-IN" dirty="0"/>
                        <a:t>0.93, 0.95</a:t>
                      </a:r>
                    </a:p>
                  </a:txBody>
                  <a:tcPr/>
                </a:tc>
                <a:tc>
                  <a:txBody>
                    <a:bodyPr/>
                    <a:lstStyle/>
                    <a:p>
                      <a:r>
                        <a:rPr lang="en-IN" dirty="0"/>
                        <a:t>0.93, 0.95</a:t>
                      </a:r>
                    </a:p>
                  </a:txBody>
                  <a:tcPr/>
                </a:tc>
                <a:tc>
                  <a:txBody>
                    <a:bodyPr/>
                    <a:lstStyle/>
                    <a:p>
                      <a:r>
                        <a:rPr lang="en-IN" dirty="0"/>
                        <a:t>0.93, 0.95</a:t>
                      </a:r>
                    </a:p>
                  </a:txBody>
                  <a:tcPr/>
                </a:tc>
                <a:tc>
                  <a:txBody>
                    <a:bodyPr/>
                    <a:lstStyle/>
                    <a:p>
                      <a:r>
                        <a:rPr lang="en-IN" sz="1800" b="0" i="0" u="none" strike="noStrike" kern="1200" dirty="0">
                          <a:solidFill>
                            <a:schemeClr val="tx1"/>
                          </a:solidFill>
                          <a:effectLst/>
                          <a:latin typeface="+mn-lt"/>
                          <a:ea typeface="+mn-ea"/>
                          <a:cs typeface="+mn-cs"/>
                        </a:rPr>
                        <a:t>[[13, 1], </a:t>
                      </a:r>
                    </a:p>
                    <a:p>
                      <a:r>
                        <a:rPr lang="en-IN" sz="1800" b="0" i="0" u="none" strike="noStrike" kern="1200" dirty="0">
                          <a:solidFill>
                            <a:schemeClr val="tx1"/>
                          </a:solidFill>
                          <a:effectLst/>
                          <a:latin typeface="+mn-lt"/>
                          <a:ea typeface="+mn-ea"/>
                          <a:cs typeface="+mn-cs"/>
                        </a:rPr>
                        <a:t>[1, 19]]</a:t>
                      </a:r>
                      <a:endParaRPr lang="en-IN" dirty="0"/>
                    </a:p>
                  </a:txBody>
                  <a:tcPr/>
                </a:tc>
                <a:tc>
                  <a:txBody>
                    <a:bodyPr/>
                    <a:lstStyle/>
                    <a:p>
                      <a:r>
                        <a:rPr lang="en-IN" dirty="0"/>
                        <a:t>0.94</a:t>
                      </a:r>
                    </a:p>
                  </a:txBody>
                  <a:tcPr/>
                </a:tc>
                <a:extLst>
                  <a:ext uri="{0D108BD9-81ED-4DB2-BD59-A6C34878D82A}">
                    <a16:rowId xmlns:a16="http://schemas.microsoft.com/office/drawing/2014/main" val="2633514828"/>
                  </a:ext>
                </a:extLst>
              </a:tr>
            </a:tbl>
          </a:graphicData>
        </a:graphic>
      </p:graphicFrame>
    </p:spTree>
    <p:extLst>
      <p:ext uri="{BB962C8B-B14F-4D97-AF65-F5344CB8AC3E}">
        <p14:creationId xmlns:p14="http://schemas.microsoft.com/office/powerpoint/2010/main" val="4156683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0A7DF-BC8C-1051-6389-DB251171402F}"/>
              </a:ext>
            </a:extLst>
          </p:cNvPr>
          <p:cNvSpPr>
            <a:spLocks noGrp="1"/>
          </p:cNvSpPr>
          <p:nvPr>
            <p:ph type="title"/>
          </p:nvPr>
        </p:nvSpPr>
        <p:spPr>
          <a:xfrm>
            <a:off x="860544" y="149227"/>
            <a:ext cx="10479024" cy="557784"/>
          </a:xfrm>
        </p:spPr>
        <p:txBody>
          <a:bodyPr/>
          <a:lstStyle/>
          <a:p>
            <a:pPr algn="ctr"/>
            <a:r>
              <a:rPr lang="en-IN" dirty="0"/>
              <a:t>ROC-AUC </a:t>
            </a:r>
          </a:p>
        </p:txBody>
      </p:sp>
      <p:sp>
        <p:nvSpPr>
          <p:cNvPr id="4" name="Slide Number Placeholder 3">
            <a:extLst>
              <a:ext uri="{FF2B5EF4-FFF2-40B4-BE49-F238E27FC236}">
                <a16:creationId xmlns:a16="http://schemas.microsoft.com/office/drawing/2014/main" id="{F9A2C2B0-AFD5-057A-7290-288707AC0782}"/>
              </a:ext>
            </a:extLst>
          </p:cNvPr>
          <p:cNvSpPr>
            <a:spLocks noGrp="1"/>
          </p:cNvSpPr>
          <p:nvPr>
            <p:ph type="sldNum" sz="quarter" idx="11"/>
          </p:nvPr>
        </p:nvSpPr>
        <p:spPr/>
        <p:txBody>
          <a:bodyPr/>
          <a:lstStyle/>
          <a:p>
            <a:fld id="{B67B645E-C5E5-4727-B977-D372A0AA71D9}" type="slidenum">
              <a:rPr lang="en-US" smtClean="0"/>
              <a:pPr/>
              <a:t>8</a:t>
            </a:fld>
            <a:endParaRPr lang="en-US" dirty="0"/>
          </a:p>
        </p:txBody>
      </p:sp>
      <p:sp>
        <p:nvSpPr>
          <p:cNvPr id="7" name="TextBox 6">
            <a:extLst>
              <a:ext uri="{FF2B5EF4-FFF2-40B4-BE49-F238E27FC236}">
                <a16:creationId xmlns:a16="http://schemas.microsoft.com/office/drawing/2014/main" id="{FAAA6780-3843-3D89-F83D-8B83774A9A3B}"/>
              </a:ext>
            </a:extLst>
          </p:cNvPr>
          <p:cNvSpPr txBox="1"/>
          <p:nvPr/>
        </p:nvSpPr>
        <p:spPr>
          <a:xfrm>
            <a:off x="1091381" y="3293806"/>
            <a:ext cx="2104103" cy="369332"/>
          </a:xfrm>
          <a:prstGeom prst="rect">
            <a:avLst/>
          </a:prstGeom>
          <a:noFill/>
        </p:spPr>
        <p:txBody>
          <a:bodyPr wrap="square" rtlCol="0">
            <a:spAutoFit/>
          </a:bodyPr>
          <a:lstStyle/>
          <a:p>
            <a:pPr algn="ctr"/>
            <a:r>
              <a:rPr lang="en-IN" dirty="0">
                <a:solidFill>
                  <a:schemeClr val="accent6">
                    <a:lumMod val="50000"/>
                  </a:schemeClr>
                </a:solidFill>
              </a:rPr>
              <a:t>KNN</a:t>
            </a:r>
          </a:p>
        </p:txBody>
      </p:sp>
      <p:sp>
        <p:nvSpPr>
          <p:cNvPr id="10" name="TextBox 9">
            <a:extLst>
              <a:ext uri="{FF2B5EF4-FFF2-40B4-BE49-F238E27FC236}">
                <a16:creationId xmlns:a16="http://schemas.microsoft.com/office/drawing/2014/main" id="{8C3007A5-0458-74F7-83A0-9FBA602B3FF8}"/>
              </a:ext>
            </a:extLst>
          </p:cNvPr>
          <p:cNvSpPr txBox="1"/>
          <p:nvPr/>
        </p:nvSpPr>
        <p:spPr>
          <a:xfrm>
            <a:off x="4798141" y="3293806"/>
            <a:ext cx="2104103" cy="369332"/>
          </a:xfrm>
          <a:prstGeom prst="rect">
            <a:avLst/>
          </a:prstGeom>
          <a:noFill/>
        </p:spPr>
        <p:txBody>
          <a:bodyPr wrap="square" rtlCol="0">
            <a:spAutoFit/>
          </a:bodyPr>
          <a:lstStyle/>
          <a:p>
            <a:pPr algn="ctr"/>
            <a:r>
              <a:rPr lang="en-IN" dirty="0">
                <a:solidFill>
                  <a:schemeClr val="accent6">
                    <a:lumMod val="50000"/>
                  </a:schemeClr>
                </a:solidFill>
              </a:rPr>
              <a:t>DECISION</a:t>
            </a:r>
            <a:r>
              <a:rPr lang="en-IN" dirty="0"/>
              <a:t> </a:t>
            </a:r>
            <a:r>
              <a:rPr lang="en-IN" dirty="0">
                <a:solidFill>
                  <a:schemeClr val="accent6">
                    <a:lumMod val="50000"/>
                  </a:schemeClr>
                </a:solidFill>
              </a:rPr>
              <a:t>TREE</a:t>
            </a:r>
          </a:p>
        </p:txBody>
      </p:sp>
      <p:pic>
        <p:nvPicPr>
          <p:cNvPr id="12" name="Picture 11">
            <a:extLst>
              <a:ext uri="{FF2B5EF4-FFF2-40B4-BE49-F238E27FC236}">
                <a16:creationId xmlns:a16="http://schemas.microsoft.com/office/drawing/2014/main" id="{B34A52BD-B630-DD00-9BFF-7C89ED075983}"/>
              </a:ext>
            </a:extLst>
          </p:cNvPr>
          <p:cNvPicPr>
            <a:picLocks noChangeAspect="1"/>
          </p:cNvPicPr>
          <p:nvPr/>
        </p:nvPicPr>
        <p:blipFill>
          <a:blip r:embed="rId2"/>
          <a:stretch>
            <a:fillRect/>
          </a:stretch>
        </p:blipFill>
        <p:spPr>
          <a:xfrm>
            <a:off x="7944626" y="562357"/>
            <a:ext cx="3386829" cy="2624792"/>
          </a:xfrm>
          <a:prstGeom prst="rect">
            <a:avLst/>
          </a:prstGeom>
        </p:spPr>
      </p:pic>
      <p:sp>
        <p:nvSpPr>
          <p:cNvPr id="13" name="TextBox 12">
            <a:extLst>
              <a:ext uri="{FF2B5EF4-FFF2-40B4-BE49-F238E27FC236}">
                <a16:creationId xmlns:a16="http://schemas.microsoft.com/office/drawing/2014/main" id="{4CBD47FE-1469-3189-4F75-C7E2724FE91B}"/>
              </a:ext>
            </a:extLst>
          </p:cNvPr>
          <p:cNvSpPr txBox="1"/>
          <p:nvPr/>
        </p:nvSpPr>
        <p:spPr>
          <a:xfrm>
            <a:off x="8504901" y="3301520"/>
            <a:ext cx="2497393" cy="369332"/>
          </a:xfrm>
          <a:prstGeom prst="rect">
            <a:avLst/>
          </a:prstGeom>
          <a:noFill/>
        </p:spPr>
        <p:txBody>
          <a:bodyPr wrap="square" rtlCol="0">
            <a:spAutoFit/>
          </a:bodyPr>
          <a:lstStyle/>
          <a:p>
            <a:r>
              <a:rPr lang="en-IN" dirty="0">
                <a:solidFill>
                  <a:schemeClr val="accent6">
                    <a:lumMod val="50000"/>
                  </a:schemeClr>
                </a:solidFill>
              </a:rPr>
              <a:t>LOGISTIC REGRESSION</a:t>
            </a:r>
          </a:p>
        </p:txBody>
      </p:sp>
      <p:pic>
        <p:nvPicPr>
          <p:cNvPr id="15" name="Picture 14">
            <a:extLst>
              <a:ext uri="{FF2B5EF4-FFF2-40B4-BE49-F238E27FC236}">
                <a16:creationId xmlns:a16="http://schemas.microsoft.com/office/drawing/2014/main" id="{7127BA38-2B66-5171-413D-F482C2315A41}"/>
              </a:ext>
            </a:extLst>
          </p:cNvPr>
          <p:cNvPicPr>
            <a:picLocks noChangeAspect="1"/>
          </p:cNvPicPr>
          <p:nvPr/>
        </p:nvPicPr>
        <p:blipFill>
          <a:blip r:embed="rId3"/>
          <a:stretch>
            <a:fillRect/>
          </a:stretch>
        </p:blipFill>
        <p:spPr>
          <a:xfrm>
            <a:off x="1598937" y="3683723"/>
            <a:ext cx="3360671" cy="2624792"/>
          </a:xfrm>
          <a:prstGeom prst="rect">
            <a:avLst/>
          </a:prstGeom>
        </p:spPr>
      </p:pic>
      <p:sp>
        <p:nvSpPr>
          <p:cNvPr id="16" name="TextBox 15">
            <a:extLst>
              <a:ext uri="{FF2B5EF4-FFF2-40B4-BE49-F238E27FC236}">
                <a16:creationId xmlns:a16="http://schemas.microsoft.com/office/drawing/2014/main" id="{AAAD96C2-A4C3-F196-F17C-A02C7DCC24C7}"/>
              </a:ext>
            </a:extLst>
          </p:cNvPr>
          <p:cNvSpPr txBox="1"/>
          <p:nvPr/>
        </p:nvSpPr>
        <p:spPr>
          <a:xfrm>
            <a:off x="1900408" y="6385422"/>
            <a:ext cx="2757727" cy="369332"/>
          </a:xfrm>
          <a:prstGeom prst="rect">
            <a:avLst/>
          </a:prstGeom>
          <a:noFill/>
        </p:spPr>
        <p:txBody>
          <a:bodyPr wrap="square" rtlCol="0">
            <a:spAutoFit/>
          </a:bodyPr>
          <a:lstStyle/>
          <a:p>
            <a:pPr algn="ctr"/>
            <a:r>
              <a:rPr lang="en-IN" dirty="0">
                <a:solidFill>
                  <a:schemeClr val="accent6">
                    <a:lumMod val="50000"/>
                  </a:schemeClr>
                </a:solidFill>
              </a:rPr>
              <a:t>NAÏVE BAYES</a:t>
            </a:r>
          </a:p>
        </p:txBody>
      </p:sp>
      <p:sp>
        <p:nvSpPr>
          <p:cNvPr id="19" name="TextBox 18">
            <a:extLst>
              <a:ext uri="{FF2B5EF4-FFF2-40B4-BE49-F238E27FC236}">
                <a16:creationId xmlns:a16="http://schemas.microsoft.com/office/drawing/2014/main" id="{0CBC9739-3A75-E442-7681-F1695ED25E2C}"/>
              </a:ext>
            </a:extLst>
          </p:cNvPr>
          <p:cNvSpPr txBox="1"/>
          <p:nvPr/>
        </p:nvSpPr>
        <p:spPr>
          <a:xfrm>
            <a:off x="6902244" y="6385422"/>
            <a:ext cx="2497393" cy="369332"/>
          </a:xfrm>
          <a:prstGeom prst="rect">
            <a:avLst/>
          </a:prstGeom>
          <a:noFill/>
        </p:spPr>
        <p:txBody>
          <a:bodyPr wrap="square" rtlCol="0">
            <a:spAutoFit/>
          </a:bodyPr>
          <a:lstStyle/>
          <a:p>
            <a:pPr algn="ctr"/>
            <a:r>
              <a:rPr lang="en-IN" dirty="0">
                <a:solidFill>
                  <a:schemeClr val="accent6">
                    <a:lumMod val="50000"/>
                  </a:schemeClr>
                </a:solidFill>
              </a:rPr>
              <a:t>SVM</a:t>
            </a:r>
          </a:p>
        </p:txBody>
      </p:sp>
      <p:sp>
        <p:nvSpPr>
          <p:cNvPr id="23" name="AutoShape 2">
            <a:extLst>
              <a:ext uri="{FF2B5EF4-FFF2-40B4-BE49-F238E27FC236}">
                <a16:creationId xmlns:a16="http://schemas.microsoft.com/office/drawing/2014/main" id="{80451462-2F53-A2FF-0079-615BACE3BDC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4" name="Picture 23">
            <a:extLst>
              <a:ext uri="{FF2B5EF4-FFF2-40B4-BE49-F238E27FC236}">
                <a16:creationId xmlns:a16="http://schemas.microsoft.com/office/drawing/2014/main" id="{466C3081-BAC1-842D-DCB6-46C1010B60E2}"/>
              </a:ext>
            </a:extLst>
          </p:cNvPr>
          <p:cNvPicPr>
            <a:picLocks noChangeAspect="1"/>
          </p:cNvPicPr>
          <p:nvPr/>
        </p:nvPicPr>
        <p:blipFill>
          <a:blip r:embed="rId4"/>
          <a:stretch>
            <a:fillRect/>
          </a:stretch>
        </p:blipFill>
        <p:spPr>
          <a:xfrm>
            <a:off x="457200" y="519581"/>
            <a:ext cx="3360671" cy="2654696"/>
          </a:xfrm>
          <a:prstGeom prst="rect">
            <a:avLst/>
          </a:prstGeom>
        </p:spPr>
      </p:pic>
      <p:sp>
        <p:nvSpPr>
          <p:cNvPr id="25" name="AutoShape 4">
            <a:extLst>
              <a:ext uri="{FF2B5EF4-FFF2-40B4-BE49-F238E27FC236}">
                <a16:creationId xmlns:a16="http://schemas.microsoft.com/office/drawing/2014/main" id="{B5EDC8DF-3D19-64B6-A97E-C8AC1E6FB41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6" name="Picture 25">
            <a:extLst>
              <a:ext uri="{FF2B5EF4-FFF2-40B4-BE49-F238E27FC236}">
                <a16:creationId xmlns:a16="http://schemas.microsoft.com/office/drawing/2014/main" id="{67B8FB8B-12FC-2A01-A557-C9D31DA641FD}"/>
              </a:ext>
            </a:extLst>
          </p:cNvPr>
          <p:cNvPicPr>
            <a:picLocks noChangeAspect="1"/>
          </p:cNvPicPr>
          <p:nvPr/>
        </p:nvPicPr>
        <p:blipFill>
          <a:blip r:embed="rId5"/>
          <a:stretch>
            <a:fillRect/>
          </a:stretch>
        </p:blipFill>
        <p:spPr>
          <a:xfrm>
            <a:off x="4099583" y="536391"/>
            <a:ext cx="3386829" cy="2664853"/>
          </a:xfrm>
          <a:prstGeom prst="rect">
            <a:avLst/>
          </a:prstGeom>
        </p:spPr>
      </p:pic>
      <p:pic>
        <p:nvPicPr>
          <p:cNvPr id="27" name="Picture 26">
            <a:extLst>
              <a:ext uri="{FF2B5EF4-FFF2-40B4-BE49-F238E27FC236}">
                <a16:creationId xmlns:a16="http://schemas.microsoft.com/office/drawing/2014/main" id="{656AF017-1560-342E-2013-F20F28725016}"/>
              </a:ext>
            </a:extLst>
          </p:cNvPr>
          <p:cNvPicPr>
            <a:picLocks noChangeAspect="1"/>
          </p:cNvPicPr>
          <p:nvPr/>
        </p:nvPicPr>
        <p:blipFill>
          <a:blip r:embed="rId4"/>
          <a:stretch>
            <a:fillRect/>
          </a:stretch>
        </p:blipFill>
        <p:spPr>
          <a:xfrm>
            <a:off x="6562265" y="3651631"/>
            <a:ext cx="3386829" cy="2675359"/>
          </a:xfrm>
          <a:prstGeom prst="rect">
            <a:avLst/>
          </a:prstGeom>
        </p:spPr>
      </p:pic>
    </p:spTree>
    <p:extLst>
      <p:ext uri="{BB962C8B-B14F-4D97-AF65-F5344CB8AC3E}">
        <p14:creationId xmlns:p14="http://schemas.microsoft.com/office/powerpoint/2010/main" val="2967691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22239-6914-A491-C45C-7D95647B765E}"/>
              </a:ext>
            </a:extLst>
          </p:cNvPr>
          <p:cNvSpPr>
            <a:spLocks noGrp="1"/>
          </p:cNvSpPr>
          <p:nvPr>
            <p:ph type="title"/>
          </p:nvPr>
        </p:nvSpPr>
        <p:spPr/>
        <p:txBody>
          <a:bodyPr/>
          <a:lstStyle/>
          <a:p>
            <a:pPr algn="ctr"/>
            <a:r>
              <a:rPr lang="en-IN" dirty="0"/>
              <a:t>RESULTING GRAPHS</a:t>
            </a:r>
          </a:p>
        </p:txBody>
      </p:sp>
      <p:sp>
        <p:nvSpPr>
          <p:cNvPr id="4" name="Slide Number Placeholder 3">
            <a:extLst>
              <a:ext uri="{FF2B5EF4-FFF2-40B4-BE49-F238E27FC236}">
                <a16:creationId xmlns:a16="http://schemas.microsoft.com/office/drawing/2014/main" id="{C8AFB234-A6DD-CA1F-5CA5-7111D46973A5}"/>
              </a:ext>
            </a:extLst>
          </p:cNvPr>
          <p:cNvSpPr>
            <a:spLocks noGrp="1"/>
          </p:cNvSpPr>
          <p:nvPr>
            <p:ph type="sldNum" sz="quarter" idx="11"/>
          </p:nvPr>
        </p:nvSpPr>
        <p:spPr/>
        <p:txBody>
          <a:bodyPr/>
          <a:lstStyle/>
          <a:p>
            <a:fld id="{B67B645E-C5E5-4727-B977-D372A0AA71D9}" type="slidenum">
              <a:rPr lang="en-US" smtClean="0"/>
              <a:pPr/>
              <a:t>9</a:t>
            </a:fld>
            <a:endParaRPr lang="en-US" dirty="0"/>
          </a:p>
        </p:txBody>
      </p:sp>
      <p:pic>
        <p:nvPicPr>
          <p:cNvPr id="1028" name="Picture 4">
            <a:extLst>
              <a:ext uri="{FF2B5EF4-FFF2-40B4-BE49-F238E27FC236}">
                <a16:creationId xmlns:a16="http://schemas.microsoft.com/office/drawing/2014/main" id="{2554604A-7F60-A7B3-5119-F093275787C7}"/>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841375" y="1541968"/>
            <a:ext cx="4822006" cy="446938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F70E43B-20F4-57D7-C6BE-7764AF2671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0361" y="1541968"/>
            <a:ext cx="5724832" cy="4469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304984"/>
      </p:ext>
    </p:extLst>
  </p:cSld>
  <p:clrMapOvr>
    <a:masterClrMapping/>
  </p:clrMapOvr>
</p:sld>
</file>

<file path=ppt/theme/theme1.xml><?xml version="1.0" encoding="utf-8"?>
<a:theme xmlns:a="http://schemas.openxmlformats.org/drawingml/2006/main" name="Custom">
  <a:themeElements>
    <a:clrScheme name="TM66835393">
      <a:dk1>
        <a:srgbClr val="000000"/>
      </a:dk1>
      <a:lt1>
        <a:srgbClr val="FFFFFF"/>
      </a:lt1>
      <a:dk2>
        <a:srgbClr val="44546A"/>
      </a:dk2>
      <a:lt2>
        <a:srgbClr val="E7E6E6"/>
      </a:lt2>
      <a:accent1>
        <a:srgbClr val="55BC7E"/>
      </a:accent1>
      <a:accent2>
        <a:srgbClr val="FFC330"/>
      </a:accent2>
      <a:accent3>
        <a:srgbClr val="BE80FF"/>
      </a:accent3>
      <a:accent4>
        <a:srgbClr val="FF8345"/>
      </a:accent4>
      <a:accent5>
        <a:srgbClr val="FF70BF"/>
      </a:accent5>
      <a:accent6>
        <a:srgbClr val="60A2F5"/>
      </a:accent6>
      <a:hlink>
        <a:srgbClr val="5C4EDC"/>
      </a:hlink>
      <a:folHlink>
        <a:srgbClr val="7FC5FF"/>
      </a:folHlink>
    </a:clrScheme>
    <a:fontScheme name="Custom 32">
      <a:majorFont>
        <a:latin typeface="Aptos"/>
        <a:ea typeface=""/>
        <a:cs typeface=""/>
      </a:majorFont>
      <a:minorFont>
        <a:latin typeface="Apto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a:spPr>
      <a:bodyPr rtlCol="0" anchor="ctr"/>
      <a:lstStyle>
        <a:defPPr algn="ctr">
          <a:defRPr>
            <a:solidFill>
              <a:schemeClr val="l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66835393_win32_SD_v3" id="{4170EB69-3ACE-4C18-BE4C-C6CBD8BF8A79}" vid="{8A480AB3-AE5D-4813-AA67-ADACC5EA6C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9" ma:contentTypeDescription="Create a new document." ma:contentTypeScope="" ma:versionID="6a914531ae0f23be31da2eba1f3b42a9">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ae00154c9e66547f022c4923f88826d6"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E72E99-0076-433E-AD3A-575A11FAB73D}">
  <ds:schemaRefs>
    <ds:schemaRef ds:uri="http://schemas.microsoft.com/sharepoint/v3/contenttype/forms"/>
  </ds:schemaRefs>
</ds:datastoreItem>
</file>

<file path=customXml/itemProps2.xml><?xml version="1.0" encoding="utf-8"?>
<ds:datastoreItem xmlns:ds="http://schemas.openxmlformats.org/officeDocument/2006/customXml" ds:itemID="{7B247F30-5811-40C0-99EC-CF53200590BE}">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A8837B91-4329-4308-94DA-BB811B5F3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Corporate colors presentation</Template>
  <TotalTime>3577</TotalTime>
  <Words>943</Words>
  <Application>Microsoft Office PowerPoint</Application>
  <PresentationFormat>Widescreen</PresentationFormat>
  <Paragraphs>149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Light</vt:lpstr>
      <vt:lpstr>Arial</vt:lpstr>
      <vt:lpstr>Calibri</vt:lpstr>
      <vt:lpstr>Courier New</vt:lpstr>
      <vt:lpstr>Custom</vt:lpstr>
      <vt:lpstr>PowerPoint Presentation</vt:lpstr>
      <vt:lpstr>Abstract</vt:lpstr>
      <vt:lpstr>Agenda</vt:lpstr>
      <vt:lpstr>Dataset Description </vt:lpstr>
      <vt:lpstr>PowerPoint Presentation</vt:lpstr>
      <vt:lpstr>Evaluation Techniques</vt:lpstr>
      <vt:lpstr>PowerPoint Presentation</vt:lpstr>
      <vt:lpstr>ROC-AUC </vt:lpstr>
      <vt:lpstr>RESULTING GRAPHS</vt:lpstr>
      <vt:lpstr>Conclusion </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SUCHITRA SUBHADARASHINI</dc:creator>
  <cp:lastModifiedBy>Akankshya Pattnaik</cp:lastModifiedBy>
  <cp:revision>29</cp:revision>
  <dcterms:created xsi:type="dcterms:W3CDTF">2024-11-28T05:13:45Z</dcterms:created>
  <dcterms:modified xsi:type="dcterms:W3CDTF">2024-12-20T03:59:48Z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