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648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8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42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67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86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46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86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92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37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1D70-1CB7-4DD3-A9AF-FFA3248F3647}" type="datetimeFigureOut">
              <a:rPr lang="de-CH" smtClean="0"/>
              <a:t>29.04.2021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FE0A-E90D-4E2C-84FC-E8B3378F99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9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1227015"/>
            <a:ext cx="5761219" cy="250567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4006240"/>
            <a:ext cx="9144000" cy="2387600"/>
          </a:xfrm>
        </p:spPr>
        <p:txBody>
          <a:bodyPr/>
          <a:lstStyle/>
          <a:p>
            <a:r>
              <a:rPr lang="de-CH" dirty="0" smtClean="0"/>
              <a:t>GNU Lesser General Public </a:t>
            </a:r>
            <a:r>
              <a:rPr lang="de-CH" dirty="0" err="1" smtClean="0"/>
              <a:t>License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56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quelloffene Software</a:t>
            </a:r>
          </a:p>
          <a:p>
            <a:r>
              <a:rPr lang="de-CH" dirty="0" smtClean="0"/>
              <a:t>darf in Kombination mit proprietärem Softwarecode angewendet werden</a:t>
            </a:r>
          </a:p>
          <a:p>
            <a:r>
              <a:rPr lang="de-CH" dirty="0" smtClean="0"/>
              <a:t>Bei Verwendung mit proprietärem Code muss der LGPL-Teil weiterhing </a:t>
            </a:r>
            <a:r>
              <a:rPr lang="de-CH" dirty="0" err="1" smtClean="0"/>
              <a:t>opensource</a:t>
            </a:r>
            <a:r>
              <a:rPr lang="de-CH" dirty="0" smtClean="0"/>
              <a:t> </a:t>
            </a:r>
            <a:r>
              <a:rPr lang="de-CH" dirty="0" err="1" smtClean="0"/>
              <a:t>bzw.LGPL</a:t>
            </a:r>
            <a:r>
              <a:rPr lang="de-CH" dirty="0" smtClean="0"/>
              <a:t> bleiben</a:t>
            </a:r>
          </a:p>
          <a:p>
            <a:r>
              <a:rPr lang="de-CH" dirty="0" smtClean="0"/>
              <a:t>Reverse Engineering darf nicht untersagt werden, solange es zum Verständnis des LGPL-Teiles dienlich ist</a:t>
            </a:r>
          </a:p>
          <a:p>
            <a:r>
              <a:rPr lang="de-CH" smtClean="0"/>
              <a:t>Lizenz </a:t>
            </a:r>
            <a:r>
              <a:rPr lang="de-CH" dirty="0" smtClean="0"/>
              <a:t>liegt in 3 Versionen vor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624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GNU Lesser General Public License</vt:lpstr>
      <vt:lpstr>PowerPoint-Präsentation</vt:lpstr>
    </vt:vector>
  </TitlesOfParts>
  <Company>BBZW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Lesser General Public License</dc:title>
  <dc:creator>SimonDavid Odermatt</dc:creator>
  <cp:lastModifiedBy>SimonDavid Odermatt</cp:lastModifiedBy>
  <cp:revision>2</cp:revision>
  <dcterms:created xsi:type="dcterms:W3CDTF">2021-04-29T06:32:01Z</dcterms:created>
  <dcterms:modified xsi:type="dcterms:W3CDTF">2021-04-29T06:57:26Z</dcterms:modified>
</cp:coreProperties>
</file>