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89" r:id="rId6"/>
    <p:sldId id="288" r:id="rId7"/>
  </p:sldIdLst>
  <p:sldSz cx="9144000" cy="5143500" type="screen16x9"/>
  <p:notesSz cx="6858000" cy="9144000"/>
  <p:embeddedFontLst>
    <p:embeddedFont>
      <p:font typeface="Arimo" panose="020B0604020202020204" charset="0"/>
      <p:regular r:id="rId9"/>
      <p:bold r:id="rId10"/>
      <p:italic r:id="rId11"/>
      <p:boldItalic r:id="rId12"/>
    </p:embeddedFont>
    <p:embeddedFont>
      <p:font typeface="Bebas Neue" panose="020B0606020202050201" pitchFamily="34" charset="0"/>
      <p:regular r:id="rId13"/>
    </p:embeddedFont>
    <p:embeddedFont>
      <p:font typeface="Roboto Condensed Light" panose="02000000000000000000" pitchFamily="2" charset="0"/>
      <p:regular r:id="rId14"/>
      <p: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B73C5A-E61C-4479-8CBA-B5FDBDBF44BB}">
  <a:tblStyle styleId="{3EB73C5A-E61C-4479-8CBA-B5FDBDBF44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5e77e62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5e77e62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5e6061853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f5e6061853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5e77e6543_0_1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5e77e6543_0_1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f61a32cbe2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f61a32cbe2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gf610c39dd6_1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8" name="Google Shape;2148;gf610c39dd6_1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gf5e77e6543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4" name="Google Shape;2094;gf5e77e6543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 userDrawn="1"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>
            <a:off x="714300" y="1259225"/>
            <a:ext cx="7715400" cy="33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697800" y="44532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23;p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 idx="2"/>
          </p:nvPr>
        </p:nvSpPr>
        <p:spPr>
          <a:xfrm>
            <a:off x="1804169" y="29418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1804169" y="3588701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3"/>
          </p:nvPr>
        </p:nvSpPr>
        <p:spPr>
          <a:xfrm>
            <a:off x="5109344" y="29418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4"/>
          </p:nvPr>
        </p:nvSpPr>
        <p:spPr>
          <a:xfrm>
            <a:off x="5109344" y="3588701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5"/>
          <p:cNvCxnSpPr/>
          <p:nvPr/>
        </p:nvCxnSpPr>
        <p:spPr>
          <a:xfrm>
            <a:off x="697800" y="357915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_1_1_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5194325" y="3443524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subTitle" idx="1"/>
          </p:nvPr>
        </p:nvSpPr>
        <p:spPr>
          <a:xfrm>
            <a:off x="5194325" y="4090330"/>
            <a:ext cx="2230500" cy="3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title" idx="2"/>
          </p:nvPr>
        </p:nvSpPr>
        <p:spPr>
          <a:xfrm>
            <a:off x="5194313" y="1158124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ubTitle" idx="3"/>
          </p:nvPr>
        </p:nvSpPr>
        <p:spPr>
          <a:xfrm>
            <a:off x="5194325" y="1804929"/>
            <a:ext cx="2230500" cy="3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title" idx="5"/>
          </p:nvPr>
        </p:nvSpPr>
        <p:spPr>
          <a:xfrm>
            <a:off x="5194325" y="2300824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ubTitle" idx="6"/>
          </p:nvPr>
        </p:nvSpPr>
        <p:spPr>
          <a:xfrm>
            <a:off x="5194325" y="2947643"/>
            <a:ext cx="2230500" cy="3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36" name="Google Shape;136;p1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1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5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subTitle" idx="1"/>
          </p:nvPr>
        </p:nvSpPr>
        <p:spPr>
          <a:xfrm>
            <a:off x="3024150" y="2831188"/>
            <a:ext cx="3095700" cy="8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3024150" y="1440213"/>
            <a:ext cx="3095700" cy="12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10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65" name="Google Shape;165;p2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2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6_1_2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>
            <a:spLocks noGrp="1"/>
          </p:cNvSpPr>
          <p:nvPr>
            <p:ph type="subTitle" idx="1"/>
          </p:nvPr>
        </p:nvSpPr>
        <p:spPr>
          <a:xfrm>
            <a:off x="714300" y="1259225"/>
            <a:ext cx="5386200" cy="24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9pPr>
          </a:lstStyle>
          <a:p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80" name="Google Shape;180;p2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3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" name="Google Shape;198;p30"/>
          <p:cNvGrpSpPr/>
          <p:nvPr/>
        </p:nvGrpSpPr>
        <p:grpSpPr>
          <a:xfrm>
            <a:off x="706060" y="1236002"/>
            <a:ext cx="695830" cy="243805"/>
            <a:chOff x="2271950" y="2722775"/>
            <a:chExt cx="575875" cy="201775"/>
          </a:xfrm>
        </p:grpSpPr>
        <p:sp>
          <p:nvSpPr>
            <p:cNvPr id="199" name="Google Shape;199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30"/>
          <p:cNvSpPr/>
          <p:nvPr/>
        </p:nvSpPr>
        <p:spPr>
          <a:xfrm>
            <a:off x="7786413" y="8020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1915951" y="33677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30"/>
          <p:cNvGrpSpPr/>
          <p:nvPr/>
        </p:nvGrpSpPr>
        <p:grpSpPr>
          <a:xfrm>
            <a:off x="1401907" y="689254"/>
            <a:ext cx="953591" cy="334099"/>
            <a:chOff x="2271950" y="2722775"/>
            <a:chExt cx="575875" cy="201775"/>
          </a:xfrm>
        </p:grpSpPr>
        <p:sp>
          <p:nvSpPr>
            <p:cNvPr id="207" name="Google Shape;207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30"/>
          <p:cNvSpPr/>
          <p:nvPr/>
        </p:nvSpPr>
        <p:spPr>
          <a:xfrm>
            <a:off x="6775477" y="396541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1654063" y="1173140"/>
            <a:ext cx="335779" cy="396134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8224526" y="204207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0"/>
          <p:cNvSpPr/>
          <p:nvPr/>
        </p:nvSpPr>
        <p:spPr>
          <a:xfrm rot="-1685758">
            <a:off x="7349828" y="1695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8224513" y="3689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0"/>
          <p:cNvSpPr/>
          <p:nvPr/>
        </p:nvSpPr>
        <p:spPr>
          <a:xfrm rot="-1685758">
            <a:off x="2517753" y="14498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1494952" y="244582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7674437" y="245962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0"/>
          <p:cNvSpPr/>
          <p:nvPr/>
        </p:nvSpPr>
        <p:spPr>
          <a:xfrm rot="-4501656">
            <a:off x="7177993" y="3584747"/>
            <a:ext cx="700435" cy="696862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0"/>
          <p:cNvSpPr/>
          <p:nvPr/>
        </p:nvSpPr>
        <p:spPr>
          <a:xfrm rot="-4498560">
            <a:off x="7715362" y="3194685"/>
            <a:ext cx="372045" cy="370147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0"/>
          <p:cNvSpPr/>
          <p:nvPr/>
        </p:nvSpPr>
        <p:spPr>
          <a:xfrm rot="-4497731">
            <a:off x="7127795" y="2968777"/>
            <a:ext cx="503609" cy="50104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1126688" y="34189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706038" y="19410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8140863" y="11731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0"/>
          <p:cNvSpPr/>
          <p:nvPr/>
        </p:nvSpPr>
        <p:spPr>
          <a:xfrm rot="-1685758">
            <a:off x="930128" y="4021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1401912" y="42271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8" r:id="rId4"/>
    <p:sldLayoutId id="2147483665" r:id="rId5"/>
    <p:sldLayoutId id="2147483669" r:id="rId6"/>
    <p:sldLayoutId id="2147483672" r:id="rId7"/>
    <p:sldLayoutId id="2147483675" r:id="rId8"/>
    <p:sldLayoutId id="214748367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jpeg"/><Relationship Id="rId7" Type="http://schemas.microsoft.com/office/2007/relationships/hdphoto" Target="../media/hdphoto1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/>
          <p:nvPr/>
        </p:nvSpPr>
        <p:spPr>
          <a:xfrm>
            <a:off x="778949" y="3424798"/>
            <a:ext cx="3989400" cy="68063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solidFill>
                  <a:schemeClr val="bg1">
                    <a:lumMod val="50000"/>
                  </a:schemeClr>
                </a:solidFill>
                <a:latin typeface="Bebas Neue" panose="020B0606020202050201" pitchFamily="34" charset="0"/>
              </a:rPr>
              <a:t>Group 5</a:t>
            </a:r>
            <a:endParaRPr sz="3200" dirty="0">
              <a:solidFill>
                <a:schemeClr val="bg1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39" name="Google Shape;239;p34"/>
          <p:cNvSpPr txBox="1">
            <a:spLocks noGrp="1"/>
          </p:cNvSpPr>
          <p:nvPr>
            <p:ph type="ctrTitle"/>
          </p:nvPr>
        </p:nvSpPr>
        <p:spPr>
          <a:xfrm>
            <a:off x="-225212" y="854581"/>
            <a:ext cx="6119395" cy="18064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Seeing beyond the concrete</a:t>
            </a:r>
            <a:br>
              <a:rPr lang="en-IN" sz="4000" dirty="0"/>
            </a:br>
            <a:br>
              <a:rPr lang="en-IN" sz="4000" dirty="0"/>
            </a:br>
            <a:r>
              <a:rPr lang="en-IN" sz="2800" dirty="0"/>
              <a:t>A Visual journey into </a:t>
            </a:r>
            <a:br>
              <a:rPr lang="en-IN" sz="2800" dirty="0"/>
            </a:br>
            <a:r>
              <a:rPr lang="en-IN" sz="2800" dirty="0"/>
              <a:t>Rainfall and Air pollution</a:t>
            </a:r>
            <a:endParaRPr sz="4400" dirty="0"/>
          </a:p>
        </p:txBody>
      </p:sp>
      <p:sp>
        <p:nvSpPr>
          <p:cNvPr id="241" name="Google Shape;241;p34"/>
          <p:cNvSpPr/>
          <p:nvPr/>
        </p:nvSpPr>
        <p:spPr>
          <a:xfrm>
            <a:off x="2577461" y="435882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4"/>
          <p:cNvSpPr/>
          <p:nvPr/>
        </p:nvSpPr>
        <p:spPr>
          <a:xfrm rot="-1685758">
            <a:off x="4276753" y="42838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4"/>
          <p:cNvSpPr/>
          <p:nvPr/>
        </p:nvSpPr>
        <p:spPr>
          <a:xfrm>
            <a:off x="3877556" y="68417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" name="Google Shape;259;p34"/>
          <p:cNvGrpSpPr/>
          <p:nvPr/>
        </p:nvGrpSpPr>
        <p:grpSpPr>
          <a:xfrm>
            <a:off x="5656441" y="764674"/>
            <a:ext cx="3701872" cy="3762679"/>
            <a:chOff x="5041963" y="757530"/>
            <a:chExt cx="3701872" cy="3762679"/>
          </a:xfrm>
        </p:grpSpPr>
        <p:sp>
          <p:nvSpPr>
            <p:cNvPr id="260" name="Google Shape;260;p34"/>
            <p:cNvSpPr/>
            <p:nvPr/>
          </p:nvSpPr>
          <p:spPr>
            <a:xfrm rot="7198710">
              <a:off x="6604948" y="1367176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34"/>
            <p:cNvGrpSpPr/>
            <p:nvPr/>
          </p:nvGrpSpPr>
          <p:grpSpPr>
            <a:xfrm>
              <a:off x="5536526" y="2174241"/>
              <a:ext cx="858975" cy="300968"/>
              <a:chOff x="2271950" y="2722775"/>
              <a:chExt cx="575875" cy="201775"/>
            </a:xfrm>
          </p:grpSpPr>
          <p:sp>
            <p:nvSpPr>
              <p:cNvPr id="262" name="Google Shape;262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7" name="Google Shape;267;p34"/>
            <p:cNvSpPr/>
            <p:nvPr/>
          </p:nvSpPr>
          <p:spPr>
            <a:xfrm rot="8100000">
              <a:off x="6648045" y="2782815"/>
              <a:ext cx="969401" cy="964456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4"/>
            <p:cNvSpPr/>
            <p:nvPr/>
          </p:nvSpPr>
          <p:spPr>
            <a:xfrm rot="7198710">
              <a:off x="5934873" y="3298064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9" name="Google Shape;269;p34"/>
            <p:cNvGrpSpPr/>
            <p:nvPr/>
          </p:nvGrpSpPr>
          <p:grpSpPr>
            <a:xfrm>
              <a:off x="6056200" y="1535350"/>
              <a:ext cx="2293204" cy="1710167"/>
              <a:chOff x="1062800" y="1986296"/>
              <a:chExt cx="2169540" cy="1617945"/>
            </a:xfrm>
          </p:grpSpPr>
          <p:sp>
            <p:nvSpPr>
              <p:cNvPr id="270" name="Google Shape;270;p34"/>
              <p:cNvSpPr/>
              <p:nvPr/>
            </p:nvSpPr>
            <p:spPr>
              <a:xfrm>
                <a:off x="1062800" y="1986296"/>
                <a:ext cx="2169540" cy="1617945"/>
              </a:xfrm>
              <a:custGeom>
                <a:avLst/>
                <a:gdLst/>
                <a:ahLst/>
                <a:cxnLst/>
                <a:rect l="l" t="t" r="r" b="b"/>
                <a:pathLst>
                  <a:path w="66074" h="49275" extrusionOk="0">
                    <a:moveTo>
                      <a:pt x="65878" y="35219"/>
                    </a:moveTo>
                    <a:lnTo>
                      <a:pt x="65308" y="32298"/>
                    </a:lnTo>
                    <a:lnTo>
                      <a:pt x="60694" y="33188"/>
                    </a:lnTo>
                    <a:lnTo>
                      <a:pt x="54601" y="1710"/>
                    </a:lnTo>
                    <a:cubicBezTo>
                      <a:pt x="54387" y="677"/>
                      <a:pt x="53390" y="0"/>
                      <a:pt x="52374" y="196"/>
                    </a:cubicBezTo>
                    <a:lnTo>
                      <a:pt x="1693" y="10012"/>
                    </a:lnTo>
                    <a:cubicBezTo>
                      <a:pt x="677" y="10208"/>
                      <a:pt x="0" y="11205"/>
                      <a:pt x="196" y="12239"/>
                    </a:cubicBezTo>
                    <a:lnTo>
                      <a:pt x="6307" y="43752"/>
                    </a:lnTo>
                    <a:lnTo>
                      <a:pt x="1693" y="44643"/>
                    </a:lnTo>
                    <a:lnTo>
                      <a:pt x="2263" y="47547"/>
                    </a:lnTo>
                    <a:cubicBezTo>
                      <a:pt x="2459" y="48598"/>
                      <a:pt x="3474" y="49275"/>
                      <a:pt x="4525" y="49079"/>
                    </a:cubicBezTo>
                    <a:lnTo>
                      <a:pt x="64346" y="37481"/>
                    </a:lnTo>
                    <a:cubicBezTo>
                      <a:pt x="65397" y="37286"/>
                      <a:pt x="66074" y="36270"/>
                      <a:pt x="65878" y="3521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012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4"/>
              <p:cNvSpPr/>
              <p:nvPr/>
            </p:nvSpPr>
            <p:spPr>
              <a:xfrm>
                <a:off x="1062800" y="1986854"/>
                <a:ext cx="1993479" cy="1436072"/>
              </a:xfrm>
              <a:custGeom>
                <a:avLst/>
                <a:gdLst/>
                <a:ahLst/>
                <a:cxnLst/>
                <a:rect l="l" t="t" r="r" b="b"/>
                <a:pathLst>
                  <a:path w="60712" h="43736" fill="none" extrusionOk="0">
                    <a:moveTo>
                      <a:pt x="60712" y="33189"/>
                    </a:moveTo>
                    <a:lnTo>
                      <a:pt x="6307" y="43735"/>
                    </a:lnTo>
                    <a:lnTo>
                      <a:pt x="196" y="12239"/>
                    </a:lnTo>
                    <a:cubicBezTo>
                      <a:pt x="0" y="11206"/>
                      <a:pt x="677" y="10209"/>
                      <a:pt x="1710" y="10013"/>
                    </a:cubicBezTo>
                    <a:lnTo>
                      <a:pt x="52357" y="197"/>
                    </a:lnTo>
                    <a:cubicBezTo>
                      <a:pt x="53390" y="1"/>
                      <a:pt x="54387" y="678"/>
                      <a:pt x="54583" y="17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4"/>
              <p:cNvSpPr/>
              <p:nvPr/>
            </p:nvSpPr>
            <p:spPr>
              <a:xfrm>
                <a:off x="1163997" y="2090415"/>
                <a:ext cx="1791675" cy="1259977"/>
              </a:xfrm>
              <a:custGeom>
                <a:avLst/>
                <a:gdLst/>
                <a:ahLst/>
                <a:cxnLst/>
                <a:rect l="l" t="t" r="r" b="b"/>
                <a:pathLst>
                  <a:path w="54566" h="38373" fill="none" extrusionOk="0">
                    <a:moveTo>
                      <a:pt x="0" y="9495"/>
                    </a:moveTo>
                    <a:lnTo>
                      <a:pt x="48972" y="0"/>
                    </a:lnTo>
                    <a:lnTo>
                      <a:pt x="54565" y="28895"/>
                    </a:lnTo>
                    <a:lnTo>
                      <a:pt x="5612" y="3837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4"/>
              <p:cNvSpPr/>
              <p:nvPr/>
            </p:nvSpPr>
            <p:spPr>
              <a:xfrm>
                <a:off x="1118356" y="3046759"/>
                <a:ext cx="2113983" cy="557473"/>
              </a:xfrm>
              <a:custGeom>
                <a:avLst/>
                <a:gdLst/>
                <a:ahLst/>
                <a:cxnLst/>
                <a:rect l="l" t="t" r="r" b="b"/>
                <a:pathLst>
                  <a:path w="64382" h="16978" fill="none" extrusionOk="0">
                    <a:moveTo>
                      <a:pt x="1" y="12346"/>
                    </a:moveTo>
                    <a:lnTo>
                      <a:pt x="63616" y="1"/>
                    </a:lnTo>
                    <a:lnTo>
                      <a:pt x="64186" y="2922"/>
                    </a:lnTo>
                    <a:cubicBezTo>
                      <a:pt x="64382" y="3973"/>
                      <a:pt x="63705" y="4989"/>
                      <a:pt x="62654" y="5184"/>
                    </a:cubicBezTo>
                    <a:lnTo>
                      <a:pt x="2833" y="16782"/>
                    </a:lnTo>
                    <a:cubicBezTo>
                      <a:pt x="1782" y="16978"/>
                      <a:pt x="767" y="16301"/>
                      <a:pt x="571" y="1525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4"/>
              <p:cNvSpPr/>
              <p:nvPr/>
            </p:nvSpPr>
            <p:spPr>
              <a:xfrm>
                <a:off x="1884028" y="3195336"/>
                <a:ext cx="567422" cy="149760"/>
              </a:xfrm>
              <a:custGeom>
                <a:avLst/>
                <a:gdLst/>
                <a:ahLst/>
                <a:cxnLst/>
                <a:rect l="l" t="t" r="r" b="b"/>
                <a:pathLst>
                  <a:path w="17281" h="4561" fill="none" extrusionOk="0">
                    <a:moveTo>
                      <a:pt x="1" y="3314"/>
                    </a:moveTo>
                    <a:lnTo>
                      <a:pt x="17067" y="0"/>
                    </a:lnTo>
                    <a:lnTo>
                      <a:pt x="17227" y="784"/>
                    </a:lnTo>
                    <a:cubicBezTo>
                      <a:pt x="17281" y="1069"/>
                      <a:pt x="17085" y="1336"/>
                      <a:pt x="16817" y="1390"/>
                    </a:cubicBezTo>
                    <a:lnTo>
                      <a:pt x="767" y="4507"/>
                    </a:lnTo>
                    <a:cubicBezTo>
                      <a:pt x="482" y="4561"/>
                      <a:pt x="214" y="4383"/>
                      <a:pt x="161" y="409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4"/>
              <p:cNvSpPr/>
              <p:nvPr/>
            </p:nvSpPr>
            <p:spPr>
              <a:xfrm>
                <a:off x="1365799" y="2636719"/>
                <a:ext cx="115842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28" h="13184" fill="none" extrusionOk="0">
                    <a:moveTo>
                      <a:pt x="2530" y="13183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3527" y="129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4"/>
              <p:cNvSpPr/>
              <p:nvPr/>
            </p:nvSpPr>
            <p:spPr>
              <a:xfrm>
                <a:off x="1549443" y="2765989"/>
                <a:ext cx="84846" cy="267934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8160" fill="none" extrusionOk="0">
                    <a:moveTo>
                      <a:pt x="998" y="1"/>
                    </a:moveTo>
                    <a:lnTo>
                      <a:pt x="2584" y="7964"/>
                    </a:lnTo>
                    <a:lnTo>
                      <a:pt x="1586" y="8160"/>
                    </a:lnTo>
                    <a:lnTo>
                      <a:pt x="1" y="19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4"/>
              <p:cNvSpPr/>
              <p:nvPr/>
            </p:nvSpPr>
            <p:spPr>
              <a:xfrm>
                <a:off x="1641873" y="2453633"/>
                <a:ext cx="139844" cy="551037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16782" fill="none" extrusionOk="0">
                    <a:moveTo>
                      <a:pt x="3261" y="16782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4258" y="1658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4"/>
              <p:cNvSpPr/>
              <p:nvPr/>
            </p:nvSpPr>
            <p:spPr>
              <a:xfrm>
                <a:off x="1831985" y="2644337"/>
                <a:ext cx="97126" cy="331108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0084" fill="none" extrusionOk="0">
                    <a:moveTo>
                      <a:pt x="1960" y="10083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2957" y="98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4"/>
              <p:cNvSpPr/>
              <p:nvPr/>
            </p:nvSpPr>
            <p:spPr>
              <a:xfrm>
                <a:off x="1959483" y="2513293"/>
                <a:ext cx="117024" cy="433488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202" fill="none" extrusionOk="0">
                    <a:moveTo>
                      <a:pt x="2566" y="13201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4"/>
              <p:cNvSpPr/>
              <p:nvPr/>
            </p:nvSpPr>
            <p:spPr>
              <a:xfrm>
                <a:off x="2106877" y="2484629"/>
                <a:ext cx="117024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184" fill="none" extrusionOk="0">
                    <a:moveTo>
                      <a:pt x="2566" y="13184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298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4"/>
              <p:cNvSpPr/>
              <p:nvPr/>
            </p:nvSpPr>
            <p:spPr>
              <a:xfrm>
                <a:off x="2254305" y="2455406"/>
                <a:ext cx="116991" cy="433455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13201" fill="none" extrusionOk="0">
                    <a:moveTo>
                      <a:pt x="2565" y="13201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3563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4"/>
              <p:cNvSpPr/>
              <p:nvPr/>
            </p:nvSpPr>
            <p:spPr>
              <a:xfrm>
                <a:off x="2478303" y="2670637"/>
                <a:ext cx="67903" cy="183712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5595" fill="none" extrusionOk="0">
                    <a:moveTo>
                      <a:pt x="1070" y="5595"/>
                    </a:moveTo>
                    <a:lnTo>
                      <a:pt x="1" y="197"/>
                    </a:lnTo>
                    <a:lnTo>
                      <a:pt x="999" y="1"/>
                    </a:lnTo>
                    <a:lnTo>
                      <a:pt x="2067" y="539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4"/>
              <p:cNvSpPr/>
              <p:nvPr/>
            </p:nvSpPr>
            <p:spPr>
              <a:xfrm>
                <a:off x="1399126" y="2873030"/>
                <a:ext cx="1336023" cy="256244"/>
              </a:xfrm>
              <a:custGeom>
                <a:avLst/>
                <a:gdLst/>
                <a:ahLst/>
                <a:cxnLst/>
                <a:rect l="l" t="t" r="r" b="b"/>
                <a:pathLst>
                  <a:path w="40689" h="7804" fill="none" extrusionOk="0">
                    <a:moveTo>
                      <a:pt x="40688" y="1"/>
                    </a:moveTo>
                    <a:lnTo>
                      <a:pt x="1" y="780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" name="Google Shape;284;p34"/>
            <p:cNvGrpSpPr/>
            <p:nvPr/>
          </p:nvGrpSpPr>
          <p:grpSpPr>
            <a:xfrm>
              <a:off x="7524694" y="2964516"/>
              <a:ext cx="953591" cy="334099"/>
              <a:chOff x="2271950" y="2722775"/>
              <a:chExt cx="575875" cy="201775"/>
            </a:xfrm>
          </p:grpSpPr>
          <p:sp>
            <p:nvSpPr>
              <p:cNvPr id="285" name="Google Shape;285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" name="Google Shape;290;p34"/>
            <p:cNvGrpSpPr/>
            <p:nvPr/>
          </p:nvGrpSpPr>
          <p:grpSpPr>
            <a:xfrm>
              <a:off x="7653574" y="1141618"/>
              <a:ext cx="695830" cy="643529"/>
              <a:chOff x="3407216" y="1944760"/>
              <a:chExt cx="535831" cy="495479"/>
            </a:xfrm>
          </p:grpSpPr>
          <p:sp>
            <p:nvSpPr>
              <p:cNvPr id="291" name="Google Shape;291;p34"/>
              <p:cNvSpPr/>
              <p:nvPr/>
            </p:nvSpPr>
            <p:spPr>
              <a:xfrm>
                <a:off x="3747055" y="2059977"/>
                <a:ext cx="195992" cy="130486"/>
              </a:xfrm>
              <a:custGeom>
                <a:avLst/>
                <a:gdLst/>
                <a:ahLst/>
                <a:cxnLst/>
                <a:rect l="l" t="t" r="r" b="b"/>
                <a:pathLst>
                  <a:path w="5969" h="3974" extrusionOk="0">
                    <a:moveTo>
                      <a:pt x="1" y="3973"/>
                    </a:moveTo>
                    <a:lnTo>
                      <a:pt x="5968" y="3973"/>
                    </a:lnTo>
                    <a:cubicBezTo>
                      <a:pt x="5951" y="2495"/>
                      <a:pt x="5380" y="1087"/>
                      <a:pt x="43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4"/>
              <p:cNvSpPr/>
              <p:nvPr/>
            </p:nvSpPr>
            <p:spPr>
              <a:xfrm>
                <a:off x="3715468" y="1944760"/>
                <a:ext cx="143916" cy="193628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5897" extrusionOk="0">
                    <a:moveTo>
                      <a:pt x="1" y="0"/>
                    </a:moveTo>
                    <a:lnTo>
                      <a:pt x="1" y="5897"/>
                    </a:lnTo>
                    <a:lnTo>
                      <a:pt x="4383" y="1924"/>
                    </a:lnTo>
                    <a:cubicBezTo>
                      <a:pt x="3261" y="695"/>
                      <a:pt x="1675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4"/>
              <p:cNvSpPr/>
              <p:nvPr/>
            </p:nvSpPr>
            <p:spPr>
              <a:xfrm>
                <a:off x="3407216" y="2031904"/>
                <a:ext cx="459197" cy="408336"/>
              </a:xfrm>
              <a:custGeom>
                <a:avLst/>
                <a:gdLst/>
                <a:ahLst/>
                <a:cxnLst/>
                <a:rect l="l" t="t" r="r" b="b"/>
                <a:pathLst>
                  <a:path w="13985" h="12436" extrusionOk="0">
                    <a:moveTo>
                      <a:pt x="13985" y="5986"/>
                    </a:moveTo>
                    <a:lnTo>
                      <a:pt x="13985" y="5897"/>
                    </a:lnTo>
                    <a:lnTo>
                      <a:pt x="7999" y="5897"/>
                    </a:lnTo>
                    <a:lnTo>
                      <a:pt x="7999" y="1"/>
                    </a:lnTo>
                    <a:cubicBezTo>
                      <a:pt x="2673" y="1"/>
                      <a:pt x="0" y="6449"/>
                      <a:pt x="3777" y="10208"/>
                    </a:cubicBezTo>
                    <a:cubicBezTo>
                      <a:pt x="5487" y="11918"/>
                      <a:pt x="8053" y="12435"/>
                      <a:pt x="10297" y="11509"/>
                    </a:cubicBezTo>
                    <a:cubicBezTo>
                      <a:pt x="12524" y="10582"/>
                      <a:pt x="13985" y="8409"/>
                      <a:pt x="13985" y="59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4" name="Google Shape;294;p34"/>
            <p:cNvSpPr/>
            <p:nvPr/>
          </p:nvSpPr>
          <p:spPr>
            <a:xfrm>
              <a:off x="8170289" y="4203881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8030063" y="757530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5256650" y="3893001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7082963" y="910513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5653275" y="883381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5041963" y="282429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5692426" y="4028640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4"/>
            <p:cNvSpPr/>
            <p:nvPr/>
          </p:nvSpPr>
          <p:spPr>
            <a:xfrm rot="-1685758">
              <a:off x="6377366" y="1295459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4"/>
            <p:cNvSpPr/>
            <p:nvPr/>
          </p:nvSpPr>
          <p:spPr>
            <a:xfrm rot="-1685758">
              <a:off x="7465216" y="4052484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6575627" y="3816888"/>
              <a:ext cx="335779" cy="396117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5138089" y="1527749"/>
              <a:ext cx="107827" cy="108460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" name="Google Shape;305;p34"/>
            <p:cNvGrpSpPr/>
            <p:nvPr/>
          </p:nvGrpSpPr>
          <p:grpSpPr>
            <a:xfrm>
              <a:off x="6882732" y="2040297"/>
              <a:ext cx="1861102" cy="1904111"/>
              <a:chOff x="6882732" y="2040297"/>
              <a:chExt cx="1861102" cy="1904111"/>
            </a:xfrm>
          </p:grpSpPr>
          <p:grpSp>
            <p:nvGrpSpPr>
              <p:cNvPr id="306" name="Google Shape;306;p34"/>
              <p:cNvGrpSpPr/>
              <p:nvPr/>
            </p:nvGrpSpPr>
            <p:grpSpPr>
              <a:xfrm rot="1800000">
                <a:off x="7153488" y="2273972"/>
                <a:ext cx="1319590" cy="1436760"/>
                <a:chOff x="2956444" y="-416775"/>
                <a:chExt cx="1627918" cy="1772276"/>
              </a:xfrm>
            </p:grpSpPr>
            <p:sp>
              <p:nvSpPr>
                <p:cNvPr id="307" name="Google Shape;307;p34"/>
                <p:cNvSpPr/>
                <p:nvPr/>
              </p:nvSpPr>
              <p:spPr>
                <a:xfrm rot="-1685758">
                  <a:off x="3256913" y="-103587"/>
                  <a:ext cx="989043" cy="98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17" h="28717" extrusionOk="0">
                      <a:moveTo>
                        <a:pt x="27541" y="12221"/>
                      </a:moveTo>
                      <a:cubicBezTo>
                        <a:pt x="28717" y="19507"/>
                        <a:pt x="23765" y="26365"/>
                        <a:pt x="16479" y="27541"/>
                      </a:cubicBezTo>
                      <a:cubicBezTo>
                        <a:pt x="9210" y="28717"/>
                        <a:pt x="2352" y="23765"/>
                        <a:pt x="1176" y="16478"/>
                      </a:cubicBezTo>
                      <a:cubicBezTo>
                        <a:pt x="0" y="9192"/>
                        <a:pt x="4953" y="2334"/>
                        <a:pt x="12239" y="1158"/>
                      </a:cubicBezTo>
                      <a:cubicBezTo>
                        <a:pt x="19525" y="0"/>
                        <a:pt x="26383" y="4953"/>
                        <a:pt x="27541" y="122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34"/>
                <p:cNvSpPr/>
                <p:nvPr/>
              </p:nvSpPr>
              <p:spPr>
                <a:xfrm rot="-1685758">
                  <a:off x="4089280" y="737191"/>
                  <a:ext cx="118443" cy="204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9" h="5951" extrusionOk="0">
                      <a:moveTo>
                        <a:pt x="1" y="499"/>
                      </a:moveTo>
                      <a:lnTo>
                        <a:pt x="2227" y="0"/>
                      </a:lnTo>
                      <a:lnTo>
                        <a:pt x="3439" y="5451"/>
                      </a:lnTo>
                      <a:lnTo>
                        <a:pt x="1230" y="59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34"/>
                <p:cNvSpPr/>
                <p:nvPr/>
              </p:nvSpPr>
              <p:spPr>
                <a:xfrm rot="-1685758">
                  <a:off x="4188388" y="804968"/>
                  <a:ext cx="292714" cy="511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9" h="14859" extrusionOk="0">
                      <a:moveTo>
                        <a:pt x="1" y="1266"/>
                      </a:moveTo>
                      <a:lnTo>
                        <a:pt x="5648" y="1"/>
                      </a:lnTo>
                      <a:lnTo>
                        <a:pt x="8213" y="11456"/>
                      </a:lnTo>
                      <a:cubicBezTo>
                        <a:pt x="8498" y="12774"/>
                        <a:pt x="7679" y="14057"/>
                        <a:pt x="6378" y="14359"/>
                      </a:cubicBezTo>
                      <a:lnTo>
                        <a:pt x="5452" y="14555"/>
                      </a:lnTo>
                      <a:cubicBezTo>
                        <a:pt x="4151" y="14858"/>
                        <a:pt x="2851" y="14021"/>
                        <a:pt x="2566" y="12720"/>
                      </a:cubicBezTo>
                      <a:lnTo>
                        <a:pt x="1" y="126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34"/>
                <p:cNvSpPr/>
                <p:nvPr/>
              </p:nvSpPr>
              <p:spPr>
                <a:xfrm rot="-1685758">
                  <a:off x="3167104" y="-212431"/>
                  <a:ext cx="1164555" cy="1186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13" h="34436" extrusionOk="0">
                      <a:moveTo>
                        <a:pt x="13344" y="1924"/>
                      </a:moveTo>
                      <a:cubicBezTo>
                        <a:pt x="7038" y="3349"/>
                        <a:pt x="2210" y="8408"/>
                        <a:pt x="1105" y="14768"/>
                      </a:cubicBezTo>
                      <a:cubicBezTo>
                        <a:pt x="1" y="21128"/>
                        <a:pt x="2833" y="27523"/>
                        <a:pt x="8285" y="30979"/>
                      </a:cubicBezTo>
                      <a:cubicBezTo>
                        <a:pt x="13754" y="34435"/>
                        <a:pt x="20737" y="34275"/>
                        <a:pt x="26028" y="30552"/>
                      </a:cubicBezTo>
                      <a:cubicBezTo>
                        <a:pt x="31301" y="26828"/>
                        <a:pt x="33813" y="20308"/>
                        <a:pt x="32405" y="14002"/>
                      </a:cubicBezTo>
                      <a:cubicBezTo>
                        <a:pt x="30481" y="5416"/>
                        <a:pt x="21948" y="0"/>
                        <a:pt x="13344" y="1924"/>
                      </a:cubicBezTo>
                      <a:close/>
                      <a:moveTo>
                        <a:pt x="19757" y="30534"/>
                      </a:moveTo>
                      <a:cubicBezTo>
                        <a:pt x="14484" y="31710"/>
                        <a:pt x="9015" y="29607"/>
                        <a:pt x="5897" y="25190"/>
                      </a:cubicBezTo>
                      <a:cubicBezTo>
                        <a:pt x="2798" y="20772"/>
                        <a:pt x="2655" y="14911"/>
                        <a:pt x="5541" y="10350"/>
                      </a:cubicBezTo>
                      <a:cubicBezTo>
                        <a:pt x="8445" y="5790"/>
                        <a:pt x="13789" y="3403"/>
                        <a:pt x="19116" y="4329"/>
                      </a:cubicBezTo>
                      <a:cubicBezTo>
                        <a:pt x="24442" y="5255"/>
                        <a:pt x="28682" y="9299"/>
                        <a:pt x="29876" y="14572"/>
                      </a:cubicBezTo>
                      <a:cubicBezTo>
                        <a:pt x="31479" y="21769"/>
                        <a:pt x="26954" y="28913"/>
                        <a:pt x="19757" y="305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34"/>
                <p:cNvSpPr/>
                <p:nvPr/>
              </p:nvSpPr>
              <p:spPr>
                <a:xfrm rot="-1685758">
                  <a:off x="3633731" y="686682"/>
                  <a:ext cx="59549" cy="60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6" fill="none" extrusionOk="0">
                      <a:moveTo>
                        <a:pt x="1729" y="748"/>
                      </a:moveTo>
                      <a:cubicBezTo>
                        <a:pt x="1729" y="1408"/>
                        <a:pt x="945" y="1746"/>
                        <a:pt x="464" y="1283"/>
                      </a:cubicBezTo>
                      <a:cubicBezTo>
                        <a:pt x="1" y="820"/>
                        <a:pt x="321" y="18"/>
                        <a:pt x="980" y="18"/>
                      </a:cubicBezTo>
                      <a:cubicBezTo>
                        <a:pt x="1390" y="0"/>
                        <a:pt x="1729" y="339"/>
                        <a:pt x="1729" y="74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34"/>
                <p:cNvSpPr/>
                <p:nvPr/>
              </p:nvSpPr>
              <p:spPr>
                <a:xfrm rot="-1685758">
                  <a:off x="3920185" y="240959"/>
                  <a:ext cx="59549" cy="6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7" fill="none" extrusionOk="0">
                      <a:moveTo>
                        <a:pt x="1729" y="749"/>
                      </a:moveTo>
                      <a:cubicBezTo>
                        <a:pt x="1729" y="1408"/>
                        <a:pt x="927" y="1746"/>
                        <a:pt x="464" y="1283"/>
                      </a:cubicBezTo>
                      <a:cubicBezTo>
                        <a:pt x="1" y="802"/>
                        <a:pt x="321" y="0"/>
                        <a:pt x="998" y="0"/>
                      </a:cubicBezTo>
                      <a:cubicBezTo>
                        <a:pt x="1408" y="0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34"/>
                <p:cNvSpPr/>
                <p:nvPr/>
              </p:nvSpPr>
              <p:spPr>
                <a:xfrm rot="-1685758">
                  <a:off x="3804917" y="483952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49"/>
                      </a:moveTo>
                      <a:cubicBezTo>
                        <a:pt x="1729" y="1408"/>
                        <a:pt x="927" y="1729"/>
                        <a:pt x="464" y="1266"/>
                      </a:cubicBezTo>
                      <a:cubicBezTo>
                        <a:pt x="1" y="803"/>
                        <a:pt x="322" y="1"/>
                        <a:pt x="999" y="1"/>
                      </a:cubicBezTo>
                      <a:cubicBezTo>
                        <a:pt x="1390" y="1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34"/>
                <p:cNvSpPr/>
                <p:nvPr/>
              </p:nvSpPr>
              <p:spPr>
                <a:xfrm rot="-1685758">
                  <a:off x="3656982" y="206840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31"/>
                      </a:moveTo>
                      <a:cubicBezTo>
                        <a:pt x="1729" y="1390"/>
                        <a:pt x="927" y="1729"/>
                        <a:pt x="464" y="1266"/>
                      </a:cubicBezTo>
                      <a:cubicBezTo>
                        <a:pt x="1" y="785"/>
                        <a:pt x="322" y="1"/>
                        <a:pt x="999" y="1"/>
                      </a:cubicBezTo>
                      <a:cubicBezTo>
                        <a:pt x="1390" y="1"/>
                        <a:pt x="1729" y="322"/>
                        <a:pt x="1729" y="73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34"/>
                <p:cNvSpPr/>
                <p:nvPr/>
              </p:nvSpPr>
              <p:spPr>
                <a:xfrm rot="-1685758">
                  <a:off x="3625057" y="514757"/>
                  <a:ext cx="17221" cy="173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5042" fill="none" extrusionOk="0">
                      <a:moveTo>
                        <a:pt x="1" y="5042"/>
                      </a:moveTo>
                      <a:lnTo>
                        <a:pt x="50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34"/>
                <p:cNvSpPr/>
                <p:nvPr/>
              </p:nvSpPr>
              <p:spPr>
                <a:xfrm rot="-1685758">
                  <a:off x="3641679" y="449510"/>
                  <a:ext cx="154675" cy="97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2833" fill="none" extrusionOk="0">
                      <a:moveTo>
                        <a:pt x="1" y="0"/>
                      </a:moveTo>
                      <a:lnTo>
                        <a:pt x="4490" y="283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34"/>
                <p:cNvSpPr/>
                <p:nvPr/>
              </p:nvSpPr>
              <p:spPr>
                <a:xfrm rot="-1685758">
                  <a:off x="3762760" y="237601"/>
                  <a:ext cx="34" cy="263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7643" fill="none" extrusionOk="0">
                      <a:moveTo>
                        <a:pt x="1" y="7643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34"/>
                <p:cNvSpPr/>
                <p:nvPr/>
              </p:nvSpPr>
              <p:spPr>
                <a:xfrm rot="-1685758">
                  <a:off x="3732400" y="186253"/>
                  <a:ext cx="173652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2" h="3564" fill="none" extrusionOk="0">
                      <a:moveTo>
                        <a:pt x="0" y="1"/>
                      </a:moveTo>
                      <a:lnTo>
                        <a:pt x="5042" y="356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34"/>
                <p:cNvSpPr/>
                <p:nvPr/>
              </p:nvSpPr>
              <p:spPr>
                <a:xfrm rot="-1685758">
                  <a:off x="3885238" y="25901"/>
                  <a:ext cx="654" cy="230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6700" fill="none" extrusionOk="0">
                      <a:moveTo>
                        <a:pt x="0" y="6699"/>
                      </a:moveTo>
                      <a:lnTo>
                        <a:pt x="18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34"/>
                <p:cNvSpPr/>
                <p:nvPr/>
              </p:nvSpPr>
              <p:spPr>
                <a:xfrm rot="-1685758">
                  <a:off x="3819341" y="33672"/>
                  <a:ext cx="34992" cy="30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874" fill="none" extrusionOk="0">
                      <a:moveTo>
                        <a:pt x="1016" y="838"/>
                      </a:moveTo>
                      <a:lnTo>
                        <a:pt x="481" y="0"/>
                      </a:lnTo>
                      <a:lnTo>
                        <a:pt x="0" y="87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1" name="Google Shape;321;p34"/>
              <p:cNvSpPr/>
              <p:nvPr/>
            </p:nvSpPr>
            <p:spPr>
              <a:xfrm rot="113924">
                <a:off x="7656437" y="2922773"/>
                <a:ext cx="48270" cy="48274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fill="none" extrusionOk="0">
                    <a:moveTo>
                      <a:pt x="1729" y="731"/>
                    </a:moveTo>
                    <a:cubicBezTo>
                      <a:pt x="1729" y="1390"/>
                      <a:pt x="927" y="1729"/>
                      <a:pt x="464" y="1266"/>
                    </a:cubicBezTo>
                    <a:cubicBezTo>
                      <a:pt x="1" y="785"/>
                      <a:pt x="322" y="1"/>
                      <a:pt x="999" y="1"/>
                    </a:cubicBezTo>
                    <a:cubicBezTo>
                      <a:pt x="1390" y="1"/>
                      <a:pt x="1729" y="322"/>
                      <a:pt x="1729" y="7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>
            <a:spLocks noGrp="1"/>
          </p:cNvSpPr>
          <p:nvPr>
            <p:ph type="subTitle" idx="1"/>
          </p:nvPr>
        </p:nvSpPr>
        <p:spPr>
          <a:xfrm>
            <a:off x="602093" y="1430421"/>
            <a:ext cx="8161391" cy="1261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 b="1" dirty="0"/>
              <a:t>1. Visualise the geographical distribution of Rainfall and Air Quality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 b="1" dirty="0"/>
              <a:t>2. Visualise Air pollution trends, and predict future values for its various parameters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 b="1" dirty="0"/>
              <a:t>3. Visualise trends in Rainfall and create forecasts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 b="1" dirty="0"/>
              <a:t>4. Visualise relationship between Air pollution parameters and Rainfall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 b="1" dirty="0"/>
              <a:t>5. Make an interactive Visualisation Interface</a:t>
            </a:r>
          </a:p>
        </p:txBody>
      </p:sp>
      <p:sp>
        <p:nvSpPr>
          <p:cNvPr id="328" name="Google Shape;328;p35"/>
          <p:cNvSpPr txBox="1">
            <a:spLocks noGrp="1"/>
          </p:cNvSpPr>
          <p:nvPr>
            <p:ph type="title"/>
          </p:nvPr>
        </p:nvSpPr>
        <p:spPr>
          <a:xfrm>
            <a:off x="602093" y="799005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Idea:</a:t>
            </a:r>
            <a:endParaRPr dirty="0"/>
          </a:p>
        </p:txBody>
      </p:sp>
      <p:sp>
        <p:nvSpPr>
          <p:cNvPr id="329" name="Google Shape;329;p35"/>
          <p:cNvSpPr/>
          <p:nvPr/>
        </p:nvSpPr>
        <p:spPr>
          <a:xfrm>
            <a:off x="7546751" y="9403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5"/>
          <p:cNvSpPr/>
          <p:nvPr/>
        </p:nvSpPr>
        <p:spPr>
          <a:xfrm>
            <a:off x="7093638" y="8325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5"/>
          <p:cNvSpPr/>
          <p:nvPr/>
        </p:nvSpPr>
        <p:spPr>
          <a:xfrm rot="-1685758">
            <a:off x="8328153" y="13340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5"/>
          <p:cNvSpPr/>
          <p:nvPr/>
        </p:nvSpPr>
        <p:spPr>
          <a:xfrm>
            <a:off x="8104063" y="72696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5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5">
            <a:hlinkClick r:id="" action="ppaction://hlinkshowjump?jump=previousslide"/>
          </p:cNvPr>
          <p:cNvSpPr/>
          <p:nvPr/>
        </p:nvSpPr>
        <p:spPr>
          <a:xfrm rot="-5400000" flipH="1">
            <a:off x="731973" y="4759305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7"/>
          <p:cNvSpPr txBox="1">
            <a:spLocks noGrp="1"/>
          </p:cNvSpPr>
          <p:nvPr>
            <p:ph type="title"/>
          </p:nvPr>
        </p:nvSpPr>
        <p:spPr>
          <a:xfrm>
            <a:off x="3072459" y="881973"/>
            <a:ext cx="3095700" cy="12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DEMO!</a:t>
            </a:r>
            <a:endParaRPr dirty="0"/>
          </a:p>
        </p:txBody>
      </p:sp>
      <p:grpSp>
        <p:nvGrpSpPr>
          <p:cNvPr id="400" name="Google Shape;400;p37"/>
          <p:cNvGrpSpPr/>
          <p:nvPr/>
        </p:nvGrpSpPr>
        <p:grpSpPr>
          <a:xfrm>
            <a:off x="2308150" y="1262488"/>
            <a:ext cx="65475" cy="397950"/>
            <a:chOff x="2551425" y="1409425"/>
            <a:chExt cx="65475" cy="397950"/>
          </a:xfrm>
        </p:grpSpPr>
        <p:sp>
          <p:nvSpPr>
            <p:cNvPr id="401" name="Google Shape;401;p37"/>
            <p:cNvSpPr/>
            <p:nvPr/>
          </p:nvSpPr>
          <p:spPr>
            <a:xfrm>
              <a:off x="2568775" y="1499550"/>
              <a:ext cx="36100" cy="30850"/>
            </a:xfrm>
            <a:custGeom>
              <a:avLst/>
              <a:gdLst/>
              <a:ahLst/>
              <a:cxnLst/>
              <a:rect l="l" t="t" r="r" b="b"/>
              <a:pathLst>
                <a:path w="1444" h="1234" extrusionOk="0">
                  <a:moveTo>
                    <a:pt x="621" y="0"/>
                  </a:moveTo>
                  <a:cubicBezTo>
                    <a:pt x="304" y="0"/>
                    <a:pt x="1" y="248"/>
                    <a:pt x="1" y="610"/>
                  </a:cubicBezTo>
                  <a:cubicBezTo>
                    <a:pt x="1" y="949"/>
                    <a:pt x="268" y="1234"/>
                    <a:pt x="607" y="1234"/>
                  </a:cubicBezTo>
                  <a:cubicBezTo>
                    <a:pt x="1159" y="1234"/>
                    <a:pt x="1444" y="575"/>
                    <a:pt x="1052" y="183"/>
                  </a:cubicBezTo>
                  <a:cubicBezTo>
                    <a:pt x="926" y="56"/>
                    <a:pt x="772" y="0"/>
                    <a:pt x="62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2559875" y="1490575"/>
              <a:ext cx="57025" cy="48750"/>
            </a:xfrm>
            <a:custGeom>
              <a:avLst/>
              <a:gdLst/>
              <a:ahLst/>
              <a:cxnLst/>
              <a:rect l="l" t="t" r="r" b="b"/>
              <a:pathLst>
                <a:path w="2281" h="1950" extrusionOk="0">
                  <a:moveTo>
                    <a:pt x="984" y="96"/>
                  </a:moveTo>
                  <a:cubicBezTo>
                    <a:pt x="1772" y="96"/>
                    <a:pt x="2169" y="1046"/>
                    <a:pt x="1622" y="1611"/>
                  </a:cubicBezTo>
                  <a:cubicBezTo>
                    <a:pt x="1435" y="1797"/>
                    <a:pt x="1207" y="1880"/>
                    <a:pt x="984" y="1880"/>
                  </a:cubicBezTo>
                  <a:cubicBezTo>
                    <a:pt x="525" y="1880"/>
                    <a:pt x="90" y="1527"/>
                    <a:pt x="90" y="987"/>
                  </a:cubicBezTo>
                  <a:cubicBezTo>
                    <a:pt x="90" y="488"/>
                    <a:pt x="482" y="96"/>
                    <a:pt x="963" y="96"/>
                  </a:cubicBezTo>
                  <a:cubicBezTo>
                    <a:pt x="970" y="96"/>
                    <a:pt x="977" y="96"/>
                    <a:pt x="984" y="96"/>
                  </a:cubicBezTo>
                  <a:close/>
                  <a:moveTo>
                    <a:pt x="979" y="0"/>
                  </a:moveTo>
                  <a:cubicBezTo>
                    <a:pt x="481" y="0"/>
                    <a:pt x="1" y="391"/>
                    <a:pt x="1" y="969"/>
                  </a:cubicBezTo>
                  <a:cubicBezTo>
                    <a:pt x="1" y="1504"/>
                    <a:pt x="428" y="1949"/>
                    <a:pt x="963" y="1949"/>
                  </a:cubicBezTo>
                  <a:cubicBezTo>
                    <a:pt x="1835" y="1949"/>
                    <a:pt x="2281" y="898"/>
                    <a:pt x="1657" y="292"/>
                  </a:cubicBezTo>
                  <a:cubicBezTo>
                    <a:pt x="1461" y="90"/>
                    <a:pt x="1218" y="0"/>
                    <a:pt x="97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7"/>
            <p:cNvSpPr/>
            <p:nvPr/>
          </p:nvSpPr>
          <p:spPr>
            <a:xfrm>
              <a:off x="2568775" y="1418400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0"/>
                  </a:moveTo>
                  <a:cubicBezTo>
                    <a:pt x="299" y="0"/>
                    <a:pt x="1" y="243"/>
                    <a:pt x="1" y="614"/>
                  </a:cubicBezTo>
                  <a:cubicBezTo>
                    <a:pt x="1" y="952"/>
                    <a:pt x="268" y="1220"/>
                    <a:pt x="607" y="1238"/>
                  </a:cubicBezTo>
                  <a:cubicBezTo>
                    <a:pt x="1159" y="1238"/>
                    <a:pt x="1444" y="578"/>
                    <a:pt x="1052" y="186"/>
                  </a:cubicBezTo>
                  <a:cubicBezTo>
                    <a:pt x="923" y="58"/>
                    <a:pt x="766" y="0"/>
                    <a:pt x="61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2559875" y="1409425"/>
              <a:ext cx="56900" cy="48400"/>
            </a:xfrm>
            <a:custGeom>
              <a:avLst/>
              <a:gdLst/>
              <a:ahLst/>
              <a:cxnLst/>
              <a:rect l="l" t="t" r="r" b="b"/>
              <a:pathLst>
                <a:path w="2276" h="1936" extrusionOk="0">
                  <a:moveTo>
                    <a:pt x="984" y="100"/>
                  </a:moveTo>
                  <a:cubicBezTo>
                    <a:pt x="1772" y="100"/>
                    <a:pt x="2169" y="1049"/>
                    <a:pt x="1604" y="1614"/>
                  </a:cubicBezTo>
                  <a:cubicBezTo>
                    <a:pt x="1426" y="1798"/>
                    <a:pt x="1204" y="1880"/>
                    <a:pt x="985" y="1880"/>
                  </a:cubicBezTo>
                  <a:cubicBezTo>
                    <a:pt x="524" y="1880"/>
                    <a:pt x="78" y="1517"/>
                    <a:pt x="90" y="973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0"/>
                  </a:moveTo>
                  <a:cubicBezTo>
                    <a:pt x="476" y="0"/>
                    <a:pt x="1" y="386"/>
                    <a:pt x="1" y="973"/>
                  </a:cubicBezTo>
                  <a:cubicBezTo>
                    <a:pt x="1" y="1507"/>
                    <a:pt x="428" y="1935"/>
                    <a:pt x="963" y="1935"/>
                  </a:cubicBezTo>
                  <a:cubicBezTo>
                    <a:pt x="970" y="1935"/>
                    <a:pt x="977" y="1935"/>
                    <a:pt x="984" y="1935"/>
                  </a:cubicBezTo>
                  <a:cubicBezTo>
                    <a:pt x="1843" y="1935"/>
                    <a:pt x="2276" y="897"/>
                    <a:pt x="1657" y="296"/>
                  </a:cubicBezTo>
                  <a:cubicBezTo>
                    <a:pt x="1459" y="92"/>
                    <a:pt x="1213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2568775" y="1588075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1"/>
                  </a:moveTo>
                  <a:cubicBezTo>
                    <a:pt x="299" y="1"/>
                    <a:pt x="1" y="243"/>
                    <a:pt x="1" y="614"/>
                  </a:cubicBezTo>
                  <a:cubicBezTo>
                    <a:pt x="1" y="953"/>
                    <a:pt x="268" y="1220"/>
                    <a:pt x="607" y="1238"/>
                  </a:cubicBezTo>
                  <a:cubicBezTo>
                    <a:pt x="1159" y="1238"/>
                    <a:pt x="1444" y="579"/>
                    <a:pt x="1052" y="187"/>
                  </a:cubicBezTo>
                  <a:cubicBezTo>
                    <a:pt x="923" y="58"/>
                    <a:pt x="766" y="1"/>
                    <a:pt x="6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2559875" y="1579100"/>
              <a:ext cx="57025" cy="48850"/>
            </a:xfrm>
            <a:custGeom>
              <a:avLst/>
              <a:gdLst/>
              <a:ahLst/>
              <a:cxnLst/>
              <a:rect l="l" t="t" r="r" b="b"/>
              <a:pathLst>
                <a:path w="2281" h="1954" extrusionOk="0">
                  <a:moveTo>
                    <a:pt x="984" y="100"/>
                  </a:moveTo>
                  <a:cubicBezTo>
                    <a:pt x="1772" y="100"/>
                    <a:pt x="2169" y="1050"/>
                    <a:pt x="1622" y="1615"/>
                  </a:cubicBezTo>
                  <a:cubicBezTo>
                    <a:pt x="1438" y="1793"/>
                    <a:pt x="1213" y="1873"/>
                    <a:pt x="992" y="1873"/>
                  </a:cubicBezTo>
                  <a:cubicBezTo>
                    <a:pt x="531" y="1873"/>
                    <a:pt x="90" y="1522"/>
                    <a:pt x="90" y="991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1"/>
                  </a:moveTo>
                  <a:cubicBezTo>
                    <a:pt x="476" y="1"/>
                    <a:pt x="1" y="386"/>
                    <a:pt x="1" y="973"/>
                  </a:cubicBezTo>
                  <a:cubicBezTo>
                    <a:pt x="1" y="1508"/>
                    <a:pt x="428" y="1935"/>
                    <a:pt x="963" y="1953"/>
                  </a:cubicBezTo>
                  <a:cubicBezTo>
                    <a:pt x="1835" y="1953"/>
                    <a:pt x="2281" y="902"/>
                    <a:pt x="1657" y="296"/>
                  </a:cubicBezTo>
                  <a:cubicBezTo>
                    <a:pt x="1459" y="92"/>
                    <a:pt x="1213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2563450" y="1679125"/>
              <a:ext cx="35650" cy="30950"/>
            </a:xfrm>
            <a:custGeom>
              <a:avLst/>
              <a:gdLst/>
              <a:ahLst/>
              <a:cxnLst/>
              <a:rect l="l" t="t" r="r" b="b"/>
              <a:pathLst>
                <a:path w="1426" h="1238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3" y="1180"/>
                    <a:pt x="660" y="1238"/>
                    <a:pt x="813" y="1238"/>
                  </a:cubicBezTo>
                  <a:cubicBezTo>
                    <a:pt x="1127" y="1238"/>
                    <a:pt x="1425" y="995"/>
                    <a:pt x="1425" y="624"/>
                  </a:cubicBezTo>
                  <a:cubicBezTo>
                    <a:pt x="1425" y="286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2551425" y="1670225"/>
              <a:ext cx="56575" cy="48750"/>
            </a:xfrm>
            <a:custGeom>
              <a:avLst/>
              <a:gdLst/>
              <a:ahLst/>
              <a:cxnLst/>
              <a:rect l="l" t="t" r="r" b="b"/>
              <a:pathLst>
                <a:path w="2263" h="1950" extrusionOk="0">
                  <a:moveTo>
                    <a:pt x="1278" y="73"/>
                  </a:moveTo>
                  <a:cubicBezTo>
                    <a:pt x="1739" y="73"/>
                    <a:pt x="2186" y="437"/>
                    <a:pt x="2173" y="980"/>
                  </a:cubicBezTo>
                  <a:cubicBezTo>
                    <a:pt x="2173" y="1461"/>
                    <a:pt x="1782" y="1853"/>
                    <a:pt x="1301" y="1853"/>
                  </a:cubicBez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37" y="155"/>
                    <a:pt x="1059" y="73"/>
                    <a:pt x="1278" y="73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51"/>
                    <a:pt x="606" y="1657"/>
                  </a:cubicBezTo>
                  <a:cubicBezTo>
                    <a:pt x="802" y="1859"/>
                    <a:pt x="1045" y="1949"/>
                    <a:pt x="1284" y="1949"/>
                  </a:cubicBezTo>
                  <a:cubicBezTo>
                    <a:pt x="1782" y="1949"/>
                    <a:pt x="2263" y="1558"/>
                    <a:pt x="2263" y="980"/>
                  </a:cubicBezTo>
                  <a:cubicBezTo>
                    <a:pt x="2263" y="446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7"/>
            <p:cNvSpPr/>
            <p:nvPr/>
          </p:nvSpPr>
          <p:spPr>
            <a:xfrm>
              <a:off x="2563450" y="1767750"/>
              <a:ext cx="35650" cy="30850"/>
            </a:xfrm>
            <a:custGeom>
              <a:avLst/>
              <a:gdLst/>
              <a:ahLst/>
              <a:cxnLst/>
              <a:rect l="l" t="t" r="r" b="b"/>
              <a:pathLst>
                <a:path w="1426" h="1234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0" y="1177"/>
                    <a:pt x="653" y="1234"/>
                    <a:pt x="803" y="1234"/>
                  </a:cubicBezTo>
                  <a:cubicBezTo>
                    <a:pt x="1121" y="1234"/>
                    <a:pt x="1425" y="982"/>
                    <a:pt x="1425" y="606"/>
                  </a:cubicBezTo>
                  <a:cubicBezTo>
                    <a:pt x="1425" y="268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2551425" y="1758850"/>
              <a:ext cx="56575" cy="48525"/>
            </a:xfrm>
            <a:custGeom>
              <a:avLst/>
              <a:gdLst/>
              <a:ahLst/>
              <a:cxnLst/>
              <a:rect l="l" t="t" r="r" b="b"/>
              <a:pathLst>
                <a:path w="2263" h="1941" extrusionOk="0">
                  <a:moveTo>
                    <a:pt x="1284" y="69"/>
                  </a:moveTo>
                  <a:cubicBezTo>
                    <a:pt x="1738" y="69"/>
                    <a:pt x="2173" y="423"/>
                    <a:pt x="2173" y="962"/>
                  </a:cubicBezTo>
                  <a:cubicBezTo>
                    <a:pt x="2191" y="1461"/>
                    <a:pt x="1799" y="1853"/>
                    <a:pt x="1301" y="1871"/>
                  </a:cubicBezTo>
                  <a:lnTo>
                    <a:pt x="1301" y="1853"/>
                  </a:ln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40" y="153"/>
                    <a:pt x="1064" y="69"/>
                    <a:pt x="1284" y="69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34"/>
                    <a:pt x="606" y="1657"/>
                  </a:cubicBezTo>
                  <a:cubicBezTo>
                    <a:pt x="801" y="1853"/>
                    <a:pt x="1043" y="1941"/>
                    <a:pt x="1281" y="1941"/>
                  </a:cubicBezTo>
                  <a:cubicBezTo>
                    <a:pt x="1780" y="1941"/>
                    <a:pt x="2263" y="1554"/>
                    <a:pt x="2263" y="962"/>
                  </a:cubicBezTo>
                  <a:cubicBezTo>
                    <a:pt x="2263" y="428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37"/>
          <p:cNvGrpSpPr/>
          <p:nvPr/>
        </p:nvGrpSpPr>
        <p:grpSpPr>
          <a:xfrm>
            <a:off x="714300" y="922363"/>
            <a:ext cx="472550" cy="202200"/>
            <a:chOff x="1441900" y="2926313"/>
            <a:chExt cx="472550" cy="202200"/>
          </a:xfrm>
        </p:grpSpPr>
        <p:sp>
          <p:nvSpPr>
            <p:cNvPr id="412" name="Google Shape;412;p37"/>
            <p:cNvSpPr/>
            <p:nvPr/>
          </p:nvSpPr>
          <p:spPr>
            <a:xfrm>
              <a:off x="1441900" y="2926313"/>
              <a:ext cx="285500" cy="202200"/>
            </a:xfrm>
            <a:custGeom>
              <a:avLst/>
              <a:gdLst/>
              <a:ahLst/>
              <a:cxnLst/>
              <a:rect l="l" t="t" r="r" b="b"/>
              <a:pathLst>
                <a:path w="11420" h="8088" fill="none" extrusionOk="0">
                  <a:moveTo>
                    <a:pt x="11420" y="0"/>
                  </a:moveTo>
                  <a:cubicBezTo>
                    <a:pt x="9140" y="0"/>
                    <a:pt x="7180" y="1639"/>
                    <a:pt x="6753" y="3884"/>
                  </a:cubicBezTo>
                  <a:cubicBezTo>
                    <a:pt x="5025" y="3403"/>
                    <a:pt x="3243" y="4436"/>
                    <a:pt x="2780" y="6164"/>
                  </a:cubicBezTo>
                  <a:cubicBezTo>
                    <a:pt x="1462" y="5594"/>
                    <a:pt x="1" y="6645"/>
                    <a:pt x="126" y="8088"/>
                  </a:cubicBezTo>
                  <a:lnTo>
                    <a:pt x="2994" y="808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1752325" y="2926313"/>
              <a:ext cx="35650" cy="13375"/>
            </a:xfrm>
            <a:custGeom>
              <a:avLst/>
              <a:gdLst/>
              <a:ahLst/>
              <a:cxnLst/>
              <a:rect l="l" t="t" r="r" b="b"/>
              <a:pathLst>
                <a:path w="1426" h="535" fill="none" extrusionOk="0">
                  <a:moveTo>
                    <a:pt x="0" y="0"/>
                  </a:moveTo>
                  <a:cubicBezTo>
                    <a:pt x="0" y="0"/>
                    <a:pt x="998" y="107"/>
                    <a:pt x="1426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1540325" y="3127613"/>
              <a:ext cx="248100" cy="25"/>
            </a:xfrm>
            <a:custGeom>
              <a:avLst/>
              <a:gdLst/>
              <a:ahLst/>
              <a:cxnLst/>
              <a:rect l="l" t="t" r="r" b="b"/>
              <a:pathLst>
                <a:path w="9924" h="1" fill="none" extrusionOk="0">
                  <a:moveTo>
                    <a:pt x="1" y="0"/>
                  </a:moveTo>
                  <a:lnTo>
                    <a:pt x="9923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1540325" y="3040313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586" y="1"/>
                  </a:moveTo>
                  <a:cubicBezTo>
                    <a:pt x="1586" y="1"/>
                    <a:pt x="428" y="108"/>
                    <a:pt x="1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1829375" y="3002013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0" y="357"/>
                  </a:moveTo>
                  <a:cubicBezTo>
                    <a:pt x="0" y="357"/>
                    <a:pt x="2102" y="1"/>
                    <a:pt x="3403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37"/>
          <p:cNvGrpSpPr/>
          <p:nvPr/>
        </p:nvGrpSpPr>
        <p:grpSpPr>
          <a:xfrm>
            <a:off x="1093400" y="1043938"/>
            <a:ext cx="1043050" cy="1488400"/>
            <a:chOff x="910475" y="761863"/>
            <a:chExt cx="1043050" cy="1488400"/>
          </a:xfrm>
        </p:grpSpPr>
        <p:sp>
          <p:nvSpPr>
            <p:cNvPr id="418" name="Google Shape;418;p37"/>
            <p:cNvSpPr/>
            <p:nvPr/>
          </p:nvSpPr>
          <p:spPr>
            <a:xfrm>
              <a:off x="910475" y="761863"/>
              <a:ext cx="1043050" cy="1488400"/>
            </a:xfrm>
            <a:custGeom>
              <a:avLst/>
              <a:gdLst/>
              <a:ahLst/>
              <a:cxnLst/>
              <a:rect l="l" t="t" r="r" b="b"/>
              <a:pathLst>
                <a:path w="41722" h="59536" fill="none" extrusionOk="0">
                  <a:moveTo>
                    <a:pt x="41722" y="8159"/>
                  </a:moveTo>
                  <a:lnTo>
                    <a:pt x="41722" y="57914"/>
                  </a:lnTo>
                  <a:cubicBezTo>
                    <a:pt x="41722" y="58805"/>
                    <a:pt x="40991" y="59536"/>
                    <a:pt x="40101" y="59536"/>
                  </a:cubicBezTo>
                  <a:lnTo>
                    <a:pt x="1622" y="59536"/>
                  </a:lnTo>
                  <a:cubicBezTo>
                    <a:pt x="731" y="59536"/>
                    <a:pt x="1" y="58805"/>
                    <a:pt x="1" y="57914"/>
                  </a:cubicBezTo>
                  <a:lnTo>
                    <a:pt x="1" y="1621"/>
                  </a:lnTo>
                  <a:cubicBezTo>
                    <a:pt x="1" y="730"/>
                    <a:pt x="731" y="0"/>
                    <a:pt x="1622" y="0"/>
                  </a:cubicBezTo>
                  <a:lnTo>
                    <a:pt x="325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1723250" y="761863"/>
              <a:ext cx="224500" cy="206225"/>
            </a:xfrm>
            <a:custGeom>
              <a:avLst/>
              <a:gdLst/>
              <a:ahLst/>
              <a:cxnLst/>
              <a:rect l="l" t="t" r="r" b="b"/>
              <a:pathLst>
                <a:path w="8980" h="8249" fill="none" extrusionOk="0">
                  <a:moveTo>
                    <a:pt x="1" y="0"/>
                  </a:moveTo>
                  <a:lnTo>
                    <a:pt x="1" y="6645"/>
                  </a:lnTo>
                  <a:cubicBezTo>
                    <a:pt x="1" y="7518"/>
                    <a:pt x="713" y="8248"/>
                    <a:pt x="1604" y="8248"/>
                  </a:cubicBezTo>
                  <a:lnTo>
                    <a:pt x="8979" y="8248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1051650" y="1062463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1051650" y="1162663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2"/>
                  </a:lnTo>
                  <a:lnTo>
                    <a:pt x="1" y="8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7"/>
            <p:cNvSpPr/>
            <p:nvPr/>
          </p:nvSpPr>
          <p:spPr>
            <a:xfrm>
              <a:off x="1051650" y="1262888"/>
              <a:ext cx="760700" cy="22275"/>
            </a:xfrm>
            <a:custGeom>
              <a:avLst/>
              <a:gdLst/>
              <a:ahLst/>
              <a:cxnLst/>
              <a:rect l="l" t="t" r="r" b="b"/>
              <a:pathLst>
                <a:path w="30428" h="891" fill="none" extrusionOk="0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1051650" y="1363088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7"/>
            <p:cNvSpPr/>
            <p:nvPr/>
          </p:nvSpPr>
          <p:spPr>
            <a:xfrm>
              <a:off x="1051650" y="1463288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1051650" y="1563488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2"/>
                  </a:lnTo>
                  <a:lnTo>
                    <a:pt x="1" y="8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1051650" y="1663713"/>
              <a:ext cx="760700" cy="22275"/>
            </a:xfrm>
            <a:custGeom>
              <a:avLst/>
              <a:gdLst/>
              <a:ahLst/>
              <a:cxnLst/>
              <a:rect l="l" t="t" r="r" b="b"/>
              <a:pathLst>
                <a:path w="30428" h="891" fill="none" extrusionOk="0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1051650" y="1782613"/>
              <a:ext cx="315350" cy="22300"/>
            </a:xfrm>
            <a:custGeom>
              <a:avLst/>
              <a:gdLst/>
              <a:ahLst/>
              <a:cxnLst/>
              <a:rect l="l" t="t" r="r" b="b"/>
              <a:pathLst>
                <a:path w="12614" h="892" fill="none" extrusionOk="0">
                  <a:moveTo>
                    <a:pt x="1" y="1"/>
                  </a:moveTo>
                  <a:lnTo>
                    <a:pt x="12613" y="1"/>
                  </a:lnTo>
                  <a:lnTo>
                    <a:pt x="12613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1051650" y="1990163"/>
              <a:ext cx="393275" cy="0"/>
            </a:xfrm>
            <a:custGeom>
              <a:avLst/>
              <a:gdLst/>
              <a:ahLst/>
              <a:cxnLst/>
              <a:rect l="l" t="t" r="r" b="b"/>
              <a:pathLst>
                <a:path w="15731" fill="none" extrusionOk="0">
                  <a:moveTo>
                    <a:pt x="1" y="0"/>
                  </a:moveTo>
                  <a:lnTo>
                    <a:pt x="15731" y="0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37"/>
          <p:cNvGrpSpPr/>
          <p:nvPr/>
        </p:nvGrpSpPr>
        <p:grpSpPr>
          <a:xfrm>
            <a:off x="1701625" y="2135638"/>
            <a:ext cx="875600" cy="1088925"/>
            <a:chOff x="5962175" y="478150"/>
            <a:chExt cx="875600" cy="1088925"/>
          </a:xfrm>
        </p:grpSpPr>
        <p:sp>
          <p:nvSpPr>
            <p:cNvPr id="430" name="Google Shape;430;p37"/>
            <p:cNvSpPr/>
            <p:nvPr/>
          </p:nvSpPr>
          <p:spPr>
            <a:xfrm>
              <a:off x="6095350" y="582825"/>
              <a:ext cx="504600" cy="504600"/>
            </a:xfrm>
            <a:custGeom>
              <a:avLst/>
              <a:gdLst/>
              <a:ahLst/>
              <a:cxnLst/>
              <a:rect l="l" t="t" r="r" b="b"/>
              <a:pathLst>
                <a:path w="20184" h="20184" extrusionOk="0">
                  <a:moveTo>
                    <a:pt x="10083" y="0"/>
                  </a:moveTo>
                  <a:lnTo>
                    <a:pt x="10083" y="0"/>
                  </a:lnTo>
                  <a:cubicBezTo>
                    <a:pt x="15659" y="18"/>
                    <a:pt x="20166" y="4525"/>
                    <a:pt x="20184" y="10101"/>
                  </a:cubicBezTo>
                  <a:lnTo>
                    <a:pt x="20184" y="10101"/>
                  </a:lnTo>
                  <a:cubicBezTo>
                    <a:pt x="20166" y="15659"/>
                    <a:pt x="15659" y="20166"/>
                    <a:pt x="10083" y="20184"/>
                  </a:cubicBezTo>
                  <a:lnTo>
                    <a:pt x="10083" y="20184"/>
                  </a:lnTo>
                  <a:cubicBezTo>
                    <a:pt x="4525" y="20166"/>
                    <a:pt x="0" y="15659"/>
                    <a:pt x="0" y="10101"/>
                  </a:cubicBezTo>
                  <a:lnTo>
                    <a:pt x="0" y="10101"/>
                  </a:lnTo>
                  <a:cubicBezTo>
                    <a:pt x="0" y="4525"/>
                    <a:pt x="4525" y="18"/>
                    <a:pt x="100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6501075" y="1086075"/>
              <a:ext cx="145650" cy="186625"/>
            </a:xfrm>
            <a:custGeom>
              <a:avLst/>
              <a:gdLst/>
              <a:ahLst/>
              <a:cxnLst/>
              <a:rect l="l" t="t" r="r" b="b"/>
              <a:pathLst>
                <a:path w="5826" h="7465" extrusionOk="0">
                  <a:moveTo>
                    <a:pt x="0" y="1176"/>
                  </a:moveTo>
                  <a:lnTo>
                    <a:pt x="1888" y="0"/>
                  </a:lnTo>
                  <a:lnTo>
                    <a:pt x="5825" y="6289"/>
                  </a:lnTo>
                  <a:lnTo>
                    <a:pt x="3937" y="746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5962175" y="478150"/>
              <a:ext cx="742450" cy="742000"/>
            </a:xfrm>
            <a:custGeom>
              <a:avLst/>
              <a:gdLst/>
              <a:ahLst/>
              <a:cxnLst/>
              <a:rect l="l" t="t" r="r" b="b"/>
              <a:pathLst>
                <a:path w="29698" h="29680" extrusionOk="0">
                  <a:moveTo>
                    <a:pt x="15410" y="1"/>
                  </a:moveTo>
                  <a:cubicBezTo>
                    <a:pt x="9638" y="1"/>
                    <a:pt x="4419" y="3475"/>
                    <a:pt x="2210" y="8819"/>
                  </a:cubicBezTo>
                  <a:cubicBezTo>
                    <a:pt x="1" y="14146"/>
                    <a:pt x="1230" y="20291"/>
                    <a:pt x="5309" y="24371"/>
                  </a:cubicBezTo>
                  <a:cubicBezTo>
                    <a:pt x="9389" y="28468"/>
                    <a:pt x="15535" y="29680"/>
                    <a:pt x="20879" y="27471"/>
                  </a:cubicBezTo>
                  <a:cubicBezTo>
                    <a:pt x="26206" y="25262"/>
                    <a:pt x="29697" y="20060"/>
                    <a:pt x="29697" y="14288"/>
                  </a:cubicBezTo>
                  <a:cubicBezTo>
                    <a:pt x="29697" y="6396"/>
                    <a:pt x="23302" y="1"/>
                    <a:pt x="15410" y="1"/>
                  </a:cubicBezTo>
                  <a:close/>
                  <a:moveTo>
                    <a:pt x="15410" y="24068"/>
                  </a:moveTo>
                  <a:cubicBezTo>
                    <a:pt x="11455" y="24068"/>
                    <a:pt x="7875" y="21681"/>
                    <a:pt x="6360" y="18029"/>
                  </a:cubicBezTo>
                  <a:cubicBezTo>
                    <a:pt x="4846" y="14359"/>
                    <a:pt x="5684" y="10155"/>
                    <a:pt x="8480" y="7358"/>
                  </a:cubicBezTo>
                  <a:cubicBezTo>
                    <a:pt x="11277" y="4544"/>
                    <a:pt x="15499" y="3706"/>
                    <a:pt x="19151" y="5221"/>
                  </a:cubicBezTo>
                  <a:cubicBezTo>
                    <a:pt x="22821" y="6735"/>
                    <a:pt x="25208" y="10315"/>
                    <a:pt x="25208" y="14270"/>
                  </a:cubicBezTo>
                  <a:cubicBezTo>
                    <a:pt x="25208" y="19686"/>
                    <a:pt x="20826" y="24068"/>
                    <a:pt x="15410" y="2406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6581675" y="1224575"/>
              <a:ext cx="256100" cy="342500"/>
            </a:xfrm>
            <a:custGeom>
              <a:avLst/>
              <a:gdLst/>
              <a:ahLst/>
              <a:cxnLst/>
              <a:rect l="l" t="t" r="r" b="b"/>
              <a:pathLst>
                <a:path w="10244" h="13700" extrusionOk="0">
                  <a:moveTo>
                    <a:pt x="9086" y="13148"/>
                  </a:moveTo>
                  <a:lnTo>
                    <a:pt x="9086" y="13148"/>
                  </a:lnTo>
                  <a:cubicBezTo>
                    <a:pt x="8177" y="13700"/>
                    <a:pt x="6984" y="13433"/>
                    <a:pt x="6414" y="12542"/>
                  </a:cubicBezTo>
                  <a:lnTo>
                    <a:pt x="571" y="3243"/>
                  </a:lnTo>
                  <a:cubicBezTo>
                    <a:pt x="1" y="2334"/>
                    <a:pt x="286" y="1141"/>
                    <a:pt x="1194" y="571"/>
                  </a:cubicBezTo>
                  <a:lnTo>
                    <a:pt x="1194" y="571"/>
                  </a:lnTo>
                  <a:cubicBezTo>
                    <a:pt x="2085" y="1"/>
                    <a:pt x="3278" y="286"/>
                    <a:pt x="3848" y="1176"/>
                  </a:cubicBezTo>
                  <a:lnTo>
                    <a:pt x="9692" y="10476"/>
                  </a:lnTo>
                  <a:cubicBezTo>
                    <a:pt x="10244" y="11384"/>
                    <a:pt x="9977" y="12578"/>
                    <a:pt x="9086" y="1314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6203125" y="760525"/>
              <a:ext cx="320675" cy="185725"/>
            </a:xfrm>
            <a:custGeom>
              <a:avLst/>
              <a:gdLst/>
              <a:ahLst/>
              <a:cxnLst/>
              <a:rect l="l" t="t" r="r" b="b"/>
              <a:pathLst>
                <a:path w="12827" h="7429" extrusionOk="0">
                  <a:moveTo>
                    <a:pt x="0" y="4525"/>
                  </a:moveTo>
                  <a:lnTo>
                    <a:pt x="2494" y="7429"/>
                  </a:lnTo>
                  <a:cubicBezTo>
                    <a:pt x="2494" y="7429"/>
                    <a:pt x="5558" y="1782"/>
                    <a:pt x="12827" y="0"/>
                  </a:cubicBezTo>
                  <a:cubicBezTo>
                    <a:pt x="12827" y="0"/>
                    <a:pt x="6039" y="89"/>
                    <a:pt x="2334" y="605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37"/>
          <p:cNvGrpSpPr/>
          <p:nvPr/>
        </p:nvGrpSpPr>
        <p:grpSpPr>
          <a:xfrm>
            <a:off x="7701156" y="1589321"/>
            <a:ext cx="612965" cy="612965"/>
            <a:chOff x="5208200" y="980975"/>
            <a:chExt cx="440475" cy="440475"/>
          </a:xfrm>
        </p:grpSpPr>
        <p:sp>
          <p:nvSpPr>
            <p:cNvPr id="436" name="Google Shape;436;p37"/>
            <p:cNvSpPr/>
            <p:nvPr/>
          </p:nvSpPr>
          <p:spPr>
            <a:xfrm>
              <a:off x="5208200" y="980975"/>
              <a:ext cx="197300" cy="199975"/>
            </a:xfrm>
            <a:custGeom>
              <a:avLst/>
              <a:gdLst/>
              <a:ahLst/>
              <a:cxnLst/>
              <a:rect l="l" t="t" r="r" b="b"/>
              <a:pathLst>
                <a:path w="7892" h="7999" extrusionOk="0">
                  <a:moveTo>
                    <a:pt x="7892" y="0"/>
                  </a:moveTo>
                  <a:cubicBezTo>
                    <a:pt x="3510" y="72"/>
                    <a:pt x="0" y="3617"/>
                    <a:pt x="0" y="7999"/>
                  </a:cubicBezTo>
                  <a:lnTo>
                    <a:pt x="7892" y="799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5233125" y="1005900"/>
              <a:ext cx="415550" cy="415550"/>
            </a:xfrm>
            <a:custGeom>
              <a:avLst/>
              <a:gdLst/>
              <a:ahLst/>
              <a:cxnLst/>
              <a:rect l="l" t="t" r="r" b="b"/>
              <a:pathLst>
                <a:path w="16622" h="16622" extrusionOk="0">
                  <a:moveTo>
                    <a:pt x="7999" y="1"/>
                  </a:moveTo>
                  <a:lnTo>
                    <a:pt x="7892" y="1"/>
                  </a:lnTo>
                  <a:lnTo>
                    <a:pt x="7892" y="8000"/>
                  </a:lnTo>
                  <a:lnTo>
                    <a:pt x="1" y="8000"/>
                  </a:lnTo>
                  <a:cubicBezTo>
                    <a:pt x="1" y="11242"/>
                    <a:pt x="1960" y="14145"/>
                    <a:pt x="4935" y="15392"/>
                  </a:cubicBezTo>
                  <a:cubicBezTo>
                    <a:pt x="7928" y="16622"/>
                    <a:pt x="11366" y="15945"/>
                    <a:pt x="13664" y="13647"/>
                  </a:cubicBezTo>
                  <a:cubicBezTo>
                    <a:pt x="15945" y="11366"/>
                    <a:pt x="16621" y="7928"/>
                    <a:pt x="15392" y="4935"/>
                  </a:cubicBezTo>
                  <a:cubicBezTo>
                    <a:pt x="14145" y="1943"/>
                    <a:pt x="11242" y="1"/>
                    <a:pt x="799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37"/>
          <p:cNvSpPr/>
          <p:nvPr/>
        </p:nvSpPr>
        <p:spPr>
          <a:xfrm>
            <a:off x="830238" y="314028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7"/>
          <p:cNvSpPr/>
          <p:nvPr/>
        </p:nvSpPr>
        <p:spPr>
          <a:xfrm>
            <a:off x="1287513" y="2770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7"/>
          <p:cNvSpPr/>
          <p:nvPr/>
        </p:nvSpPr>
        <p:spPr>
          <a:xfrm>
            <a:off x="2039913" y="742619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7"/>
          <p:cNvSpPr/>
          <p:nvPr/>
        </p:nvSpPr>
        <p:spPr>
          <a:xfrm rot="-1685758">
            <a:off x="724953" y="27809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8" name="Google Shape;448;p37"/>
          <p:cNvGrpSpPr/>
          <p:nvPr/>
        </p:nvGrpSpPr>
        <p:grpSpPr>
          <a:xfrm>
            <a:off x="7618297" y="3712639"/>
            <a:ext cx="695830" cy="243805"/>
            <a:chOff x="2271950" y="2722775"/>
            <a:chExt cx="575875" cy="201775"/>
          </a:xfrm>
        </p:grpSpPr>
        <p:sp>
          <p:nvSpPr>
            <p:cNvPr id="449" name="Google Shape;449;p37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7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" name="Google Shape;454;p37"/>
          <p:cNvSpPr/>
          <p:nvPr/>
        </p:nvSpPr>
        <p:spPr>
          <a:xfrm>
            <a:off x="2039926" y="3901465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37"/>
          <p:cNvSpPr/>
          <p:nvPr/>
        </p:nvSpPr>
        <p:spPr>
          <a:xfrm>
            <a:off x="6614329" y="1515435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7"/>
          <p:cNvSpPr/>
          <p:nvPr/>
        </p:nvSpPr>
        <p:spPr>
          <a:xfrm>
            <a:off x="6012013" y="417420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7"/>
          <p:cNvSpPr/>
          <p:nvPr/>
        </p:nvSpPr>
        <p:spPr>
          <a:xfrm rot="7201932">
            <a:off x="1637012" y="3349078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7"/>
          <p:cNvSpPr/>
          <p:nvPr/>
        </p:nvSpPr>
        <p:spPr>
          <a:xfrm>
            <a:off x="7140551" y="342741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7"/>
          <p:cNvSpPr/>
          <p:nvPr/>
        </p:nvSpPr>
        <p:spPr>
          <a:xfrm rot="7198898">
            <a:off x="7188899" y="211911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37"/>
          <p:cNvSpPr/>
          <p:nvPr/>
        </p:nvSpPr>
        <p:spPr>
          <a:xfrm rot="7201932">
            <a:off x="7821662" y="277244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37"/>
          <p:cNvSpPr/>
          <p:nvPr/>
        </p:nvSpPr>
        <p:spPr>
          <a:xfrm rot="7198898">
            <a:off x="838849" y="363621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7"/>
          <p:cNvSpPr/>
          <p:nvPr/>
        </p:nvSpPr>
        <p:spPr>
          <a:xfrm rot="-1685758">
            <a:off x="7151203" y="18657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7"/>
          <p:cNvSpPr/>
          <p:nvPr/>
        </p:nvSpPr>
        <p:spPr>
          <a:xfrm>
            <a:off x="7062309" y="1127077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" name="Google Shape;464;p37"/>
          <p:cNvGrpSpPr/>
          <p:nvPr/>
        </p:nvGrpSpPr>
        <p:grpSpPr>
          <a:xfrm rot="5400000">
            <a:off x="7461288" y="4014463"/>
            <a:ext cx="65475" cy="397950"/>
            <a:chOff x="2551425" y="1409425"/>
            <a:chExt cx="65475" cy="397950"/>
          </a:xfrm>
        </p:grpSpPr>
        <p:sp>
          <p:nvSpPr>
            <p:cNvPr id="465" name="Google Shape;465;p37"/>
            <p:cNvSpPr/>
            <p:nvPr/>
          </p:nvSpPr>
          <p:spPr>
            <a:xfrm>
              <a:off x="2568775" y="1499550"/>
              <a:ext cx="36100" cy="30850"/>
            </a:xfrm>
            <a:custGeom>
              <a:avLst/>
              <a:gdLst/>
              <a:ahLst/>
              <a:cxnLst/>
              <a:rect l="l" t="t" r="r" b="b"/>
              <a:pathLst>
                <a:path w="1444" h="1234" extrusionOk="0">
                  <a:moveTo>
                    <a:pt x="621" y="0"/>
                  </a:moveTo>
                  <a:cubicBezTo>
                    <a:pt x="304" y="0"/>
                    <a:pt x="1" y="248"/>
                    <a:pt x="1" y="610"/>
                  </a:cubicBezTo>
                  <a:cubicBezTo>
                    <a:pt x="1" y="949"/>
                    <a:pt x="268" y="1234"/>
                    <a:pt x="607" y="1234"/>
                  </a:cubicBezTo>
                  <a:cubicBezTo>
                    <a:pt x="1159" y="1234"/>
                    <a:pt x="1444" y="575"/>
                    <a:pt x="1052" y="183"/>
                  </a:cubicBezTo>
                  <a:cubicBezTo>
                    <a:pt x="926" y="56"/>
                    <a:pt x="772" y="0"/>
                    <a:pt x="62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2559875" y="1490575"/>
              <a:ext cx="57025" cy="48750"/>
            </a:xfrm>
            <a:custGeom>
              <a:avLst/>
              <a:gdLst/>
              <a:ahLst/>
              <a:cxnLst/>
              <a:rect l="l" t="t" r="r" b="b"/>
              <a:pathLst>
                <a:path w="2281" h="1950" extrusionOk="0">
                  <a:moveTo>
                    <a:pt x="984" y="96"/>
                  </a:moveTo>
                  <a:cubicBezTo>
                    <a:pt x="1772" y="96"/>
                    <a:pt x="2169" y="1046"/>
                    <a:pt x="1622" y="1611"/>
                  </a:cubicBezTo>
                  <a:cubicBezTo>
                    <a:pt x="1435" y="1797"/>
                    <a:pt x="1207" y="1880"/>
                    <a:pt x="984" y="1880"/>
                  </a:cubicBezTo>
                  <a:cubicBezTo>
                    <a:pt x="525" y="1880"/>
                    <a:pt x="90" y="1527"/>
                    <a:pt x="90" y="987"/>
                  </a:cubicBezTo>
                  <a:cubicBezTo>
                    <a:pt x="90" y="488"/>
                    <a:pt x="482" y="96"/>
                    <a:pt x="963" y="96"/>
                  </a:cubicBezTo>
                  <a:cubicBezTo>
                    <a:pt x="970" y="96"/>
                    <a:pt x="977" y="96"/>
                    <a:pt x="984" y="96"/>
                  </a:cubicBezTo>
                  <a:close/>
                  <a:moveTo>
                    <a:pt x="979" y="0"/>
                  </a:moveTo>
                  <a:cubicBezTo>
                    <a:pt x="481" y="0"/>
                    <a:pt x="1" y="391"/>
                    <a:pt x="1" y="969"/>
                  </a:cubicBezTo>
                  <a:cubicBezTo>
                    <a:pt x="1" y="1504"/>
                    <a:pt x="428" y="1949"/>
                    <a:pt x="963" y="1949"/>
                  </a:cubicBezTo>
                  <a:cubicBezTo>
                    <a:pt x="1835" y="1949"/>
                    <a:pt x="2281" y="898"/>
                    <a:pt x="1657" y="292"/>
                  </a:cubicBezTo>
                  <a:cubicBezTo>
                    <a:pt x="1461" y="90"/>
                    <a:pt x="1218" y="0"/>
                    <a:pt x="97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2568775" y="1418400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0"/>
                  </a:moveTo>
                  <a:cubicBezTo>
                    <a:pt x="299" y="0"/>
                    <a:pt x="1" y="243"/>
                    <a:pt x="1" y="614"/>
                  </a:cubicBezTo>
                  <a:cubicBezTo>
                    <a:pt x="1" y="952"/>
                    <a:pt x="268" y="1220"/>
                    <a:pt x="607" y="1238"/>
                  </a:cubicBezTo>
                  <a:cubicBezTo>
                    <a:pt x="1159" y="1238"/>
                    <a:pt x="1444" y="578"/>
                    <a:pt x="1052" y="186"/>
                  </a:cubicBezTo>
                  <a:cubicBezTo>
                    <a:pt x="923" y="58"/>
                    <a:pt x="766" y="0"/>
                    <a:pt x="61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2559875" y="1409425"/>
              <a:ext cx="56900" cy="48400"/>
            </a:xfrm>
            <a:custGeom>
              <a:avLst/>
              <a:gdLst/>
              <a:ahLst/>
              <a:cxnLst/>
              <a:rect l="l" t="t" r="r" b="b"/>
              <a:pathLst>
                <a:path w="2276" h="1936" extrusionOk="0">
                  <a:moveTo>
                    <a:pt x="984" y="100"/>
                  </a:moveTo>
                  <a:cubicBezTo>
                    <a:pt x="1772" y="100"/>
                    <a:pt x="2169" y="1049"/>
                    <a:pt x="1604" y="1614"/>
                  </a:cubicBezTo>
                  <a:cubicBezTo>
                    <a:pt x="1426" y="1798"/>
                    <a:pt x="1204" y="1880"/>
                    <a:pt x="985" y="1880"/>
                  </a:cubicBezTo>
                  <a:cubicBezTo>
                    <a:pt x="524" y="1880"/>
                    <a:pt x="78" y="1517"/>
                    <a:pt x="90" y="973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0"/>
                  </a:moveTo>
                  <a:cubicBezTo>
                    <a:pt x="476" y="0"/>
                    <a:pt x="1" y="386"/>
                    <a:pt x="1" y="973"/>
                  </a:cubicBezTo>
                  <a:cubicBezTo>
                    <a:pt x="1" y="1507"/>
                    <a:pt x="428" y="1935"/>
                    <a:pt x="963" y="1935"/>
                  </a:cubicBezTo>
                  <a:cubicBezTo>
                    <a:pt x="970" y="1935"/>
                    <a:pt x="977" y="1935"/>
                    <a:pt x="984" y="1935"/>
                  </a:cubicBezTo>
                  <a:cubicBezTo>
                    <a:pt x="1843" y="1935"/>
                    <a:pt x="2276" y="897"/>
                    <a:pt x="1657" y="296"/>
                  </a:cubicBezTo>
                  <a:cubicBezTo>
                    <a:pt x="1459" y="92"/>
                    <a:pt x="1213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2568775" y="1588075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1"/>
                  </a:moveTo>
                  <a:cubicBezTo>
                    <a:pt x="299" y="1"/>
                    <a:pt x="1" y="243"/>
                    <a:pt x="1" y="614"/>
                  </a:cubicBezTo>
                  <a:cubicBezTo>
                    <a:pt x="1" y="953"/>
                    <a:pt x="268" y="1220"/>
                    <a:pt x="607" y="1238"/>
                  </a:cubicBezTo>
                  <a:cubicBezTo>
                    <a:pt x="1159" y="1238"/>
                    <a:pt x="1444" y="579"/>
                    <a:pt x="1052" y="187"/>
                  </a:cubicBezTo>
                  <a:cubicBezTo>
                    <a:pt x="923" y="58"/>
                    <a:pt x="766" y="1"/>
                    <a:pt x="6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2559875" y="1579100"/>
              <a:ext cx="57025" cy="48850"/>
            </a:xfrm>
            <a:custGeom>
              <a:avLst/>
              <a:gdLst/>
              <a:ahLst/>
              <a:cxnLst/>
              <a:rect l="l" t="t" r="r" b="b"/>
              <a:pathLst>
                <a:path w="2281" h="1954" extrusionOk="0">
                  <a:moveTo>
                    <a:pt x="984" y="100"/>
                  </a:moveTo>
                  <a:cubicBezTo>
                    <a:pt x="1772" y="100"/>
                    <a:pt x="2169" y="1050"/>
                    <a:pt x="1622" y="1615"/>
                  </a:cubicBezTo>
                  <a:cubicBezTo>
                    <a:pt x="1438" y="1793"/>
                    <a:pt x="1213" y="1873"/>
                    <a:pt x="992" y="1873"/>
                  </a:cubicBezTo>
                  <a:cubicBezTo>
                    <a:pt x="531" y="1873"/>
                    <a:pt x="90" y="1522"/>
                    <a:pt x="90" y="991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1"/>
                  </a:moveTo>
                  <a:cubicBezTo>
                    <a:pt x="476" y="1"/>
                    <a:pt x="1" y="386"/>
                    <a:pt x="1" y="973"/>
                  </a:cubicBezTo>
                  <a:cubicBezTo>
                    <a:pt x="1" y="1508"/>
                    <a:pt x="428" y="1935"/>
                    <a:pt x="963" y="1953"/>
                  </a:cubicBezTo>
                  <a:cubicBezTo>
                    <a:pt x="1835" y="1953"/>
                    <a:pt x="2281" y="902"/>
                    <a:pt x="1657" y="296"/>
                  </a:cubicBezTo>
                  <a:cubicBezTo>
                    <a:pt x="1459" y="92"/>
                    <a:pt x="1213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2563450" y="1679125"/>
              <a:ext cx="35650" cy="30950"/>
            </a:xfrm>
            <a:custGeom>
              <a:avLst/>
              <a:gdLst/>
              <a:ahLst/>
              <a:cxnLst/>
              <a:rect l="l" t="t" r="r" b="b"/>
              <a:pathLst>
                <a:path w="1426" h="1238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3" y="1180"/>
                    <a:pt x="660" y="1238"/>
                    <a:pt x="813" y="1238"/>
                  </a:cubicBezTo>
                  <a:cubicBezTo>
                    <a:pt x="1127" y="1238"/>
                    <a:pt x="1425" y="995"/>
                    <a:pt x="1425" y="624"/>
                  </a:cubicBezTo>
                  <a:cubicBezTo>
                    <a:pt x="1425" y="286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2551425" y="1670225"/>
              <a:ext cx="56575" cy="48750"/>
            </a:xfrm>
            <a:custGeom>
              <a:avLst/>
              <a:gdLst/>
              <a:ahLst/>
              <a:cxnLst/>
              <a:rect l="l" t="t" r="r" b="b"/>
              <a:pathLst>
                <a:path w="2263" h="1950" extrusionOk="0">
                  <a:moveTo>
                    <a:pt x="1278" y="73"/>
                  </a:moveTo>
                  <a:cubicBezTo>
                    <a:pt x="1739" y="73"/>
                    <a:pt x="2186" y="437"/>
                    <a:pt x="2173" y="980"/>
                  </a:cubicBezTo>
                  <a:cubicBezTo>
                    <a:pt x="2173" y="1461"/>
                    <a:pt x="1782" y="1853"/>
                    <a:pt x="1301" y="1853"/>
                  </a:cubicBez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37" y="155"/>
                    <a:pt x="1059" y="73"/>
                    <a:pt x="1278" y="73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51"/>
                    <a:pt x="606" y="1657"/>
                  </a:cubicBezTo>
                  <a:cubicBezTo>
                    <a:pt x="802" y="1859"/>
                    <a:pt x="1045" y="1949"/>
                    <a:pt x="1284" y="1949"/>
                  </a:cubicBezTo>
                  <a:cubicBezTo>
                    <a:pt x="1782" y="1949"/>
                    <a:pt x="2263" y="1558"/>
                    <a:pt x="2263" y="980"/>
                  </a:cubicBezTo>
                  <a:cubicBezTo>
                    <a:pt x="2263" y="446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2563450" y="1767750"/>
              <a:ext cx="35650" cy="30850"/>
            </a:xfrm>
            <a:custGeom>
              <a:avLst/>
              <a:gdLst/>
              <a:ahLst/>
              <a:cxnLst/>
              <a:rect l="l" t="t" r="r" b="b"/>
              <a:pathLst>
                <a:path w="1426" h="1234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0" y="1177"/>
                    <a:pt x="653" y="1234"/>
                    <a:pt x="803" y="1234"/>
                  </a:cubicBezTo>
                  <a:cubicBezTo>
                    <a:pt x="1121" y="1234"/>
                    <a:pt x="1425" y="982"/>
                    <a:pt x="1425" y="606"/>
                  </a:cubicBezTo>
                  <a:cubicBezTo>
                    <a:pt x="1425" y="268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551425" y="1758850"/>
              <a:ext cx="56575" cy="48525"/>
            </a:xfrm>
            <a:custGeom>
              <a:avLst/>
              <a:gdLst/>
              <a:ahLst/>
              <a:cxnLst/>
              <a:rect l="l" t="t" r="r" b="b"/>
              <a:pathLst>
                <a:path w="2263" h="1941" extrusionOk="0">
                  <a:moveTo>
                    <a:pt x="1284" y="69"/>
                  </a:moveTo>
                  <a:cubicBezTo>
                    <a:pt x="1738" y="69"/>
                    <a:pt x="2173" y="423"/>
                    <a:pt x="2173" y="962"/>
                  </a:cubicBezTo>
                  <a:cubicBezTo>
                    <a:pt x="2191" y="1461"/>
                    <a:pt x="1799" y="1853"/>
                    <a:pt x="1301" y="1871"/>
                  </a:cubicBezTo>
                  <a:lnTo>
                    <a:pt x="1301" y="1853"/>
                  </a:ln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40" y="153"/>
                    <a:pt x="1064" y="69"/>
                    <a:pt x="1284" y="69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34"/>
                    <a:pt x="606" y="1657"/>
                  </a:cubicBezTo>
                  <a:cubicBezTo>
                    <a:pt x="801" y="1853"/>
                    <a:pt x="1043" y="1941"/>
                    <a:pt x="1281" y="1941"/>
                  </a:cubicBezTo>
                  <a:cubicBezTo>
                    <a:pt x="1780" y="1941"/>
                    <a:pt x="2263" y="1554"/>
                    <a:pt x="2263" y="962"/>
                  </a:cubicBezTo>
                  <a:cubicBezTo>
                    <a:pt x="2263" y="428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37"/>
          <p:cNvSpPr/>
          <p:nvPr/>
        </p:nvSpPr>
        <p:spPr>
          <a:xfrm>
            <a:off x="8021301" y="742615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7"/>
          <p:cNvSpPr/>
          <p:nvPr/>
        </p:nvSpPr>
        <p:spPr>
          <a:xfrm>
            <a:off x="6661124" y="253152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7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7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3" name="Google Shape;493;p37"/>
          <p:cNvCxnSpPr/>
          <p:nvPr/>
        </p:nvCxnSpPr>
        <p:spPr>
          <a:xfrm>
            <a:off x="3293026" y="2100695"/>
            <a:ext cx="2772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16" name="Google Shape;2633;p70">
            <a:extLst>
              <a:ext uri="{FF2B5EF4-FFF2-40B4-BE49-F238E27FC236}">
                <a16:creationId xmlns:a16="http://schemas.microsoft.com/office/drawing/2014/main" id="{CF5918DE-FE33-C709-C108-2B39FD64FC88}"/>
              </a:ext>
            </a:extLst>
          </p:cNvPr>
          <p:cNvGrpSpPr/>
          <p:nvPr/>
        </p:nvGrpSpPr>
        <p:grpSpPr>
          <a:xfrm>
            <a:off x="3329009" y="2450335"/>
            <a:ext cx="2683003" cy="2019738"/>
            <a:chOff x="5178700" y="1900588"/>
            <a:chExt cx="3223650" cy="2519663"/>
          </a:xfrm>
        </p:grpSpPr>
        <p:grpSp>
          <p:nvGrpSpPr>
            <p:cNvPr id="517" name="Google Shape;2634;p70">
              <a:extLst>
                <a:ext uri="{FF2B5EF4-FFF2-40B4-BE49-F238E27FC236}">
                  <a16:creationId xmlns:a16="http://schemas.microsoft.com/office/drawing/2014/main" id="{20B06527-8E58-8D63-21DD-DDAF091D3C11}"/>
                </a:ext>
              </a:extLst>
            </p:cNvPr>
            <p:cNvGrpSpPr/>
            <p:nvPr/>
          </p:nvGrpSpPr>
          <p:grpSpPr>
            <a:xfrm>
              <a:off x="5308325" y="2175824"/>
              <a:ext cx="955410" cy="791843"/>
              <a:chOff x="3616600" y="2051524"/>
              <a:chExt cx="955410" cy="791843"/>
            </a:xfrm>
          </p:grpSpPr>
          <p:sp>
            <p:nvSpPr>
              <p:cNvPr id="577" name="Google Shape;2635;p70">
                <a:extLst>
                  <a:ext uri="{FF2B5EF4-FFF2-40B4-BE49-F238E27FC236}">
                    <a16:creationId xmlns:a16="http://schemas.microsoft.com/office/drawing/2014/main" id="{70F9B0D3-ABF1-FE47-E14C-8BFEC9C19A04}"/>
                  </a:ext>
                </a:extLst>
              </p:cNvPr>
              <p:cNvSpPr/>
              <p:nvPr/>
            </p:nvSpPr>
            <p:spPr>
              <a:xfrm>
                <a:off x="3739240" y="2051524"/>
                <a:ext cx="832770" cy="791832"/>
              </a:xfrm>
              <a:custGeom>
                <a:avLst/>
                <a:gdLst/>
                <a:ahLst/>
                <a:cxnLst/>
                <a:rect l="l" t="t" r="r" b="b"/>
                <a:pathLst>
                  <a:path w="18347" h="17447" extrusionOk="0">
                    <a:moveTo>
                      <a:pt x="16012" y="1"/>
                    </a:moveTo>
                    <a:cubicBezTo>
                      <a:pt x="14177" y="34"/>
                      <a:pt x="12476" y="935"/>
                      <a:pt x="11475" y="2436"/>
                    </a:cubicBezTo>
                    <a:lnTo>
                      <a:pt x="11042" y="3070"/>
                    </a:lnTo>
                    <a:lnTo>
                      <a:pt x="2702" y="3070"/>
                    </a:lnTo>
                    <a:cubicBezTo>
                      <a:pt x="1201" y="3070"/>
                      <a:pt x="0" y="4271"/>
                      <a:pt x="0" y="5772"/>
                    </a:cubicBezTo>
                    <a:lnTo>
                      <a:pt x="0" y="17447"/>
                    </a:lnTo>
                    <a:lnTo>
                      <a:pt x="18313" y="17447"/>
                    </a:lnTo>
                    <a:lnTo>
                      <a:pt x="1834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2636;p70">
                <a:extLst>
                  <a:ext uri="{FF2B5EF4-FFF2-40B4-BE49-F238E27FC236}">
                    <a16:creationId xmlns:a16="http://schemas.microsoft.com/office/drawing/2014/main" id="{CF355DBD-716F-4E61-531E-F918F1EFD826}"/>
                  </a:ext>
                </a:extLst>
              </p:cNvPr>
              <p:cNvSpPr/>
              <p:nvPr/>
            </p:nvSpPr>
            <p:spPr>
              <a:xfrm>
                <a:off x="3822483" y="2252906"/>
                <a:ext cx="685934" cy="499643"/>
              </a:xfrm>
              <a:custGeom>
                <a:avLst/>
                <a:gdLst/>
                <a:ahLst/>
                <a:cxnLst/>
                <a:rect l="l" t="t" r="r" b="b"/>
                <a:pathLst>
                  <a:path w="15112" h="11009" extrusionOk="0">
                    <a:moveTo>
                      <a:pt x="1" y="0"/>
                    </a:moveTo>
                    <a:lnTo>
                      <a:pt x="1" y="11008"/>
                    </a:lnTo>
                    <a:lnTo>
                      <a:pt x="15112" y="11008"/>
                    </a:lnTo>
                    <a:lnTo>
                      <a:pt x="15112" y="67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2637;p70">
                <a:extLst>
                  <a:ext uri="{FF2B5EF4-FFF2-40B4-BE49-F238E27FC236}">
                    <a16:creationId xmlns:a16="http://schemas.microsoft.com/office/drawing/2014/main" id="{9FD76950-C3FD-0050-BB37-8171AC1BFF50}"/>
                  </a:ext>
                </a:extLst>
              </p:cNvPr>
              <p:cNvSpPr/>
              <p:nvPr/>
            </p:nvSpPr>
            <p:spPr>
              <a:xfrm>
                <a:off x="3616600" y="2314995"/>
                <a:ext cx="953916" cy="528372"/>
              </a:xfrm>
              <a:custGeom>
                <a:avLst/>
                <a:gdLst/>
                <a:ahLst/>
                <a:cxnLst/>
                <a:rect l="l" t="t" r="r" b="b"/>
                <a:pathLst>
                  <a:path w="21016" h="11642" extrusionOk="0">
                    <a:moveTo>
                      <a:pt x="3069" y="0"/>
                    </a:moveTo>
                    <a:cubicBezTo>
                      <a:pt x="1268" y="0"/>
                      <a:pt x="0" y="1668"/>
                      <a:pt x="467" y="3369"/>
                    </a:cubicBezTo>
                    <a:lnTo>
                      <a:pt x="2702" y="11642"/>
                    </a:lnTo>
                    <a:lnTo>
                      <a:pt x="21015" y="11642"/>
                    </a:lnTo>
                    <a:lnTo>
                      <a:pt x="17846" y="67"/>
                    </a:lnTo>
                    <a:lnTo>
                      <a:pt x="306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2638;p70">
              <a:extLst>
                <a:ext uri="{FF2B5EF4-FFF2-40B4-BE49-F238E27FC236}">
                  <a16:creationId xmlns:a16="http://schemas.microsoft.com/office/drawing/2014/main" id="{941F10A5-26CF-DCB0-D5C7-39C6515EF81B}"/>
                </a:ext>
              </a:extLst>
            </p:cNvPr>
            <p:cNvGrpSpPr/>
            <p:nvPr/>
          </p:nvGrpSpPr>
          <p:grpSpPr>
            <a:xfrm>
              <a:off x="5547091" y="2722146"/>
              <a:ext cx="2129895" cy="1316036"/>
              <a:chOff x="2918225" y="1793675"/>
              <a:chExt cx="2518500" cy="1556150"/>
            </a:xfrm>
          </p:grpSpPr>
          <p:sp>
            <p:nvSpPr>
              <p:cNvPr id="558" name="Google Shape;2639;p70">
                <a:extLst>
                  <a:ext uri="{FF2B5EF4-FFF2-40B4-BE49-F238E27FC236}">
                    <a16:creationId xmlns:a16="http://schemas.microsoft.com/office/drawing/2014/main" id="{E6E59092-7873-7EA0-3E5C-5CA99137DF2D}"/>
                  </a:ext>
                </a:extLst>
              </p:cNvPr>
              <p:cNvSpPr/>
              <p:nvPr/>
            </p:nvSpPr>
            <p:spPr>
              <a:xfrm>
                <a:off x="3012450" y="1793675"/>
                <a:ext cx="2329200" cy="1391875"/>
              </a:xfrm>
              <a:custGeom>
                <a:avLst/>
                <a:gdLst/>
                <a:ahLst/>
                <a:cxnLst/>
                <a:rect l="l" t="t" r="r" b="b"/>
                <a:pathLst>
                  <a:path w="93168" h="55675" extrusionOk="0">
                    <a:moveTo>
                      <a:pt x="3370" y="1"/>
                    </a:moveTo>
                    <a:cubicBezTo>
                      <a:pt x="1502" y="1"/>
                      <a:pt x="1" y="1502"/>
                      <a:pt x="1" y="3370"/>
                    </a:cubicBezTo>
                    <a:lnTo>
                      <a:pt x="1" y="55674"/>
                    </a:lnTo>
                    <a:lnTo>
                      <a:pt x="93167" y="55674"/>
                    </a:lnTo>
                    <a:lnTo>
                      <a:pt x="93167" y="3370"/>
                    </a:lnTo>
                    <a:cubicBezTo>
                      <a:pt x="93167" y="1502"/>
                      <a:pt x="91666" y="1"/>
                      <a:pt x="898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2640;p70">
                <a:extLst>
                  <a:ext uri="{FF2B5EF4-FFF2-40B4-BE49-F238E27FC236}">
                    <a16:creationId xmlns:a16="http://schemas.microsoft.com/office/drawing/2014/main" id="{22CE2CC5-5EC1-3741-D5E9-BD6ADB01781A}"/>
                  </a:ext>
                </a:extLst>
              </p:cNvPr>
              <p:cNvSpPr/>
              <p:nvPr/>
            </p:nvSpPr>
            <p:spPr>
              <a:xfrm>
                <a:off x="3012450" y="3136325"/>
                <a:ext cx="2329200" cy="49225"/>
              </a:xfrm>
              <a:custGeom>
                <a:avLst/>
                <a:gdLst/>
                <a:ahLst/>
                <a:cxnLst/>
                <a:rect l="l" t="t" r="r" b="b"/>
                <a:pathLst>
                  <a:path w="93168" h="1969" extrusionOk="0">
                    <a:moveTo>
                      <a:pt x="1" y="0"/>
                    </a:moveTo>
                    <a:lnTo>
                      <a:pt x="1" y="1968"/>
                    </a:lnTo>
                    <a:lnTo>
                      <a:pt x="93167" y="1968"/>
                    </a:lnTo>
                    <a:lnTo>
                      <a:pt x="9316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2641;p70">
                <a:extLst>
                  <a:ext uri="{FF2B5EF4-FFF2-40B4-BE49-F238E27FC236}">
                    <a16:creationId xmlns:a16="http://schemas.microsoft.com/office/drawing/2014/main" id="{8F464297-5097-5714-0145-090DD2E4B714}"/>
                  </a:ext>
                </a:extLst>
              </p:cNvPr>
              <p:cNvSpPr/>
              <p:nvPr/>
            </p:nvSpPr>
            <p:spPr>
              <a:xfrm>
                <a:off x="2918225" y="3185525"/>
                <a:ext cx="2518500" cy="164300"/>
              </a:xfrm>
              <a:custGeom>
                <a:avLst/>
                <a:gdLst/>
                <a:ahLst/>
                <a:cxnLst/>
                <a:rect l="l" t="t" r="r" b="b"/>
                <a:pathLst>
                  <a:path w="100740" h="6572" extrusionOk="0">
                    <a:moveTo>
                      <a:pt x="0" y="0"/>
                    </a:moveTo>
                    <a:lnTo>
                      <a:pt x="0" y="1768"/>
                    </a:lnTo>
                    <a:cubicBezTo>
                      <a:pt x="0" y="4437"/>
                      <a:pt x="2169" y="6572"/>
                      <a:pt x="4837" y="6572"/>
                    </a:cubicBezTo>
                    <a:lnTo>
                      <a:pt x="95902" y="6572"/>
                    </a:lnTo>
                    <a:cubicBezTo>
                      <a:pt x="98571" y="6572"/>
                      <a:pt x="100739" y="4403"/>
                      <a:pt x="100739" y="1768"/>
                    </a:cubicBezTo>
                    <a:lnTo>
                      <a:pt x="10073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2642;p70">
                <a:extLst>
                  <a:ext uri="{FF2B5EF4-FFF2-40B4-BE49-F238E27FC236}">
                    <a16:creationId xmlns:a16="http://schemas.microsoft.com/office/drawing/2014/main" id="{6C65406B-65D7-A440-D42B-147BD55F033A}"/>
                  </a:ext>
                </a:extLst>
              </p:cNvPr>
              <p:cNvSpPr/>
              <p:nvPr/>
            </p:nvSpPr>
            <p:spPr>
              <a:xfrm>
                <a:off x="3961475" y="3185525"/>
                <a:ext cx="431150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17246" h="2369" extrusionOk="0">
                    <a:moveTo>
                      <a:pt x="0" y="0"/>
                    </a:moveTo>
                    <a:lnTo>
                      <a:pt x="0" y="334"/>
                    </a:lnTo>
                    <a:cubicBezTo>
                      <a:pt x="0" y="1468"/>
                      <a:pt x="934" y="2369"/>
                      <a:pt x="2068" y="2369"/>
                    </a:cubicBezTo>
                    <a:lnTo>
                      <a:pt x="15211" y="2369"/>
                    </a:lnTo>
                    <a:cubicBezTo>
                      <a:pt x="16312" y="2369"/>
                      <a:pt x="17246" y="1468"/>
                      <a:pt x="17246" y="334"/>
                    </a:cubicBezTo>
                    <a:lnTo>
                      <a:pt x="17246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2643;p70">
                <a:extLst>
                  <a:ext uri="{FF2B5EF4-FFF2-40B4-BE49-F238E27FC236}">
                    <a16:creationId xmlns:a16="http://schemas.microsoft.com/office/drawing/2014/main" id="{F2223B50-A6C5-D27C-3805-84B5EE4F69BE}"/>
                  </a:ext>
                </a:extLst>
              </p:cNvPr>
              <p:cNvSpPr/>
              <p:nvPr/>
            </p:nvSpPr>
            <p:spPr>
              <a:xfrm>
                <a:off x="3092525" y="1903775"/>
                <a:ext cx="2169900" cy="1170025"/>
              </a:xfrm>
              <a:custGeom>
                <a:avLst/>
                <a:gdLst/>
                <a:ahLst/>
                <a:cxnLst/>
                <a:rect l="l" t="t" r="r" b="b"/>
                <a:pathLst>
                  <a:path w="86796" h="46801" extrusionOk="0">
                    <a:moveTo>
                      <a:pt x="0" y="0"/>
                    </a:moveTo>
                    <a:lnTo>
                      <a:pt x="86795" y="0"/>
                    </a:lnTo>
                    <a:lnTo>
                      <a:pt x="86795" y="46800"/>
                    </a:lnTo>
                    <a:lnTo>
                      <a:pt x="0" y="468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2644;p70">
                <a:extLst>
                  <a:ext uri="{FF2B5EF4-FFF2-40B4-BE49-F238E27FC236}">
                    <a16:creationId xmlns:a16="http://schemas.microsoft.com/office/drawing/2014/main" id="{3B756F0F-4E22-E8BE-AB9D-532F23E1D138}"/>
                  </a:ext>
                </a:extLst>
              </p:cNvPr>
              <p:cNvSpPr/>
              <p:nvPr/>
            </p:nvSpPr>
            <p:spPr>
              <a:xfrm>
                <a:off x="3092525" y="1903775"/>
                <a:ext cx="2169900" cy="140125"/>
              </a:xfrm>
              <a:custGeom>
                <a:avLst/>
                <a:gdLst/>
                <a:ahLst/>
                <a:cxnLst/>
                <a:rect l="l" t="t" r="r" b="b"/>
                <a:pathLst>
                  <a:path w="86796" h="5605" extrusionOk="0">
                    <a:moveTo>
                      <a:pt x="0" y="0"/>
                    </a:moveTo>
                    <a:lnTo>
                      <a:pt x="0" y="5604"/>
                    </a:lnTo>
                    <a:lnTo>
                      <a:pt x="86795" y="5604"/>
                    </a:lnTo>
                    <a:lnTo>
                      <a:pt x="8679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2645;p70">
                <a:extLst>
                  <a:ext uri="{FF2B5EF4-FFF2-40B4-BE49-F238E27FC236}">
                    <a16:creationId xmlns:a16="http://schemas.microsoft.com/office/drawing/2014/main" id="{DC12719C-3837-B08D-11CE-05BE773F482E}"/>
                  </a:ext>
                </a:extLst>
              </p:cNvPr>
              <p:cNvSpPr/>
              <p:nvPr/>
            </p:nvSpPr>
            <p:spPr>
              <a:xfrm>
                <a:off x="3178350" y="1943700"/>
                <a:ext cx="59100" cy="59100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2646;p70">
                <a:extLst>
                  <a:ext uri="{FF2B5EF4-FFF2-40B4-BE49-F238E27FC236}">
                    <a16:creationId xmlns:a16="http://schemas.microsoft.com/office/drawing/2014/main" id="{E052A02E-EF71-DA03-6E44-5B28493919A7}"/>
                  </a:ext>
                </a:extLst>
              </p:cNvPr>
              <p:cNvSpPr/>
              <p:nvPr/>
            </p:nvSpPr>
            <p:spPr>
              <a:xfrm>
                <a:off x="3286500" y="1943700"/>
                <a:ext cx="59100" cy="59100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2647;p70">
                <a:extLst>
                  <a:ext uri="{FF2B5EF4-FFF2-40B4-BE49-F238E27FC236}">
                    <a16:creationId xmlns:a16="http://schemas.microsoft.com/office/drawing/2014/main" id="{5CB417FC-8FB9-7A17-BD78-4E885D43498F}"/>
                  </a:ext>
                </a:extLst>
              </p:cNvPr>
              <p:cNvSpPr/>
              <p:nvPr/>
            </p:nvSpPr>
            <p:spPr>
              <a:xfrm>
                <a:off x="3394650" y="1943700"/>
                <a:ext cx="59100" cy="59100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2648;p70">
                <a:extLst>
                  <a:ext uri="{FF2B5EF4-FFF2-40B4-BE49-F238E27FC236}">
                    <a16:creationId xmlns:a16="http://schemas.microsoft.com/office/drawing/2014/main" id="{6375DF39-3EA6-BC62-71D6-D363302163E5}"/>
                  </a:ext>
                </a:extLst>
              </p:cNvPr>
              <p:cNvSpPr/>
              <p:nvPr/>
            </p:nvSpPr>
            <p:spPr>
              <a:xfrm>
                <a:off x="3388650" y="2195750"/>
                <a:ext cx="687900" cy="687900"/>
              </a:xfrm>
              <a:prstGeom prst="pie">
                <a:avLst>
                  <a:gd name="adj1" fmla="val 0"/>
                  <a:gd name="adj2" fmla="val 1620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8" name="Google Shape;2649;p70">
                <a:extLst>
                  <a:ext uri="{FF2B5EF4-FFF2-40B4-BE49-F238E27FC236}">
                    <a16:creationId xmlns:a16="http://schemas.microsoft.com/office/drawing/2014/main" id="{945325A7-DDFB-6B0A-11D6-3C05BFD1581D}"/>
                  </a:ext>
                </a:extLst>
              </p:cNvPr>
              <p:cNvCxnSpPr/>
              <p:nvPr/>
            </p:nvCxnSpPr>
            <p:spPr>
              <a:xfrm>
                <a:off x="3950475" y="2270850"/>
                <a:ext cx="480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69" name="Google Shape;2650;p70">
                <a:extLst>
                  <a:ext uri="{FF2B5EF4-FFF2-40B4-BE49-F238E27FC236}">
                    <a16:creationId xmlns:a16="http://schemas.microsoft.com/office/drawing/2014/main" id="{DA04C411-03F7-60C6-EB55-B3ECF0018590}"/>
                  </a:ext>
                </a:extLst>
              </p:cNvPr>
              <p:cNvCxnSpPr/>
              <p:nvPr/>
            </p:nvCxnSpPr>
            <p:spPr>
              <a:xfrm>
                <a:off x="4572000" y="2270850"/>
                <a:ext cx="387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0" name="Google Shape;2651;p70">
                <a:extLst>
                  <a:ext uri="{FF2B5EF4-FFF2-40B4-BE49-F238E27FC236}">
                    <a16:creationId xmlns:a16="http://schemas.microsoft.com/office/drawing/2014/main" id="{4A549319-291F-D09C-CE39-1E13C08E62A2}"/>
                  </a:ext>
                </a:extLst>
              </p:cNvPr>
              <p:cNvCxnSpPr/>
              <p:nvPr/>
            </p:nvCxnSpPr>
            <p:spPr>
              <a:xfrm>
                <a:off x="4572000" y="2321913"/>
                <a:ext cx="387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1" name="Google Shape;2652;p70">
                <a:extLst>
                  <a:ext uri="{FF2B5EF4-FFF2-40B4-BE49-F238E27FC236}">
                    <a16:creationId xmlns:a16="http://schemas.microsoft.com/office/drawing/2014/main" id="{BB85DB79-8365-5295-E7F2-81A553E09086}"/>
                  </a:ext>
                </a:extLst>
              </p:cNvPr>
              <p:cNvCxnSpPr/>
              <p:nvPr/>
            </p:nvCxnSpPr>
            <p:spPr>
              <a:xfrm>
                <a:off x="4572000" y="2372975"/>
                <a:ext cx="387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2" name="Google Shape;2653;p70">
                <a:extLst>
                  <a:ext uri="{FF2B5EF4-FFF2-40B4-BE49-F238E27FC236}">
                    <a16:creationId xmlns:a16="http://schemas.microsoft.com/office/drawing/2014/main" id="{4A2CA7B0-3E35-1098-2BFF-3E6D66496B1F}"/>
                  </a:ext>
                </a:extLst>
              </p:cNvPr>
              <p:cNvCxnSpPr/>
              <p:nvPr/>
            </p:nvCxnSpPr>
            <p:spPr>
              <a:xfrm>
                <a:off x="3665075" y="2703588"/>
                <a:ext cx="76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73" name="Google Shape;2654;p70">
                <a:extLst>
                  <a:ext uri="{FF2B5EF4-FFF2-40B4-BE49-F238E27FC236}">
                    <a16:creationId xmlns:a16="http://schemas.microsoft.com/office/drawing/2014/main" id="{1E540498-0373-7D46-F745-821DFB50DFF1}"/>
                  </a:ext>
                </a:extLst>
              </p:cNvPr>
              <p:cNvCxnSpPr/>
              <p:nvPr/>
            </p:nvCxnSpPr>
            <p:spPr>
              <a:xfrm>
                <a:off x="4572000" y="2703588"/>
                <a:ext cx="387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4" name="Google Shape;2655;p70">
                <a:extLst>
                  <a:ext uri="{FF2B5EF4-FFF2-40B4-BE49-F238E27FC236}">
                    <a16:creationId xmlns:a16="http://schemas.microsoft.com/office/drawing/2014/main" id="{39CA3229-86CE-DEA4-283B-2DAB7952F5CD}"/>
                  </a:ext>
                </a:extLst>
              </p:cNvPr>
              <p:cNvCxnSpPr/>
              <p:nvPr/>
            </p:nvCxnSpPr>
            <p:spPr>
              <a:xfrm>
                <a:off x="4572000" y="2754650"/>
                <a:ext cx="387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5" name="Google Shape;2656;p70">
                <a:extLst>
                  <a:ext uri="{FF2B5EF4-FFF2-40B4-BE49-F238E27FC236}">
                    <a16:creationId xmlns:a16="http://schemas.microsoft.com/office/drawing/2014/main" id="{326C1B3A-29EA-0EA6-9617-5BCF35354AF5}"/>
                  </a:ext>
                </a:extLst>
              </p:cNvPr>
              <p:cNvCxnSpPr/>
              <p:nvPr/>
            </p:nvCxnSpPr>
            <p:spPr>
              <a:xfrm>
                <a:off x="4572000" y="2805713"/>
                <a:ext cx="387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76" name="Google Shape;2657;p70">
                <a:extLst>
                  <a:ext uri="{FF2B5EF4-FFF2-40B4-BE49-F238E27FC236}">
                    <a16:creationId xmlns:a16="http://schemas.microsoft.com/office/drawing/2014/main" id="{A9C2D29E-F8A5-6194-23E1-FD88C3CEA4CD}"/>
                  </a:ext>
                </a:extLst>
              </p:cNvPr>
              <p:cNvSpPr/>
              <p:nvPr/>
            </p:nvSpPr>
            <p:spPr>
              <a:xfrm rot="5400000">
                <a:off x="3453750" y="2144838"/>
                <a:ext cx="687900" cy="687900"/>
              </a:xfrm>
              <a:prstGeom prst="pie">
                <a:avLst>
                  <a:gd name="adj1" fmla="val 10777963"/>
                  <a:gd name="adj2" fmla="val 1620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9" name="Google Shape;2658;p70">
              <a:extLst>
                <a:ext uri="{FF2B5EF4-FFF2-40B4-BE49-F238E27FC236}">
                  <a16:creationId xmlns:a16="http://schemas.microsoft.com/office/drawing/2014/main" id="{1CCE15B9-D15B-857F-2076-50FE7E1AA7F1}"/>
                </a:ext>
              </a:extLst>
            </p:cNvPr>
            <p:cNvGrpSpPr/>
            <p:nvPr/>
          </p:nvGrpSpPr>
          <p:grpSpPr>
            <a:xfrm>
              <a:off x="7320116" y="3611724"/>
              <a:ext cx="730793" cy="605681"/>
              <a:chOff x="3616600" y="2051524"/>
              <a:chExt cx="955410" cy="791843"/>
            </a:xfrm>
          </p:grpSpPr>
          <p:sp>
            <p:nvSpPr>
              <p:cNvPr id="555" name="Google Shape;2659;p70">
                <a:extLst>
                  <a:ext uri="{FF2B5EF4-FFF2-40B4-BE49-F238E27FC236}">
                    <a16:creationId xmlns:a16="http://schemas.microsoft.com/office/drawing/2014/main" id="{9D475541-A4AC-D401-EA8E-9F70181E6616}"/>
                  </a:ext>
                </a:extLst>
              </p:cNvPr>
              <p:cNvSpPr/>
              <p:nvPr/>
            </p:nvSpPr>
            <p:spPr>
              <a:xfrm>
                <a:off x="3739240" y="2051524"/>
                <a:ext cx="832770" cy="791832"/>
              </a:xfrm>
              <a:custGeom>
                <a:avLst/>
                <a:gdLst/>
                <a:ahLst/>
                <a:cxnLst/>
                <a:rect l="l" t="t" r="r" b="b"/>
                <a:pathLst>
                  <a:path w="18347" h="17447" extrusionOk="0">
                    <a:moveTo>
                      <a:pt x="16012" y="1"/>
                    </a:moveTo>
                    <a:cubicBezTo>
                      <a:pt x="14177" y="34"/>
                      <a:pt x="12476" y="935"/>
                      <a:pt x="11475" y="2436"/>
                    </a:cubicBezTo>
                    <a:lnTo>
                      <a:pt x="11042" y="3070"/>
                    </a:lnTo>
                    <a:lnTo>
                      <a:pt x="2702" y="3070"/>
                    </a:lnTo>
                    <a:cubicBezTo>
                      <a:pt x="1201" y="3070"/>
                      <a:pt x="0" y="4271"/>
                      <a:pt x="0" y="5772"/>
                    </a:cubicBezTo>
                    <a:lnTo>
                      <a:pt x="0" y="17447"/>
                    </a:lnTo>
                    <a:lnTo>
                      <a:pt x="18313" y="17447"/>
                    </a:lnTo>
                    <a:lnTo>
                      <a:pt x="1834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2660;p70">
                <a:extLst>
                  <a:ext uri="{FF2B5EF4-FFF2-40B4-BE49-F238E27FC236}">
                    <a16:creationId xmlns:a16="http://schemas.microsoft.com/office/drawing/2014/main" id="{BABF2602-DF47-3C93-173A-5DDD8E057422}"/>
                  </a:ext>
                </a:extLst>
              </p:cNvPr>
              <p:cNvSpPr/>
              <p:nvPr/>
            </p:nvSpPr>
            <p:spPr>
              <a:xfrm>
                <a:off x="3822483" y="2252906"/>
                <a:ext cx="685934" cy="499643"/>
              </a:xfrm>
              <a:custGeom>
                <a:avLst/>
                <a:gdLst/>
                <a:ahLst/>
                <a:cxnLst/>
                <a:rect l="l" t="t" r="r" b="b"/>
                <a:pathLst>
                  <a:path w="15112" h="11009" extrusionOk="0">
                    <a:moveTo>
                      <a:pt x="1" y="0"/>
                    </a:moveTo>
                    <a:lnTo>
                      <a:pt x="1" y="11008"/>
                    </a:lnTo>
                    <a:lnTo>
                      <a:pt x="15112" y="11008"/>
                    </a:lnTo>
                    <a:lnTo>
                      <a:pt x="15112" y="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2661;p70">
                <a:extLst>
                  <a:ext uri="{FF2B5EF4-FFF2-40B4-BE49-F238E27FC236}">
                    <a16:creationId xmlns:a16="http://schemas.microsoft.com/office/drawing/2014/main" id="{09A3DD25-2FF8-5ED2-CBD8-55DD7D20E08E}"/>
                  </a:ext>
                </a:extLst>
              </p:cNvPr>
              <p:cNvSpPr/>
              <p:nvPr/>
            </p:nvSpPr>
            <p:spPr>
              <a:xfrm>
                <a:off x="3616600" y="2314995"/>
                <a:ext cx="953916" cy="528372"/>
              </a:xfrm>
              <a:custGeom>
                <a:avLst/>
                <a:gdLst/>
                <a:ahLst/>
                <a:cxnLst/>
                <a:rect l="l" t="t" r="r" b="b"/>
                <a:pathLst>
                  <a:path w="21016" h="11642" extrusionOk="0">
                    <a:moveTo>
                      <a:pt x="3069" y="0"/>
                    </a:moveTo>
                    <a:cubicBezTo>
                      <a:pt x="1268" y="0"/>
                      <a:pt x="0" y="1668"/>
                      <a:pt x="467" y="3369"/>
                    </a:cubicBezTo>
                    <a:lnTo>
                      <a:pt x="2702" y="11642"/>
                    </a:lnTo>
                    <a:lnTo>
                      <a:pt x="21015" y="11642"/>
                    </a:lnTo>
                    <a:lnTo>
                      <a:pt x="17846" y="67"/>
                    </a:lnTo>
                    <a:lnTo>
                      <a:pt x="306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0" name="Google Shape;2662;p70">
              <a:extLst>
                <a:ext uri="{FF2B5EF4-FFF2-40B4-BE49-F238E27FC236}">
                  <a16:creationId xmlns:a16="http://schemas.microsoft.com/office/drawing/2014/main" id="{2537E03F-AEE2-1DBB-6F02-446D0B36AA42}"/>
                </a:ext>
              </a:extLst>
            </p:cNvPr>
            <p:cNvGrpSpPr/>
            <p:nvPr/>
          </p:nvGrpSpPr>
          <p:grpSpPr>
            <a:xfrm>
              <a:off x="6782088" y="2389650"/>
              <a:ext cx="1425859" cy="691841"/>
              <a:chOff x="7010688" y="2460575"/>
              <a:chExt cx="1425859" cy="691841"/>
            </a:xfrm>
          </p:grpSpPr>
          <p:sp>
            <p:nvSpPr>
              <p:cNvPr id="531" name="Google Shape;2663;p70">
                <a:extLst>
                  <a:ext uri="{FF2B5EF4-FFF2-40B4-BE49-F238E27FC236}">
                    <a16:creationId xmlns:a16="http://schemas.microsoft.com/office/drawing/2014/main" id="{F159980C-1BCB-8B60-8C98-E63B41ED91CE}"/>
                  </a:ext>
                </a:extLst>
              </p:cNvPr>
              <p:cNvSpPr/>
              <p:nvPr/>
            </p:nvSpPr>
            <p:spPr>
              <a:xfrm>
                <a:off x="7010688" y="2460575"/>
                <a:ext cx="1425859" cy="691841"/>
              </a:xfrm>
              <a:custGeom>
                <a:avLst/>
                <a:gdLst/>
                <a:ahLst/>
                <a:cxnLst/>
                <a:rect l="l" t="t" r="r" b="b"/>
                <a:pathLst>
                  <a:path w="55207" h="26787" extrusionOk="0">
                    <a:moveTo>
                      <a:pt x="0" y="0"/>
                    </a:moveTo>
                    <a:lnTo>
                      <a:pt x="0" y="26786"/>
                    </a:lnTo>
                    <a:lnTo>
                      <a:pt x="0" y="26786"/>
                    </a:lnTo>
                    <a:lnTo>
                      <a:pt x="55206" y="26786"/>
                    </a:lnTo>
                    <a:lnTo>
                      <a:pt x="5520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2664;p70">
                <a:extLst>
                  <a:ext uri="{FF2B5EF4-FFF2-40B4-BE49-F238E27FC236}">
                    <a16:creationId xmlns:a16="http://schemas.microsoft.com/office/drawing/2014/main" id="{4AC29F26-2735-BBD4-1E46-AEC8AB9BC1A2}"/>
                  </a:ext>
                </a:extLst>
              </p:cNvPr>
              <p:cNvSpPr/>
              <p:nvPr/>
            </p:nvSpPr>
            <p:spPr>
              <a:xfrm>
                <a:off x="7056351" y="2509673"/>
                <a:ext cx="1335385" cy="101683"/>
              </a:xfrm>
              <a:custGeom>
                <a:avLst/>
                <a:gdLst/>
                <a:ahLst/>
                <a:cxnLst/>
                <a:rect l="l" t="t" r="r" b="b"/>
                <a:pathLst>
                  <a:path w="51704" h="3937" extrusionOk="0">
                    <a:moveTo>
                      <a:pt x="49736" y="1"/>
                    </a:moveTo>
                    <a:lnTo>
                      <a:pt x="1968" y="1"/>
                    </a:lnTo>
                    <a:cubicBezTo>
                      <a:pt x="868" y="1"/>
                      <a:pt x="0" y="868"/>
                      <a:pt x="0" y="1969"/>
                    </a:cubicBezTo>
                    <a:lnTo>
                      <a:pt x="0" y="1969"/>
                    </a:lnTo>
                    <a:cubicBezTo>
                      <a:pt x="0" y="3036"/>
                      <a:pt x="868" y="3937"/>
                      <a:pt x="1968" y="3937"/>
                    </a:cubicBezTo>
                    <a:lnTo>
                      <a:pt x="49736" y="3937"/>
                    </a:lnTo>
                    <a:cubicBezTo>
                      <a:pt x="50803" y="3937"/>
                      <a:pt x="51704" y="3036"/>
                      <a:pt x="51704" y="1969"/>
                    </a:cubicBezTo>
                    <a:lnTo>
                      <a:pt x="51704" y="1969"/>
                    </a:lnTo>
                    <a:cubicBezTo>
                      <a:pt x="51704" y="868"/>
                      <a:pt x="50803" y="1"/>
                      <a:pt x="4973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2665;p70">
                <a:extLst>
                  <a:ext uri="{FF2B5EF4-FFF2-40B4-BE49-F238E27FC236}">
                    <a16:creationId xmlns:a16="http://schemas.microsoft.com/office/drawing/2014/main" id="{665EC6A7-1749-DFB0-0490-892E98B0465F}"/>
                  </a:ext>
                </a:extLst>
              </p:cNvPr>
              <p:cNvSpPr/>
              <p:nvPr/>
            </p:nvSpPr>
            <p:spPr>
              <a:xfrm>
                <a:off x="7110615" y="2539840"/>
                <a:ext cx="47419" cy="40678"/>
              </a:xfrm>
              <a:custGeom>
                <a:avLst/>
                <a:gdLst/>
                <a:ahLst/>
                <a:cxnLst/>
                <a:rect l="l" t="t" r="r" b="b"/>
                <a:pathLst>
                  <a:path w="1836" h="1575" extrusionOk="0">
                    <a:moveTo>
                      <a:pt x="1035" y="0"/>
                    </a:moveTo>
                    <a:cubicBezTo>
                      <a:pt x="368" y="0"/>
                      <a:pt x="1" y="867"/>
                      <a:pt x="501" y="1334"/>
                    </a:cubicBezTo>
                    <a:cubicBezTo>
                      <a:pt x="667" y="1500"/>
                      <a:pt x="868" y="1574"/>
                      <a:pt x="1065" y="1574"/>
                    </a:cubicBezTo>
                    <a:cubicBezTo>
                      <a:pt x="1462" y="1574"/>
                      <a:pt x="1835" y="1270"/>
                      <a:pt x="1835" y="801"/>
                    </a:cubicBezTo>
                    <a:cubicBezTo>
                      <a:pt x="1835" y="367"/>
                      <a:pt x="1469" y="0"/>
                      <a:pt x="10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2666;p70">
                <a:extLst>
                  <a:ext uri="{FF2B5EF4-FFF2-40B4-BE49-F238E27FC236}">
                    <a16:creationId xmlns:a16="http://schemas.microsoft.com/office/drawing/2014/main" id="{463D0190-3FBB-453B-71FD-9966DC1D3A12}"/>
                  </a:ext>
                </a:extLst>
              </p:cNvPr>
              <p:cNvSpPr/>
              <p:nvPr/>
            </p:nvSpPr>
            <p:spPr>
              <a:xfrm>
                <a:off x="7201942" y="2539840"/>
                <a:ext cx="46541" cy="40678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1575" extrusionOk="0">
                    <a:moveTo>
                      <a:pt x="1035" y="0"/>
                    </a:moveTo>
                    <a:cubicBezTo>
                      <a:pt x="334" y="0"/>
                      <a:pt x="1" y="834"/>
                      <a:pt x="468" y="1334"/>
                    </a:cubicBezTo>
                    <a:cubicBezTo>
                      <a:pt x="633" y="1500"/>
                      <a:pt x="835" y="1574"/>
                      <a:pt x="1031" y="1574"/>
                    </a:cubicBezTo>
                    <a:cubicBezTo>
                      <a:pt x="1428" y="1574"/>
                      <a:pt x="1802" y="1270"/>
                      <a:pt x="1802" y="801"/>
                    </a:cubicBezTo>
                    <a:cubicBezTo>
                      <a:pt x="1802" y="367"/>
                      <a:pt x="1468" y="0"/>
                      <a:pt x="10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2667;p70">
                <a:extLst>
                  <a:ext uri="{FF2B5EF4-FFF2-40B4-BE49-F238E27FC236}">
                    <a16:creationId xmlns:a16="http://schemas.microsoft.com/office/drawing/2014/main" id="{3C776B23-BA5A-98CF-58CA-5C4F3E841EAB}"/>
                  </a:ext>
                </a:extLst>
              </p:cNvPr>
              <p:cNvSpPr/>
              <p:nvPr/>
            </p:nvSpPr>
            <p:spPr>
              <a:xfrm>
                <a:off x="7293269" y="2539840"/>
                <a:ext cx="47419" cy="40678"/>
              </a:xfrm>
              <a:custGeom>
                <a:avLst/>
                <a:gdLst/>
                <a:ahLst/>
                <a:cxnLst/>
                <a:rect l="l" t="t" r="r" b="b"/>
                <a:pathLst>
                  <a:path w="1836" h="1575" extrusionOk="0">
                    <a:moveTo>
                      <a:pt x="1035" y="0"/>
                    </a:moveTo>
                    <a:cubicBezTo>
                      <a:pt x="367" y="0"/>
                      <a:pt x="1" y="867"/>
                      <a:pt x="501" y="1334"/>
                    </a:cubicBezTo>
                    <a:cubicBezTo>
                      <a:pt x="666" y="1500"/>
                      <a:pt x="868" y="1574"/>
                      <a:pt x="1064" y="1574"/>
                    </a:cubicBezTo>
                    <a:cubicBezTo>
                      <a:pt x="1461" y="1574"/>
                      <a:pt x="1835" y="1270"/>
                      <a:pt x="1835" y="801"/>
                    </a:cubicBezTo>
                    <a:cubicBezTo>
                      <a:pt x="1835" y="367"/>
                      <a:pt x="1468" y="0"/>
                      <a:pt x="10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2668;p70">
                <a:extLst>
                  <a:ext uri="{FF2B5EF4-FFF2-40B4-BE49-F238E27FC236}">
                    <a16:creationId xmlns:a16="http://schemas.microsoft.com/office/drawing/2014/main" id="{20351278-13A7-186B-13BC-45A17AA1FE2C}"/>
                  </a:ext>
                </a:extLst>
              </p:cNvPr>
              <p:cNvSpPr/>
              <p:nvPr/>
            </p:nvSpPr>
            <p:spPr>
              <a:xfrm>
                <a:off x="7096849" y="2704389"/>
                <a:ext cx="761601" cy="342059"/>
              </a:xfrm>
              <a:custGeom>
                <a:avLst/>
                <a:gdLst/>
                <a:ahLst/>
                <a:cxnLst/>
                <a:rect l="l" t="t" r="r" b="b"/>
                <a:pathLst>
                  <a:path w="29488" h="13244" fill="none" extrusionOk="0">
                    <a:moveTo>
                      <a:pt x="0" y="8173"/>
                    </a:moveTo>
                    <a:lnTo>
                      <a:pt x="7072" y="0"/>
                    </a:lnTo>
                    <a:lnTo>
                      <a:pt x="13076" y="4304"/>
                    </a:lnTo>
                    <a:lnTo>
                      <a:pt x="18013" y="768"/>
                    </a:lnTo>
                    <a:lnTo>
                      <a:pt x="29488" y="13243"/>
                    </a:lnTo>
                  </a:path>
                </a:pathLst>
              </a:custGeom>
              <a:noFill/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2669;p70">
                <a:extLst>
                  <a:ext uri="{FF2B5EF4-FFF2-40B4-BE49-F238E27FC236}">
                    <a16:creationId xmlns:a16="http://schemas.microsoft.com/office/drawing/2014/main" id="{A3181382-584B-CAC0-D101-299FCCE15B60}"/>
                  </a:ext>
                </a:extLst>
              </p:cNvPr>
              <p:cNvSpPr/>
              <p:nvPr/>
            </p:nvSpPr>
            <p:spPr>
              <a:xfrm>
                <a:off x="7096849" y="2700076"/>
                <a:ext cx="764184" cy="314501"/>
              </a:xfrm>
              <a:custGeom>
                <a:avLst/>
                <a:gdLst/>
                <a:ahLst/>
                <a:cxnLst/>
                <a:rect l="l" t="t" r="r" b="b"/>
                <a:pathLst>
                  <a:path w="29588" h="12177" fill="none" extrusionOk="0">
                    <a:moveTo>
                      <a:pt x="0" y="1"/>
                    </a:moveTo>
                    <a:lnTo>
                      <a:pt x="6938" y="7439"/>
                    </a:lnTo>
                    <a:lnTo>
                      <a:pt x="9640" y="3403"/>
                    </a:lnTo>
                    <a:lnTo>
                      <a:pt x="18647" y="12176"/>
                    </a:lnTo>
                    <a:lnTo>
                      <a:pt x="29588" y="1668"/>
                    </a:lnTo>
                  </a:path>
                </a:pathLst>
              </a:custGeom>
              <a:noFill/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2670;p70">
                <a:extLst>
                  <a:ext uri="{FF2B5EF4-FFF2-40B4-BE49-F238E27FC236}">
                    <a16:creationId xmlns:a16="http://schemas.microsoft.com/office/drawing/2014/main" id="{ADBFBBA0-621D-7106-3277-A0A2B6516EBB}"/>
                  </a:ext>
                </a:extLst>
              </p:cNvPr>
              <p:cNvSpPr/>
              <p:nvPr/>
            </p:nvSpPr>
            <p:spPr>
              <a:xfrm>
                <a:off x="7096849" y="2662160"/>
                <a:ext cx="755584" cy="413576"/>
              </a:xfrm>
              <a:custGeom>
                <a:avLst/>
                <a:gdLst/>
                <a:ahLst/>
                <a:cxnLst/>
                <a:rect l="l" t="t" r="r" b="b"/>
                <a:pathLst>
                  <a:path w="29255" h="16013" fill="none" extrusionOk="0">
                    <a:moveTo>
                      <a:pt x="0" y="16012"/>
                    </a:moveTo>
                    <a:lnTo>
                      <a:pt x="7639" y="10709"/>
                    </a:lnTo>
                    <a:lnTo>
                      <a:pt x="12776" y="15779"/>
                    </a:lnTo>
                    <a:lnTo>
                      <a:pt x="29254" y="1"/>
                    </a:lnTo>
                  </a:path>
                </a:pathLst>
              </a:custGeom>
              <a:noFill/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2671;p70">
                <a:extLst>
                  <a:ext uri="{FF2B5EF4-FFF2-40B4-BE49-F238E27FC236}">
                    <a16:creationId xmlns:a16="http://schemas.microsoft.com/office/drawing/2014/main" id="{BD8D06BE-0D66-A9D3-1F80-BA925F58C0D0}"/>
                  </a:ext>
                </a:extLst>
              </p:cNvPr>
              <p:cNvSpPr/>
              <p:nvPr/>
            </p:nvSpPr>
            <p:spPr>
              <a:xfrm>
                <a:off x="7085640" y="2907162"/>
                <a:ext cx="19836" cy="16943"/>
              </a:xfrm>
              <a:custGeom>
                <a:avLst/>
                <a:gdLst/>
                <a:ahLst/>
                <a:cxnLst/>
                <a:rect l="l" t="t" r="r" b="b"/>
                <a:pathLst>
                  <a:path w="768" h="656" extrusionOk="0">
                    <a:moveTo>
                      <a:pt x="431" y="0"/>
                    </a:moveTo>
                    <a:cubicBezTo>
                      <a:pt x="353" y="0"/>
                      <a:pt x="272" y="27"/>
                      <a:pt x="201" y="88"/>
                    </a:cubicBezTo>
                    <a:cubicBezTo>
                      <a:pt x="0" y="289"/>
                      <a:pt x="167" y="656"/>
                      <a:pt x="434" y="656"/>
                    </a:cubicBezTo>
                    <a:cubicBezTo>
                      <a:pt x="634" y="656"/>
                      <a:pt x="768" y="489"/>
                      <a:pt x="768" y="322"/>
                    </a:cubicBezTo>
                    <a:cubicBezTo>
                      <a:pt x="768" y="137"/>
                      <a:pt x="607" y="0"/>
                      <a:pt x="431" y="0"/>
                    </a:cubicBezTo>
                    <a:close/>
                  </a:path>
                </a:pathLst>
              </a:custGeom>
              <a:solidFill>
                <a:srgbClr val="E040FB"/>
              </a:solidFill>
              <a:ln w="15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2672;p70">
                <a:extLst>
                  <a:ext uri="{FF2B5EF4-FFF2-40B4-BE49-F238E27FC236}">
                    <a16:creationId xmlns:a16="http://schemas.microsoft.com/office/drawing/2014/main" id="{54933693-CF14-D8C0-A7E8-0BC36BCBD06A}"/>
                  </a:ext>
                </a:extLst>
              </p:cNvPr>
              <p:cNvSpPr/>
              <p:nvPr/>
            </p:nvSpPr>
            <p:spPr>
              <a:xfrm>
                <a:off x="7085640" y="3067398"/>
                <a:ext cx="19836" cy="16943"/>
              </a:xfrm>
              <a:custGeom>
                <a:avLst/>
                <a:gdLst/>
                <a:ahLst/>
                <a:cxnLst/>
                <a:rect l="l" t="t" r="r" b="b"/>
                <a:pathLst>
                  <a:path w="768" h="656" extrusionOk="0">
                    <a:moveTo>
                      <a:pt x="431" y="1"/>
                    </a:moveTo>
                    <a:cubicBezTo>
                      <a:pt x="353" y="1"/>
                      <a:pt x="272" y="27"/>
                      <a:pt x="201" y="89"/>
                    </a:cubicBezTo>
                    <a:cubicBezTo>
                      <a:pt x="0" y="289"/>
                      <a:pt x="167" y="656"/>
                      <a:pt x="434" y="656"/>
                    </a:cubicBezTo>
                    <a:cubicBezTo>
                      <a:pt x="634" y="656"/>
                      <a:pt x="768" y="489"/>
                      <a:pt x="768" y="322"/>
                    </a:cubicBezTo>
                    <a:cubicBezTo>
                      <a:pt x="768" y="137"/>
                      <a:pt x="607" y="1"/>
                      <a:pt x="431" y="1"/>
                    </a:cubicBezTo>
                    <a:close/>
                  </a:path>
                </a:pathLst>
              </a:custGeom>
              <a:solidFill>
                <a:srgbClr val="E040FB"/>
              </a:solidFill>
              <a:ln w="15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2673;p70">
                <a:extLst>
                  <a:ext uri="{FF2B5EF4-FFF2-40B4-BE49-F238E27FC236}">
                    <a16:creationId xmlns:a16="http://schemas.microsoft.com/office/drawing/2014/main" id="{369D6896-60A2-4C31-CB13-499C7F489E4D}"/>
                  </a:ext>
                </a:extLst>
              </p:cNvPr>
              <p:cNvSpPr/>
              <p:nvPr/>
            </p:nvSpPr>
            <p:spPr>
              <a:xfrm>
                <a:off x="7281207" y="2931931"/>
                <a:ext cx="19836" cy="16297"/>
              </a:xfrm>
              <a:custGeom>
                <a:avLst/>
                <a:gdLst/>
                <a:ahLst/>
                <a:cxnLst/>
                <a:rect l="l" t="t" r="r" b="b"/>
                <a:pathLst>
                  <a:path w="768" h="631" extrusionOk="0">
                    <a:moveTo>
                      <a:pt x="437" y="0"/>
                    </a:moveTo>
                    <a:cubicBezTo>
                      <a:pt x="353" y="0"/>
                      <a:pt x="267" y="30"/>
                      <a:pt x="201" y="97"/>
                    </a:cubicBezTo>
                    <a:cubicBezTo>
                      <a:pt x="1" y="297"/>
                      <a:pt x="167" y="631"/>
                      <a:pt x="434" y="631"/>
                    </a:cubicBezTo>
                    <a:cubicBezTo>
                      <a:pt x="601" y="631"/>
                      <a:pt x="768" y="497"/>
                      <a:pt x="768" y="297"/>
                    </a:cubicBezTo>
                    <a:cubicBezTo>
                      <a:pt x="768" y="119"/>
                      <a:pt x="605" y="0"/>
                      <a:pt x="437" y="0"/>
                    </a:cubicBezTo>
                    <a:close/>
                  </a:path>
                </a:pathLst>
              </a:custGeom>
              <a:solidFill>
                <a:srgbClr val="E040FB"/>
              </a:solidFill>
              <a:ln w="15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2674;p70">
                <a:extLst>
                  <a:ext uri="{FF2B5EF4-FFF2-40B4-BE49-F238E27FC236}">
                    <a16:creationId xmlns:a16="http://schemas.microsoft.com/office/drawing/2014/main" id="{AB5763B6-2227-E765-0E98-CD676AAAF17A}"/>
                  </a:ext>
                </a:extLst>
              </p:cNvPr>
              <p:cNvSpPr/>
              <p:nvPr/>
            </p:nvSpPr>
            <p:spPr>
              <a:xfrm>
                <a:off x="7415615" y="3059650"/>
                <a:ext cx="18983" cy="16943"/>
              </a:xfrm>
              <a:custGeom>
                <a:avLst/>
                <a:gdLst/>
                <a:ahLst/>
                <a:cxnLst/>
                <a:rect l="l" t="t" r="r" b="b"/>
                <a:pathLst>
                  <a:path w="735" h="656" extrusionOk="0">
                    <a:moveTo>
                      <a:pt x="409" y="0"/>
                    </a:moveTo>
                    <a:cubicBezTo>
                      <a:pt x="336" y="0"/>
                      <a:pt x="262" y="27"/>
                      <a:pt x="200" y="89"/>
                    </a:cubicBezTo>
                    <a:cubicBezTo>
                      <a:pt x="0" y="322"/>
                      <a:pt x="134" y="656"/>
                      <a:pt x="401" y="656"/>
                    </a:cubicBezTo>
                    <a:cubicBezTo>
                      <a:pt x="601" y="656"/>
                      <a:pt x="734" y="522"/>
                      <a:pt x="734" y="322"/>
                    </a:cubicBezTo>
                    <a:cubicBezTo>
                      <a:pt x="734" y="137"/>
                      <a:pt x="574" y="0"/>
                      <a:pt x="409" y="0"/>
                    </a:cubicBezTo>
                    <a:close/>
                  </a:path>
                </a:pathLst>
              </a:custGeom>
              <a:solidFill>
                <a:srgbClr val="E040FB"/>
              </a:solidFill>
              <a:ln w="15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2675;p70">
                <a:extLst>
                  <a:ext uri="{FF2B5EF4-FFF2-40B4-BE49-F238E27FC236}">
                    <a16:creationId xmlns:a16="http://schemas.microsoft.com/office/drawing/2014/main" id="{9DB26FB0-7D9F-3584-BBBA-5518CD25EF9E}"/>
                  </a:ext>
                </a:extLst>
              </p:cNvPr>
              <p:cNvSpPr/>
              <p:nvPr/>
            </p:nvSpPr>
            <p:spPr>
              <a:xfrm>
                <a:off x="7843787" y="2653560"/>
                <a:ext cx="16400" cy="1725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68" extrusionOk="0">
                    <a:moveTo>
                      <a:pt x="334" y="0"/>
                    </a:moveTo>
                    <a:cubicBezTo>
                      <a:pt x="134" y="0"/>
                      <a:pt x="1" y="167"/>
                      <a:pt x="1" y="334"/>
                    </a:cubicBezTo>
                    <a:cubicBezTo>
                      <a:pt x="1" y="501"/>
                      <a:pt x="134" y="667"/>
                      <a:pt x="334" y="667"/>
                    </a:cubicBezTo>
                    <a:cubicBezTo>
                      <a:pt x="501" y="667"/>
                      <a:pt x="635" y="501"/>
                      <a:pt x="635" y="334"/>
                    </a:cubicBezTo>
                    <a:cubicBezTo>
                      <a:pt x="635" y="167"/>
                      <a:pt x="501" y="0"/>
                      <a:pt x="334" y="0"/>
                    </a:cubicBezTo>
                    <a:close/>
                  </a:path>
                </a:pathLst>
              </a:custGeom>
              <a:solidFill>
                <a:srgbClr val="E040FB"/>
              </a:solidFill>
              <a:ln w="15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2676;p70">
                <a:extLst>
                  <a:ext uri="{FF2B5EF4-FFF2-40B4-BE49-F238E27FC236}">
                    <a16:creationId xmlns:a16="http://schemas.microsoft.com/office/drawing/2014/main" id="{6A04CF58-5670-6B31-F35E-DEF922C2FFA9}"/>
                  </a:ext>
                </a:extLst>
              </p:cNvPr>
              <p:cNvSpPr/>
              <p:nvPr/>
            </p:nvSpPr>
            <p:spPr>
              <a:xfrm>
                <a:off x="7269146" y="2696072"/>
                <a:ext cx="19836" cy="16943"/>
              </a:xfrm>
              <a:custGeom>
                <a:avLst/>
                <a:gdLst/>
                <a:ahLst/>
                <a:cxnLst/>
                <a:rect l="l" t="t" r="r" b="b"/>
                <a:pathLst>
                  <a:path w="768" h="656" extrusionOk="0">
                    <a:moveTo>
                      <a:pt x="431" y="1"/>
                    </a:moveTo>
                    <a:cubicBezTo>
                      <a:pt x="353" y="1"/>
                      <a:pt x="272" y="27"/>
                      <a:pt x="201" y="89"/>
                    </a:cubicBezTo>
                    <a:cubicBezTo>
                      <a:pt x="1" y="322"/>
                      <a:pt x="167" y="656"/>
                      <a:pt x="434" y="656"/>
                    </a:cubicBezTo>
                    <a:cubicBezTo>
                      <a:pt x="634" y="656"/>
                      <a:pt x="768" y="523"/>
                      <a:pt x="768" y="322"/>
                    </a:cubicBezTo>
                    <a:cubicBezTo>
                      <a:pt x="768" y="137"/>
                      <a:pt x="608" y="1"/>
                      <a:pt x="431" y="1"/>
                    </a:cubicBezTo>
                    <a:close/>
                  </a:path>
                </a:pathLst>
              </a:custGeom>
              <a:solidFill>
                <a:srgbClr val="E040FB"/>
              </a:solidFill>
              <a:ln w="15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2677;p70">
                <a:extLst>
                  <a:ext uri="{FF2B5EF4-FFF2-40B4-BE49-F238E27FC236}">
                    <a16:creationId xmlns:a16="http://schemas.microsoft.com/office/drawing/2014/main" id="{22E6A3F2-1AEC-B5A4-87DA-91D6707923FF}"/>
                  </a:ext>
                </a:extLst>
              </p:cNvPr>
              <p:cNvSpPr/>
              <p:nvPr/>
            </p:nvSpPr>
            <p:spPr>
              <a:xfrm>
                <a:off x="7089075" y="2692327"/>
                <a:ext cx="16400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301" y="0"/>
                    </a:moveTo>
                    <a:cubicBezTo>
                      <a:pt x="134" y="0"/>
                      <a:pt x="1" y="134"/>
                      <a:pt x="1" y="301"/>
                    </a:cubicBezTo>
                    <a:cubicBezTo>
                      <a:pt x="1" y="501"/>
                      <a:pt x="134" y="634"/>
                      <a:pt x="301" y="634"/>
                    </a:cubicBezTo>
                    <a:cubicBezTo>
                      <a:pt x="501" y="634"/>
                      <a:pt x="635" y="501"/>
                      <a:pt x="635" y="301"/>
                    </a:cubicBezTo>
                    <a:cubicBezTo>
                      <a:pt x="635" y="134"/>
                      <a:pt x="501" y="0"/>
                      <a:pt x="301" y="0"/>
                    </a:cubicBezTo>
                    <a:close/>
                  </a:path>
                </a:pathLst>
              </a:custGeom>
              <a:solidFill>
                <a:srgbClr val="0288D1"/>
              </a:solidFill>
              <a:ln w="15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2678;p70">
                <a:extLst>
                  <a:ext uri="{FF2B5EF4-FFF2-40B4-BE49-F238E27FC236}">
                    <a16:creationId xmlns:a16="http://schemas.microsoft.com/office/drawing/2014/main" id="{56CF82F4-FFA9-6AEE-2078-8AFB89E34968}"/>
                  </a:ext>
                </a:extLst>
              </p:cNvPr>
              <p:cNvSpPr/>
              <p:nvPr/>
            </p:nvSpPr>
            <p:spPr>
              <a:xfrm>
                <a:off x="7264833" y="2888205"/>
                <a:ext cx="19836" cy="16943"/>
              </a:xfrm>
              <a:custGeom>
                <a:avLst/>
                <a:gdLst/>
                <a:ahLst/>
                <a:cxnLst/>
                <a:rect l="l" t="t" r="r" b="b"/>
                <a:pathLst>
                  <a:path w="768" h="656" extrusionOk="0">
                    <a:moveTo>
                      <a:pt x="417" y="0"/>
                    </a:moveTo>
                    <a:cubicBezTo>
                      <a:pt x="339" y="0"/>
                      <a:pt x="262" y="27"/>
                      <a:pt x="201" y="89"/>
                    </a:cubicBezTo>
                    <a:cubicBezTo>
                      <a:pt x="1" y="289"/>
                      <a:pt x="134" y="656"/>
                      <a:pt x="434" y="656"/>
                    </a:cubicBezTo>
                    <a:cubicBezTo>
                      <a:pt x="601" y="656"/>
                      <a:pt x="768" y="489"/>
                      <a:pt x="768" y="322"/>
                    </a:cubicBezTo>
                    <a:cubicBezTo>
                      <a:pt x="768" y="137"/>
                      <a:pt x="592" y="0"/>
                      <a:pt x="417" y="0"/>
                    </a:cubicBezTo>
                    <a:close/>
                  </a:path>
                </a:pathLst>
              </a:custGeom>
              <a:solidFill>
                <a:srgbClr val="0288D1"/>
              </a:solidFill>
              <a:ln w="15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2679;p70">
                <a:extLst>
                  <a:ext uri="{FF2B5EF4-FFF2-40B4-BE49-F238E27FC236}">
                    <a16:creationId xmlns:a16="http://schemas.microsoft.com/office/drawing/2014/main" id="{9B11164D-C846-7808-FFBF-5A45D265ED5D}"/>
                  </a:ext>
                </a:extLst>
              </p:cNvPr>
              <p:cNvSpPr/>
              <p:nvPr/>
            </p:nvSpPr>
            <p:spPr>
              <a:xfrm>
                <a:off x="7334619" y="2778618"/>
                <a:ext cx="18983" cy="17124"/>
              </a:xfrm>
              <a:custGeom>
                <a:avLst/>
                <a:gdLst/>
                <a:ahLst/>
                <a:cxnLst/>
                <a:rect l="l" t="t" r="r" b="b"/>
                <a:pathLst>
                  <a:path w="735" h="663" extrusionOk="0">
                    <a:moveTo>
                      <a:pt x="423" y="0"/>
                    </a:moveTo>
                    <a:cubicBezTo>
                      <a:pt x="346" y="0"/>
                      <a:pt x="266" y="30"/>
                      <a:pt x="201" y="95"/>
                    </a:cubicBezTo>
                    <a:cubicBezTo>
                      <a:pt x="1" y="295"/>
                      <a:pt x="134" y="662"/>
                      <a:pt x="434" y="662"/>
                    </a:cubicBezTo>
                    <a:cubicBezTo>
                      <a:pt x="601" y="662"/>
                      <a:pt x="735" y="496"/>
                      <a:pt x="735" y="329"/>
                    </a:cubicBezTo>
                    <a:cubicBezTo>
                      <a:pt x="735" y="127"/>
                      <a:pt x="583" y="0"/>
                      <a:pt x="423" y="0"/>
                    </a:cubicBezTo>
                    <a:close/>
                  </a:path>
                </a:pathLst>
              </a:custGeom>
              <a:solidFill>
                <a:srgbClr val="0288D1"/>
              </a:solidFill>
              <a:ln w="15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2680;p70">
                <a:extLst>
                  <a:ext uri="{FF2B5EF4-FFF2-40B4-BE49-F238E27FC236}">
                    <a16:creationId xmlns:a16="http://schemas.microsoft.com/office/drawing/2014/main" id="{25978653-F121-3C5F-E3DA-A3929F97CBD0}"/>
                  </a:ext>
                </a:extLst>
              </p:cNvPr>
              <p:cNvSpPr/>
              <p:nvPr/>
            </p:nvSpPr>
            <p:spPr>
              <a:xfrm>
                <a:off x="7567250" y="3006057"/>
                <a:ext cx="18957" cy="16271"/>
              </a:xfrm>
              <a:custGeom>
                <a:avLst/>
                <a:gdLst/>
                <a:ahLst/>
                <a:cxnLst/>
                <a:rect l="l" t="t" r="r" b="b"/>
                <a:pathLst>
                  <a:path w="734" h="630" extrusionOk="0">
                    <a:moveTo>
                      <a:pt x="423" y="0"/>
                    </a:moveTo>
                    <a:cubicBezTo>
                      <a:pt x="345" y="0"/>
                      <a:pt x="266" y="30"/>
                      <a:pt x="200" y="96"/>
                    </a:cubicBezTo>
                    <a:cubicBezTo>
                      <a:pt x="0" y="296"/>
                      <a:pt x="134" y="629"/>
                      <a:pt x="434" y="629"/>
                    </a:cubicBezTo>
                    <a:cubicBezTo>
                      <a:pt x="601" y="629"/>
                      <a:pt x="734" y="496"/>
                      <a:pt x="734" y="329"/>
                    </a:cubicBezTo>
                    <a:cubicBezTo>
                      <a:pt x="734" y="127"/>
                      <a:pt x="583" y="0"/>
                      <a:pt x="423" y="0"/>
                    </a:cubicBezTo>
                    <a:close/>
                  </a:path>
                </a:pathLst>
              </a:custGeom>
              <a:solidFill>
                <a:srgbClr val="0288D1"/>
              </a:solidFill>
              <a:ln w="15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2681;p70">
                <a:extLst>
                  <a:ext uri="{FF2B5EF4-FFF2-40B4-BE49-F238E27FC236}">
                    <a16:creationId xmlns:a16="http://schemas.microsoft.com/office/drawing/2014/main" id="{92EAB371-C006-219B-62DD-B8D759317D27}"/>
                  </a:ext>
                </a:extLst>
              </p:cNvPr>
              <p:cNvSpPr/>
              <p:nvPr/>
            </p:nvSpPr>
            <p:spPr>
              <a:xfrm>
                <a:off x="7852414" y="2734530"/>
                <a:ext cx="16400" cy="17279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69" extrusionOk="0">
                    <a:moveTo>
                      <a:pt x="334" y="1"/>
                    </a:moveTo>
                    <a:cubicBezTo>
                      <a:pt x="134" y="1"/>
                      <a:pt x="0" y="168"/>
                      <a:pt x="0" y="334"/>
                    </a:cubicBezTo>
                    <a:cubicBezTo>
                      <a:pt x="0" y="501"/>
                      <a:pt x="134" y="668"/>
                      <a:pt x="334" y="668"/>
                    </a:cubicBezTo>
                    <a:cubicBezTo>
                      <a:pt x="501" y="668"/>
                      <a:pt x="634" y="501"/>
                      <a:pt x="634" y="334"/>
                    </a:cubicBezTo>
                    <a:cubicBezTo>
                      <a:pt x="634" y="168"/>
                      <a:pt x="501" y="1"/>
                      <a:pt x="334" y="1"/>
                    </a:cubicBezTo>
                    <a:close/>
                  </a:path>
                </a:pathLst>
              </a:custGeom>
              <a:solidFill>
                <a:srgbClr val="0288D1"/>
              </a:solidFill>
              <a:ln w="15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2682;p70">
                <a:extLst>
                  <a:ext uri="{FF2B5EF4-FFF2-40B4-BE49-F238E27FC236}">
                    <a16:creationId xmlns:a16="http://schemas.microsoft.com/office/drawing/2014/main" id="{A25AB234-97F9-66EA-D1B5-A6FF3C169C46}"/>
                  </a:ext>
                </a:extLst>
              </p:cNvPr>
              <p:cNvSpPr/>
              <p:nvPr/>
            </p:nvSpPr>
            <p:spPr>
              <a:xfrm>
                <a:off x="7423363" y="2808759"/>
                <a:ext cx="18983" cy="16271"/>
              </a:xfrm>
              <a:custGeom>
                <a:avLst/>
                <a:gdLst/>
                <a:ahLst/>
                <a:cxnLst/>
                <a:rect l="l" t="t" r="r" b="b"/>
                <a:pathLst>
                  <a:path w="735" h="630" extrusionOk="0">
                    <a:moveTo>
                      <a:pt x="423" y="1"/>
                    </a:moveTo>
                    <a:cubicBezTo>
                      <a:pt x="346" y="1"/>
                      <a:pt x="266" y="30"/>
                      <a:pt x="201" y="96"/>
                    </a:cubicBezTo>
                    <a:cubicBezTo>
                      <a:pt x="0" y="296"/>
                      <a:pt x="134" y="629"/>
                      <a:pt x="434" y="629"/>
                    </a:cubicBezTo>
                    <a:cubicBezTo>
                      <a:pt x="601" y="629"/>
                      <a:pt x="734" y="496"/>
                      <a:pt x="734" y="329"/>
                    </a:cubicBezTo>
                    <a:cubicBezTo>
                      <a:pt x="734" y="127"/>
                      <a:pt x="583" y="1"/>
                      <a:pt x="423" y="1"/>
                    </a:cubicBezTo>
                    <a:close/>
                  </a:path>
                </a:pathLst>
              </a:custGeom>
              <a:solidFill>
                <a:srgbClr val="E040FB"/>
              </a:solidFill>
              <a:ln w="15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2683;p70">
                <a:extLst>
                  <a:ext uri="{FF2B5EF4-FFF2-40B4-BE49-F238E27FC236}">
                    <a16:creationId xmlns:a16="http://schemas.microsoft.com/office/drawing/2014/main" id="{3C6EEE0F-AAFC-6377-9AAE-41172EBD95C6}"/>
                  </a:ext>
                </a:extLst>
              </p:cNvPr>
              <p:cNvSpPr/>
              <p:nvPr/>
            </p:nvSpPr>
            <p:spPr>
              <a:xfrm>
                <a:off x="7551727" y="2717303"/>
                <a:ext cx="16400" cy="14902"/>
              </a:xfrm>
              <a:custGeom>
                <a:avLst/>
                <a:gdLst/>
                <a:ahLst/>
                <a:cxnLst/>
                <a:rect l="l" t="t" r="r" b="b"/>
                <a:pathLst>
                  <a:path w="635" h="577" extrusionOk="0">
                    <a:moveTo>
                      <a:pt x="318" y="1"/>
                    </a:moveTo>
                    <a:cubicBezTo>
                      <a:pt x="167" y="1"/>
                      <a:pt x="17" y="101"/>
                      <a:pt x="1" y="301"/>
                    </a:cubicBezTo>
                    <a:cubicBezTo>
                      <a:pt x="17" y="484"/>
                      <a:pt x="167" y="576"/>
                      <a:pt x="318" y="576"/>
                    </a:cubicBezTo>
                    <a:cubicBezTo>
                      <a:pt x="468" y="576"/>
                      <a:pt x="618" y="484"/>
                      <a:pt x="634" y="301"/>
                    </a:cubicBezTo>
                    <a:cubicBezTo>
                      <a:pt x="618" y="101"/>
                      <a:pt x="468" y="1"/>
                      <a:pt x="318" y="1"/>
                    </a:cubicBezTo>
                    <a:close/>
                  </a:path>
                </a:pathLst>
              </a:custGeom>
              <a:solidFill>
                <a:srgbClr val="E040FB"/>
              </a:solidFill>
              <a:ln w="15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2684;p70">
                <a:extLst>
                  <a:ext uri="{FF2B5EF4-FFF2-40B4-BE49-F238E27FC236}">
                    <a16:creationId xmlns:a16="http://schemas.microsoft.com/office/drawing/2014/main" id="{4CE76588-7848-A6A4-1417-E58C5BA56C09}"/>
                  </a:ext>
                </a:extLst>
              </p:cNvPr>
              <p:cNvSpPr/>
              <p:nvPr/>
            </p:nvSpPr>
            <p:spPr>
              <a:xfrm>
                <a:off x="7850683" y="3038032"/>
                <a:ext cx="16400" cy="16814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51" extrusionOk="0">
                    <a:moveTo>
                      <a:pt x="317" y="0"/>
                    </a:moveTo>
                    <a:cubicBezTo>
                      <a:pt x="159" y="0"/>
                      <a:pt x="1" y="108"/>
                      <a:pt x="1" y="325"/>
                    </a:cubicBezTo>
                    <a:cubicBezTo>
                      <a:pt x="1" y="542"/>
                      <a:pt x="159" y="650"/>
                      <a:pt x="317" y="650"/>
                    </a:cubicBezTo>
                    <a:cubicBezTo>
                      <a:pt x="476" y="650"/>
                      <a:pt x="634" y="542"/>
                      <a:pt x="634" y="325"/>
                    </a:cubicBezTo>
                    <a:cubicBezTo>
                      <a:pt x="634" y="108"/>
                      <a:pt x="476" y="0"/>
                      <a:pt x="317" y="0"/>
                    </a:cubicBezTo>
                    <a:close/>
                  </a:path>
                </a:pathLst>
              </a:custGeom>
              <a:solidFill>
                <a:srgbClr val="E040FB"/>
              </a:solidFill>
              <a:ln w="15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2685;p70">
                <a:extLst>
                  <a:ext uri="{FF2B5EF4-FFF2-40B4-BE49-F238E27FC236}">
                    <a16:creationId xmlns:a16="http://schemas.microsoft.com/office/drawing/2014/main" id="{0E19C866-B328-DEA5-CCD9-44855965712D}"/>
                  </a:ext>
                </a:extLst>
              </p:cNvPr>
              <p:cNvSpPr/>
              <p:nvPr/>
            </p:nvSpPr>
            <p:spPr>
              <a:xfrm>
                <a:off x="7936845" y="2670787"/>
                <a:ext cx="485919" cy="446299"/>
              </a:xfrm>
              <a:custGeom>
                <a:avLst/>
                <a:gdLst/>
                <a:ahLst/>
                <a:cxnLst/>
                <a:rect l="l" t="t" r="r" b="b"/>
                <a:pathLst>
                  <a:path w="18814" h="17280" fill="none" extrusionOk="0">
                    <a:moveTo>
                      <a:pt x="16179" y="4671"/>
                    </a:moveTo>
                    <a:cubicBezTo>
                      <a:pt x="18814" y="10942"/>
                      <a:pt x="12476" y="17280"/>
                      <a:pt x="6205" y="14644"/>
                    </a:cubicBezTo>
                    <a:cubicBezTo>
                      <a:pt x="4370" y="13877"/>
                      <a:pt x="2902" y="12409"/>
                      <a:pt x="2135" y="10575"/>
                    </a:cubicBezTo>
                    <a:cubicBezTo>
                      <a:pt x="0" y="5571"/>
                      <a:pt x="3703" y="0"/>
                      <a:pt x="9140" y="0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2686;p70">
                <a:extLst>
                  <a:ext uri="{FF2B5EF4-FFF2-40B4-BE49-F238E27FC236}">
                    <a16:creationId xmlns:a16="http://schemas.microsoft.com/office/drawing/2014/main" id="{5C3FD255-CDA9-AF70-07C3-8211C5957206}"/>
                  </a:ext>
                </a:extLst>
              </p:cNvPr>
              <p:cNvSpPr/>
              <p:nvPr/>
            </p:nvSpPr>
            <p:spPr>
              <a:xfrm>
                <a:off x="7994570" y="2718181"/>
                <a:ext cx="284335" cy="329972"/>
              </a:xfrm>
              <a:custGeom>
                <a:avLst/>
                <a:gdLst/>
                <a:ahLst/>
                <a:cxnLst/>
                <a:rect l="l" t="t" r="r" b="b"/>
                <a:pathLst>
                  <a:path w="11009" h="12776" fill="none" extrusionOk="0">
                    <a:moveTo>
                      <a:pt x="11008" y="9874"/>
                    </a:moveTo>
                    <a:cubicBezTo>
                      <a:pt x="8106" y="12776"/>
                      <a:pt x="3169" y="11809"/>
                      <a:pt x="1568" y="8006"/>
                    </a:cubicBezTo>
                    <a:cubicBezTo>
                      <a:pt x="0" y="4203"/>
                      <a:pt x="2802" y="0"/>
                      <a:pt x="6905" y="0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1" name="Google Shape;2687;p70">
              <a:extLst>
                <a:ext uri="{FF2B5EF4-FFF2-40B4-BE49-F238E27FC236}">
                  <a16:creationId xmlns:a16="http://schemas.microsoft.com/office/drawing/2014/main" id="{D01C2973-4BA7-5B5A-16B5-BA295CDD35F6}"/>
                </a:ext>
              </a:extLst>
            </p:cNvPr>
            <p:cNvSpPr/>
            <p:nvPr/>
          </p:nvSpPr>
          <p:spPr>
            <a:xfrm>
              <a:off x="6429925" y="2074500"/>
              <a:ext cx="194400" cy="194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2688;p70">
              <a:extLst>
                <a:ext uri="{FF2B5EF4-FFF2-40B4-BE49-F238E27FC236}">
                  <a16:creationId xmlns:a16="http://schemas.microsoft.com/office/drawing/2014/main" id="{104F2E0A-A133-D711-B36D-875CB82EA226}"/>
                </a:ext>
              </a:extLst>
            </p:cNvPr>
            <p:cNvSpPr/>
            <p:nvPr/>
          </p:nvSpPr>
          <p:spPr>
            <a:xfrm>
              <a:off x="5178700" y="3340113"/>
              <a:ext cx="80100" cy="80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2689;p70">
              <a:extLst>
                <a:ext uri="{FF2B5EF4-FFF2-40B4-BE49-F238E27FC236}">
                  <a16:creationId xmlns:a16="http://schemas.microsoft.com/office/drawing/2014/main" id="{FCEC66F3-D3A2-1A5C-6165-24138CE18FA7}"/>
                </a:ext>
              </a:extLst>
            </p:cNvPr>
            <p:cNvSpPr/>
            <p:nvPr/>
          </p:nvSpPr>
          <p:spPr>
            <a:xfrm>
              <a:off x="5450550" y="4183550"/>
              <a:ext cx="42300" cy="42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2690;p70">
              <a:extLst>
                <a:ext uri="{FF2B5EF4-FFF2-40B4-BE49-F238E27FC236}">
                  <a16:creationId xmlns:a16="http://schemas.microsoft.com/office/drawing/2014/main" id="{FFEDA3E8-82C2-4EE5-0782-84DF4D990945}"/>
                </a:ext>
              </a:extLst>
            </p:cNvPr>
            <p:cNvSpPr/>
            <p:nvPr/>
          </p:nvSpPr>
          <p:spPr>
            <a:xfrm>
              <a:off x="8207950" y="3282975"/>
              <a:ext cx="194400" cy="1944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2691;p70">
              <a:extLst>
                <a:ext uri="{FF2B5EF4-FFF2-40B4-BE49-F238E27FC236}">
                  <a16:creationId xmlns:a16="http://schemas.microsoft.com/office/drawing/2014/main" id="{C746A1C5-A917-D867-37BD-33DC5AF64766}"/>
                </a:ext>
              </a:extLst>
            </p:cNvPr>
            <p:cNvSpPr/>
            <p:nvPr/>
          </p:nvSpPr>
          <p:spPr>
            <a:xfrm>
              <a:off x="5764875" y="2032200"/>
              <a:ext cx="42300" cy="423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2692;p70">
              <a:extLst>
                <a:ext uri="{FF2B5EF4-FFF2-40B4-BE49-F238E27FC236}">
                  <a16:creationId xmlns:a16="http://schemas.microsoft.com/office/drawing/2014/main" id="{5090B2A3-B268-C939-2394-70DE8961827C}"/>
                </a:ext>
              </a:extLst>
            </p:cNvPr>
            <p:cNvSpPr/>
            <p:nvPr/>
          </p:nvSpPr>
          <p:spPr>
            <a:xfrm>
              <a:off x="6782100" y="1900588"/>
              <a:ext cx="80100" cy="801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2693;p70">
              <a:extLst>
                <a:ext uri="{FF2B5EF4-FFF2-40B4-BE49-F238E27FC236}">
                  <a16:creationId xmlns:a16="http://schemas.microsoft.com/office/drawing/2014/main" id="{B5B0DD51-7D22-392F-A128-468CBAB34054}"/>
                </a:ext>
              </a:extLst>
            </p:cNvPr>
            <p:cNvSpPr/>
            <p:nvPr/>
          </p:nvSpPr>
          <p:spPr>
            <a:xfrm>
              <a:off x="6334675" y="4225850"/>
              <a:ext cx="194400" cy="194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2694;p70">
              <a:extLst>
                <a:ext uri="{FF2B5EF4-FFF2-40B4-BE49-F238E27FC236}">
                  <a16:creationId xmlns:a16="http://schemas.microsoft.com/office/drawing/2014/main" id="{415540D5-077E-AFF4-192B-C74725EDD5B9}"/>
                </a:ext>
              </a:extLst>
            </p:cNvPr>
            <p:cNvSpPr/>
            <p:nvPr/>
          </p:nvSpPr>
          <p:spPr>
            <a:xfrm>
              <a:off x="5231988" y="3759213"/>
              <a:ext cx="80100" cy="801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2695;p70">
              <a:extLst>
                <a:ext uri="{FF2B5EF4-FFF2-40B4-BE49-F238E27FC236}">
                  <a16:creationId xmlns:a16="http://schemas.microsoft.com/office/drawing/2014/main" id="{15D11276-5CD0-A5F1-C836-C947CBFCB086}"/>
                </a:ext>
              </a:extLst>
            </p:cNvPr>
            <p:cNvSpPr/>
            <p:nvPr/>
          </p:nvSpPr>
          <p:spPr>
            <a:xfrm>
              <a:off x="7858100" y="2122804"/>
              <a:ext cx="97800" cy="978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2696;p70">
              <a:extLst>
                <a:ext uri="{FF2B5EF4-FFF2-40B4-BE49-F238E27FC236}">
                  <a16:creationId xmlns:a16="http://schemas.microsoft.com/office/drawing/2014/main" id="{D26302F8-336A-A6CC-C13A-613592063F4B}"/>
                </a:ext>
              </a:extLst>
            </p:cNvPr>
            <p:cNvSpPr/>
            <p:nvPr/>
          </p:nvSpPr>
          <p:spPr>
            <a:xfrm>
              <a:off x="7676975" y="1900588"/>
              <a:ext cx="80100" cy="80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observationS:</a:t>
            </a:r>
            <a:endParaRPr dirty="0"/>
          </a:p>
        </p:txBody>
      </p:sp>
      <p:grpSp>
        <p:nvGrpSpPr>
          <p:cNvPr id="356" name="Google Shape;356;p36"/>
          <p:cNvGrpSpPr/>
          <p:nvPr/>
        </p:nvGrpSpPr>
        <p:grpSpPr>
          <a:xfrm rot="5400000">
            <a:off x="1093235" y="3902093"/>
            <a:ext cx="612965" cy="612965"/>
            <a:chOff x="5208200" y="980975"/>
            <a:chExt cx="440475" cy="440475"/>
          </a:xfrm>
        </p:grpSpPr>
        <p:sp>
          <p:nvSpPr>
            <p:cNvPr id="357" name="Google Shape;357;p36"/>
            <p:cNvSpPr/>
            <p:nvPr/>
          </p:nvSpPr>
          <p:spPr>
            <a:xfrm>
              <a:off x="5208200" y="980975"/>
              <a:ext cx="197300" cy="199975"/>
            </a:xfrm>
            <a:custGeom>
              <a:avLst/>
              <a:gdLst/>
              <a:ahLst/>
              <a:cxnLst/>
              <a:rect l="l" t="t" r="r" b="b"/>
              <a:pathLst>
                <a:path w="7892" h="7999" extrusionOk="0">
                  <a:moveTo>
                    <a:pt x="7892" y="0"/>
                  </a:moveTo>
                  <a:cubicBezTo>
                    <a:pt x="3510" y="72"/>
                    <a:pt x="0" y="3617"/>
                    <a:pt x="0" y="7999"/>
                  </a:cubicBezTo>
                  <a:lnTo>
                    <a:pt x="7892" y="799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5233125" y="1005900"/>
              <a:ext cx="415550" cy="415550"/>
            </a:xfrm>
            <a:custGeom>
              <a:avLst/>
              <a:gdLst/>
              <a:ahLst/>
              <a:cxnLst/>
              <a:rect l="l" t="t" r="r" b="b"/>
              <a:pathLst>
                <a:path w="16622" h="16622" extrusionOk="0">
                  <a:moveTo>
                    <a:pt x="7999" y="1"/>
                  </a:moveTo>
                  <a:lnTo>
                    <a:pt x="7892" y="1"/>
                  </a:lnTo>
                  <a:lnTo>
                    <a:pt x="7892" y="8000"/>
                  </a:lnTo>
                  <a:lnTo>
                    <a:pt x="1" y="8000"/>
                  </a:lnTo>
                  <a:cubicBezTo>
                    <a:pt x="1" y="11242"/>
                    <a:pt x="1960" y="14145"/>
                    <a:pt x="4935" y="15392"/>
                  </a:cubicBezTo>
                  <a:cubicBezTo>
                    <a:pt x="7928" y="16622"/>
                    <a:pt x="11366" y="15945"/>
                    <a:pt x="13664" y="13647"/>
                  </a:cubicBezTo>
                  <a:cubicBezTo>
                    <a:pt x="15945" y="11366"/>
                    <a:pt x="16621" y="7928"/>
                    <a:pt x="15392" y="4935"/>
                  </a:cubicBezTo>
                  <a:cubicBezTo>
                    <a:pt x="14145" y="1943"/>
                    <a:pt x="11242" y="1"/>
                    <a:pt x="799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36"/>
          <p:cNvGrpSpPr/>
          <p:nvPr/>
        </p:nvGrpSpPr>
        <p:grpSpPr>
          <a:xfrm>
            <a:off x="6066397" y="3338339"/>
            <a:ext cx="695830" cy="243805"/>
            <a:chOff x="2271950" y="2722775"/>
            <a:chExt cx="575875" cy="201775"/>
          </a:xfrm>
        </p:grpSpPr>
        <p:sp>
          <p:nvSpPr>
            <p:cNvPr id="360" name="Google Shape;360;p36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6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5" name="Google Shape;365;p36"/>
          <p:cNvSpPr/>
          <p:nvPr/>
        </p:nvSpPr>
        <p:spPr>
          <a:xfrm rot="7201932">
            <a:off x="7909637" y="1678403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6"/>
          <p:cNvSpPr/>
          <p:nvPr/>
        </p:nvSpPr>
        <p:spPr>
          <a:xfrm>
            <a:off x="7530851" y="384176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6"/>
          <p:cNvSpPr/>
          <p:nvPr/>
        </p:nvSpPr>
        <p:spPr>
          <a:xfrm rot="7198898">
            <a:off x="7370780" y="856474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6"/>
          <p:cNvSpPr/>
          <p:nvPr/>
        </p:nvSpPr>
        <p:spPr>
          <a:xfrm rot="7201932">
            <a:off x="7821662" y="277244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6"/>
          <p:cNvSpPr/>
          <p:nvPr/>
        </p:nvSpPr>
        <p:spPr>
          <a:xfrm rot="-1685758">
            <a:off x="7151203" y="18657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6"/>
          <p:cNvSpPr/>
          <p:nvPr/>
        </p:nvSpPr>
        <p:spPr>
          <a:xfrm>
            <a:off x="2635388" y="3617213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6"/>
          <p:cNvSpPr/>
          <p:nvPr/>
        </p:nvSpPr>
        <p:spPr>
          <a:xfrm>
            <a:off x="4246262" y="353637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6"/>
          <p:cNvSpPr/>
          <p:nvPr/>
        </p:nvSpPr>
        <p:spPr>
          <a:xfrm>
            <a:off x="8013038" y="3288315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6"/>
          <p:cNvSpPr/>
          <p:nvPr/>
        </p:nvSpPr>
        <p:spPr>
          <a:xfrm>
            <a:off x="3256863" y="418483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6"/>
          <p:cNvSpPr/>
          <p:nvPr/>
        </p:nvSpPr>
        <p:spPr>
          <a:xfrm>
            <a:off x="5887138" y="41159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6"/>
          <p:cNvSpPr/>
          <p:nvPr/>
        </p:nvSpPr>
        <p:spPr>
          <a:xfrm rot="-1685758">
            <a:off x="5627203" y="39183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6"/>
          <p:cNvSpPr/>
          <p:nvPr/>
        </p:nvSpPr>
        <p:spPr>
          <a:xfrm>
            <a:off x="7140562" y="28289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6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6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A57065-221C-8A4A-E6A4-A3F915283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10" y="1314285"/>
            <a:ext cx="8767379" cy="24655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p67"/>
          <p:cNvSpPr txBox="1">
            <a:spLocks noGrp="1"/>
          </p:cNvSpPr>
          <p:nvPr>
            <p:ph type="title" idx="4"/>
          </p:nvPr>
        </p:nvSpPr>
        <p:spPr>
          <a:xfrm>
            <a:off x="6143550" y="1423688"/>
            <a:ext cx="2558863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/>
              <a:t>THANK YOU!</a:t>
            </a:r>
            <a:endParaRPr sz="7200" b="1" dirty="0"/>
          </a:p>
        </p:txBody>
      </p:sp>
      <p:grpSp>
        <p:nvGrpSpPr>
          <p:cNvPr id="2176" name="Google Shape;2176;p67"/>
          <p:cNvGrpSpPr/>
          <p:nvPr/>
        </p:nvGrpSpPr>
        <p:grpSpPr>
          <a:xfrm>
            <a:off x="309280" y="1005277"/>
            <a:ext cx="3852862" cy="3290153"/>
            <a:chOff x="409488" y="1216888"/>
            <a:chExt cx="3852862" cy="3290153"/>
          </a:xfrm>
        </p:grpSpPr>
        <p:sp>
          <p:nvSpPr>
            <p:cNvPr id="2177" name="Google Shape;2177;p67"/>
            <p:cNvSpPr/>
            <p:nvPr/>
          </p:nvSpPr>
          <p:spPr>
            <a:xfrm>
              <a:off x="706058" y="2669198"/>
              <a:ext cx="517858" cy="491540"/>
            </a:xfrm>
            <a:custGeom>
              <a:avLst/>
              <a:gdLst/>
              <a:ahLst/>
              <a:cxnLst/>
              <a:rect l="l" t="t" r="r" b="b"/>
              <a:pathLst>
                <a:path w="12613" h="11972" extrusionOk="0">
                  <a:moveTo>
                    <a:pt x="6823" y="428"/>
                  </a:moveTo>
                  <a:lnTo>
                    <a:pt x="8266" y="3350"/>
                  </a:lnTo>
                  <a:cubicBezTo>
                    <a:pt x="8355" y="3528"/>
                    <a:pt x="8515" y="3653"/>
                    <a:pt x="8711" y="3670"/>
                  </a:cubicBezTo>
                  <a:lnTo>
                    <a:pt x="11936" y="4134"/>
                  </a:lnTo>
                  <a:cubicBezTo>
                    <a:pt x="12417" y="4205"/>
                    <a:pt x="12613" y="4793"/>
                    <a:pt x="12256" y="5131"/>
                  </a:cubicBezTo>
                  <a:lnTo>
                    <a:pt x="9923" y="7411"/>
                  </a:lnTo>
                  <a:cubicBezTo>
                    <a:pt x="9798" y="7536"/>
                    <a:pt x="9727" y="7732"/>
                    <a:pt x="9762" y="7928"/>
                  </a:cubicBezTo>
                  <a:lnTo>
                    <a:pt x="10315" y="11135"/>
                  </a:lnTo>
                  <a:cubicBezTo>
                    <a:pt x="10386" y="11616"/>
                    <a:pt x="9887" y="11972"/>
                    <a:pt x="9477" y="11740"/>
                  </a:cubicBezTo>
                  <a:lnTo>
                    <a:pt x="6574" y="10226"/>
                  </a:lnTo>
                  <a:cubicBezTo>
                    <a:pt x="6395" y="10137"/>
                    <a:pt x="6200" y="10137"/>
                    <a:pt x="6039" y="10226"/>
                  </a:cubicBezTo>
                  <a:lnTo>
                    <a:pt x="3135" y="11740"/>
                  </a:lnTo>
                  <a:cubicBezTo>
                    <a:pt x="2708" y="11972"/>
                    <a:pt x="2209" y="11616"/>
                    <a:pt x="2298" y="11135"/>
                  </a:cubicBezTo>
                  <a:lnTo>
                    <a:pt x="2850" y="7928"/>
                  </a:lnTo>
                  <a:cubicBezTo>
                    <a:pt x="2886" y="7732"/>
                    <a:pt x="2815" y="7536"/>
                    <a:pt x="2672" y="7411"/>
                  </a:cubicBezTo>
                  <a:lnTo>
                    <a:pt x="339" y="5131"/>
                  </a:lnTo>
                  <a:cubicBezTo>
                    <a:pt x="0" y="4793"/>
                    <a:pt x="196" y="4205"/>
                    <a:pt x="659" y="4134"/>
                  </a:cubicBezTo>
                  <a:lnTo>
                    <a:pt x="3901" y="3670"/>
                  </a:lnTo>
                  <a:cubicBezTo>
                    <a:pt x="4080" y="3653"/>
                    <a:pt x="4258" y="3528"/>
                    <a:pt x="4347" y="3350"/>
                  </a:cubicBezTo>
                  <a:lnTo>
                    <a:pt x="5790" y="428"/>
                  </a:lnTo>
                  <a:cubicBezTo>
                    <a:pt x="6004" y="1"/>
                    <a:pt x="6609" y="1"/>
                    <a:pt x="6823" y="42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67"/>
            <p:cNvSpPr/>
            <p:nvPr/>
          </p:nvSpPr>
          <p:spPr>
            <a:xfrm>
              <a:off x="3947025" y="1216888"/>
              <a:ext cx="315325" cy="299300"/>
            </a:xfrm>
            <a:custGeom>
              <a:avLst/>
              <a:gdLst/>
              <a:ahLst/>
              <a:cxnLst/>
              <a:rect l="l" t="t" r="r" b="b"/>
              <a:pathLst>
                <a:path w="12613" h="11972" extrusionOk="0">
                  <a:moveTo>
                    <a:pt x="6823" y="428"/>
                  </a:moveTo>
                  <a:lnTo>
                    <a:pt x="8266" y="3350"/>
                  </a:lnTo>
                  <a:cubicBezTo>
                    <a:pt x="8355" y="3528"/>
                    <a:pt x="8515" y="3653"/>
                    <a:pt x="8711" y="3670"/>
                  </a:cubicBezTo>
                  <a:lnTo>
                    <a:pt x="11936" y="4134"/>
                  </a:lnTo>
                  <a:cubicBezTo>
                    <a:pt x="12417" y="4205"/>
                    <a:pt x="12613" y="4793"/>
                    <a:pt x="12256" y="5131"/>
                  </a:cubicBezTo>
                  <a:lnTo>
                    <a:pt x="9923" y="7411"/>
                  </a:lnTo>
                  <a:cubicBezTo>
                    <a:pt x="9798" y="7536"/>
                    <a:pt x="9727" y="7732"/>
                    <a:pt x="9762" y="7928"/>
                  </a:cubicBezTo>
                  <a:lnTo>
                    <a:pt x="10315" y="11135"/>
                  </a:lnTo>
                  <a:cubicBezTo>
                    <a:pt x="10386" y="11616"/>
                    <a:pt x="9887" y="11972"/>
                    <a:pt x="9477" y="11740"/>
                  </a:cubicBezTo>
                  <a:lnTo>
                    <a:pt x="6574" y="10226"/>
                  </a:lnTo>
                  <a:cubicBezTo>
                    <a:pt x="6395" y="10137"/>
                    <a:pt x="6200" y="10137"/>
                    <a:pt x="6039" y="10226"/>
                  </a:cubicBezTo>
                  <a:lnTo>
                    <a:pt x="3135" y="11740"/>
                  </a:lnTo>
                  <a:cubicBezTo>
                    <a:pt x="2708" y="11972"/>
                    <a:pt x="2209" y="11616"/>
                    <a:pt x="2298" y="11135"/>
                  </a:cubicBezTo>
                  <a:lnTo>
                    <a:pt x="2850" y="7928"/>
                  </a:lnTo>
                  <a:cubicBezTo>
                    <a:pt x="2886" y="7732"/>
                    <a:pt x="2815" y="7536"/>
                    <a:pt x="2672" y="7411"/>
                  </a:cubicBezTo>
                  <a:lnTo>
                    <a:pt x="339" y="5131"/>
                  </a:lnTo>
                  <a:cubicBezTo>
                    <a:pt x="0" y="4793"/>
                    <a:pt x="196" y="4205"/>
                    <a:pt x="659" y="4134"/>
                  </a:cubicBezTo>
                  <a:lnTo>
                    <a:pt x="3901" y="3670"/>
                  </a:lnTo>
                  <a:cubicBezTo>
                    <a:pt x="4080" y="3653"/>
                    <a:pt x="4258" y="3528"/>
                    <a:pt x="4347" y="3350"/>
                  </a:cubicBezTo>
                  <a:lnTo>
                    <a:pt x="5790" y="428"/>
                  </a:lnTo>
                  <a:cubicBezTo>
                    <a:pt x="6004" y="1"/>
                    <a:pt x="6609" y="1"/>
                    <a:pt x="6823" y="42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79" name="Google Shape;2179;p67"/>
            <p:cNvGrpSpPr/>
            <p:nvPr/>
          </p:nvGrpSpPr>
          <p:grpSpPr>
            <a:xfrm>
              <a:off x="409488" y="1322894"/>
              <a:ext cx="3852857" cy="3184146"/>
              <a:chOff x="4021063" y="1017944"/>
              <a:chExt cx="3852857" cy="3184146"/>
            </a:xfrm>
          </p:grpSpPr>
          <p:sp>
            <p:nvSpPr>
              <p:cNvPr id="2180" name="Google Shape;2180;p67"/>
              <p:cNvSpPr/>
              <p:nvPr/>
            </p:nvSpPr>
            <p:spPr>
              <a:xfrm rot="8100000">
                <a:off x="5208370" y="3036140"/>
                <a:ext cx="969401" cy="964456"/>
              </a:xfrm>
              <a:custGeom>
                <a:avLst/>
                <a:gdLst/>
                <a:ahLst/>
                <a:cxnLst/>
                <a:rect l="l" t="t" r="r" b="b"/>
                <a:pathLst>
                  <a:path w="207404" h="206346" extrusionOk="0">
                    <a:moveTo>
                      <a:pt x="103944" y="65896"/>
                    </a:moveTo>
                    <a:cubicBezTo>
                      <a:pt x="114099" y="65896"/>
                      <a:pt x="124406" y="70041"/>
                      <a:pt x="132114" y="79198"/>
                    </a:cubicBezTo>
                    <a:cubicBezTo>
                      <a:pt x="145426" y="94943"/>
                      <a:pt x="143422" y="118417"/>
                      <a:pt x="127677" y="131728"/>
                    </a:cubicBezTo>
                    <a:lnTo>
                      <a:pt x="127677" y="131585"/>
                    </a:lnTo>
                    <a:cubicBezTo>
                      <a:pt x="120415" y="137698"/>
                      <a:pt x="112071" y="140425"/>
                      <a:pt x="103930" y="140425"/>
                    </a:cubicBezTo>
                    <a:cubicBezTo>
                      <a:pt x="83668" y="140425"/>
                      <a:pt x="64659" y="123539"/>
                      <a:pt x="66701" y="99952"/>
                    </a:cubicBezTo>
                    <a:cubicBezTo>
                      <a:pt x="68530" y="78838"/>
                      <a:pt x="86000" y="65896"/>
                      <a:pt x="103944" y="65896"/>
                    </a:cubicBezTo>
                    <a:close/>
                    <a:moveTo>
                      <a:pt x="102774" y="1"/>
                    </a:moveTo>
                    <a:cubicBezTo>
                      <a:pt x="96620" y="1"/>
                      <a:pt x="91449" y="4960"/>
                      <a:pt x="91178" y="11209"/>
                    </a:cubicBezTo>
                    <a:lnTo>
                      <a:pt x="90891" y="17507"/>
                    </a:lnTo>
                    <a:cubicBezTo>
                      <a:pt x="90748" y="22516"/>
                      <a:pt x="87456" y="26810"/>
                      <a:pt x="82589" y="28242"/>
                    </a:cubicBezTo>
                    <a:cubicBezTo>
                      <a:pt x="81015" y="28671"/>
                      <a:pt x="79297" y="29244"/>
                      <a:pt x="77723" y="29816"/>
                    </a:cubicBezTo>
                    <a:cubicBezTo>
                      <a:pt x="76506" y="30222"/>
                      <a:pt x="75252" y="30418"/>
                      <a:pt x="74008" y="30418"/>
                    </a:cubicBezTo>
                    <a:cubicBezTo>
                      <a:pt x="70424" y="30418"/>
                      <a:pt x="66929" y="28784"/>
                      <a:pt x="64698" y="25808"/>
                    </a:cubicBezTo>
                    <a:lnTo>
                      <a:pt x="60976" y="20799"/>
                    </a:lnTo>
                    <a:cubicBezTo>
                      <a:pt x="58608" y="17777"/>
                      <a:pt x="55122" y="16200"/>
                      <a:pt x="51633" y="16200"/>
                    </a:cubicBezTo>
                    <a:cubicBezTo>
                      <a:pt x="49008" y="16200"/>
                      <a:pt x="46381" y="17094"/>
                      <a:pt x="44229" y="18938"/>
                    </a:cubicBezTo>
                    <a:lnTo>
                      <a:pt x="30918" y="30102"/>
                    </a:lnTo>
                    <a:cubicBezTo>
                      <a:pt x="25908" y="34396"/>
                      <a:pt x="25335" y="41983"/>
                      <a:pt x="29773" y="46849"/>
                    </a:cubicBezTo>
                    <a:lnTo>
                      <a:pt x="34067" y="51573"/>
                    </a:lnTo>
                    <a:cubicBezTo>
                      <a:pt x="37502" y="55151"/>
                      <a:pt x="38218" y="60590"/>
                      <a:pt x="35784" y="64884"/>
                    </a:cubicBezTo>
                    <a:cubicBezTo>
                      <a:pt x="34925" y="66459"/>
                      <a:pt x="34067" y="68033"/>
                      <a:pt x="33351" y="69465"/>
                    </a:cubicBezTo>
                    <a:cubicBezTo>
                      <a:pt x="31443" y="73536"/>
                      <a:pt x="27385" y="76024"/>
                      <a:pt x="23089" y="76024"/>
                    </a:cubicBezTo>
                    <a:cubicBezTo>
                      <a:pt x="22552" y="76024"/>
                      <a:pt x="22011" y="75985"/>
                      <a:pt x="21471" y="75906"/>
                    </a:cubicBezTo>
                    <a:lnTo>
                      <a:pt x="15173" y="75047"/>
                    </a:lnTo>
                    <a:cubicBezTo>
                      <a:pt x="14730" y="74999"/>
                      <a:pt x="14290" y="74975"/>
                      <a:pt x="13855" y="74975"/>
                    </a:cubicBezTo>
                    <a:cubicBezTo>
                      <a:pt x="7823" y="74975"/>
                      <a:pt x="2682" y="79498"/>
                      <a:pt x="2147" y="85639"/>
                    </a:cubicBezTo>
                    <a:lnTo>
                      <a:pt x="573" y="102958"/>
                    </a:lnTo>
                    <a:cubicBezTo>
                      <a:pt x="0" y="109542"/>
                      <a:pt x="5153" y="115268"/>
                      <a:pt x="11738" y="115554"/>
                    </a:cubicBezTo>
                    <a:lnTo>
                      <a:pt x="18036" y="115840"/>
                    </a:lnTo>
                    <a:cubicBezTo>
                      <a:pt x="23045" y="115984"/>
                      <a:pt x="27339" y="119419"/>
                      <a:pt x="28771" y="124142"/>
                    </a:cubicBezTo>
                    <a:cubicBezTo>
                      <a:pt x="29200" y="125860"/>
                      <a:pt x="29773" y="127434"/>
                      <a:pt x="30345" y="129152"/>
                    </a:cubicBezTo>
                    <a:cubicBezTo>
                      <a:pt x="31920" y="133875"/>
                      <a:pt x="30345" y="139028"/>
                      <a:pt x="26337" y="142034"/>
                    </a:cubicBezTo>
                    <a:lnTo>
                      <a:pt x="21328" y="146042"/>
                    </a:lnTo>
                    <a:cubicBezTo>
                      <a:pt x="16032" y="150050"/>
                      <a:pt x="15316" y="157636"/>
                      <a:pt x="19610" y="162789"/>
                    </a:cubicBezTo>
                    <a:lnTo>
                      <a:pt x="30775" y="175957"/>
                    </a:lnTo>
                    <a:cubicBezTo>
                      <a:pt x="33020" y="178745"/>
                      <a:pt x="36313" y="180150"/>
                      <a:pt x="39634" y="180150"/>
                    </a:cubicBezTo>
                    <a:cubicBezTo>
                      <a:pt x="42451" y="180150"/>
                      <a:pt x="45288" y="179139"/>
                      <a:pt x="47521" y="177102"/>
                    </a:cubicBezTo>
                    <a:lnTo>
                      <a:pt x="52102" y="172808"/>
                    </a:lnTo>
                    <a:cubicBezTo>
                      <a:pt x="54335" y="170747"/>
                      <a:pt x="57134" y="169717"/>
                      <a:pt x="59975" y="169717"/>
                    </a:cubicBezTo>
                    <a:cubicBezTo>
                      <a:pt x="61869" y="169717"/>
                      <a:pt x="63782" y="170175"/>
                      <a:pt x="65556" y="171091"/>
                    </a:cubicBezTo>
                    <a:cubicBezTo>
                      <a:pt x="66988" y="171949"/>
                      <a:pt x="68562" y="172808"/>
                      <a:pt x="70137" y="173524"/>
                    </a:cubicBezTo>
                    <a:cubicBezTo>
                      <a:pt x="74574" y="175671"/>
                      <a:pt x="77150" y="180538"/>
                      <a:pt x="76578" y="185404"/>
                    </a:cubicBezTo>
                    <a:lnTo>
                      <a:pt x="75719" y="191702"/>
                    </a:lnTo>
                    <a:cubicBezTo>
                      <a:pt x="74860" y="198286"/>
                      <a:pt x="79727" y="204155"/>
                      <a:pt x="86311" y="204727"/>
                    </a:cubicBezTo>
                    <a:lnTo>
                      <a:pt x="103487" y="206302"/>
                    </a:lnTo>
                    <a:cubicBezTo>
                      <a:pt x="103830" y="206331"/>
                      <a:pt x="104170" y="206345"/>
                      <a:pt x="104508" y="206345"/>
                    </a:cubicBezTo>
                    <a:cubicBezTo>
                      <a:pt x="110784" y="206345"/>
                      <a:pt x="115955" y="201386"/>
                      <a:pt x="116226" y="195137"/>
                    </a:cubicBezTo>
                    <a:lnTo>
                      <a:pt x="116513" y="188839"/>
                    </a:lnTo>
                    <a:cubicBezTo>
                      <a:pt x="116656" y="183830"/>
                      <a:pt x="119948" y="179536"/>
                      <a:pt x="124814" y="178104"/>
                    </a:cubicBezTo>
                    <a:cubicBezTo>
                      <a:pt x="126389" y="177675"/>
                      <a:pt x="128107" y="177102"/>
                      <a:pt x="129681" y="176530"/>
                    </a:cubicBezTo>
                    <a:cubicBezTo>
                      <a:pt x="130897" y="176124"/>
                      <a:pt x="132142" y="175928"/>
                      <a:pt x="133372" y="175928"/>
                    </a:cubicBezTo>
                    <a:cubicBezTo>
                      <a:pt x="136916" y="175928"/>
                      <a:pt x="140331" y="177562"/>
                      <a:pt x="142563" y="180538"/>
                    </a:cubicBezTo>
                    <a:lnTo>
                      <a:pt x="146428" y="185547"/>
                    </a:lnTo>
                    <a:cubicBezTo>
                      <a:pt x="148785" y="188473"/>
                      <a:pt x="152249" y="190014"/>
                      <a:pt x="155720" y="190014"/>
                    </a:cubicBezTo>
                    <a:cubicBezTo>
                      <a:pt x="158363" y="190014"/>
                      <a:pt x="161009" y="189121"/>
                      <a:pt x="163175" y="187265"/>
                    </a:cubicBezTo>
                    <a:lnTo>
                      <a:pt x="176486" y="176100"/>
                    </a:lnTo>
                    <a:cubicBezTo>
                      <a:pt x="181496" y="171806"/>
                      <a:pt x="182068" y="164220"/>
                      <a:pt x="177488" y="159354"/>
                    </a:cubicBezTo>
                    <a:lnTo>
                      <a:pt x="173337" y="154773"/>
                    </a:lnTo>
                    <a:cubicBezTo>
                      <a:pt x="169902" y="151052"/>
                      <a:pt x="169186" y="145613"/>
                      <a:pt x="171620" y="141318"/>
                    </a:cubicBezTo>
                    <a:cubicBezTo>
                      <a:pt x="172478" y="139744"/>
                      <a:pt x="173337" y="138313"/>
                      <a:pt x="174053" y="136738"/>
                    </a:cubicBezTo>
                    <a:cubicBezTo>
                      <a:pt x="175961" y="132667"/>
                      <a:pt x="180019" y="130179"/>
                      <a:pt x="184315" y="130179"/>
                    </a:cubicBezTo>
                    <a:cubicBezTo>
                      <a:pt x="184852" y="130179"/>
                      <a:pt x="185392" y="130218"/>
                      <a:pt x="185933" y="130297"/>
                    </a:cubicBezTo>
                    <a:lnTo>
                      <a:pt x="192231" y="131156"/>
                    </a:lnTo>
                    <a:cubicBezTo>
                      <a:pt x="192739" y="131222"/>
                      <a:pt x="193242" y="131254"/>
                      <a:pt x="193739" y="131254"/>
                    </a:cubicBezTo>
                    <a:cubicBezTo>
                      <a:pt x="199689" y="131254"/>
                      <a:pt x="204728" y="126641"/>
                      <a:pt x="205256" y="120564"/>
                    </a:cubicBezTo>
                    <a:lnTo>
                      <a:pt x="206831" y="103245"/>
                    </a:lnTo>
                    <a:cubicBezTo>
                      <a:pt x="207403" y="96660"/>
                      <a:pt x="202251" y="90935"/>
                      <a:pt x="195666" y="90649"/>
                    </a:cubicBezTo>
                    <a:lnTo>
                      <a:pt x="189368" y="90362"/>
                    </a:lnTo>
                    <a:cubicBezTo>
                      <a:pt x="184359" y="90219"/>
                      <a:pt x="180065" y="86927"/>
                      <a:pt x="178633" y="82060"/>
                    </a:cubicBezTo>
                    <a:cubicBezTo>
                      <a:pt x="178204" y="80343"/>
                      <a:pt x="177631" y="78768"/>
                      <a:pt x="177059" y="77194"/>
                    </a:cubicBezTo>
                    <a:cubicBezTo>
                      <a:pt x="175484" y="72470"/>
                      <a:pt x="177059" y="67174"/>
                      <a:pt x="181067" y="64169"/>
                    </a:cubicBezTo>
                    <a:lnTo>
                      <a:pt x="185933" y="60447"/>
                    </a:lnTo>
                    <a:cubicBezTo>
                      <a:pt x="191229" y="56296"/>
                      <a:pt x="192088" y="48710"/>
                      <a:pt x="187794" y="43700"/>
                    </a:cubicBezTo>
                    <a:lnTo>
                      <a:pt x="176629" y="30389"/>
                    </a:lnTo>
                    <a:cubicBezTo>
                      <a:pt x="174288" y="27657"/>
                      <a:pt x="170967" y="26244"/>
                      <a:pt x="167642" y="26244"/>
                    </a:cubicBezTo>
                    <a:cubicBezTo>
                      <a:pt x="164870" y="26244"/>
                      <a:pt x="162095" y="27226"/>
                      <a:pt x="159883" y="29244"/>
                    </a:cubicBezTo>
                    <a:lnTo>
                      <a:pt x="155302" y="33538"/>
                    </a:lnTo>
                    <a:cubicBezTo>
                      <a:pt x="153069" y="35599"/>
                      <a:pt x="150218" y="36629"/>
                      <a:pt x="147367" y="36629"/>
                    </a:cubicBezTo>
                    <a:cubicBezTo>
                      <a:pt x="145466" y="36629"/>
                      <a:pt x="143565" y="36171"/>
                      <a:pt x="141847" y="35255"/>
                    </a:cubicBezTo>
                    <a:cubicBezTo>
                      <a:pt x="140273" y="34396"/>
                      <a:pt x="138842" y="33538"/>
                      <a:pt x="137267" y="32822"/>
                    </a:cubicBezTo>
                    <a:cubicBezTo>
                      <a:pt x="132687" y="30675"/>
                      <a:pt x="130110" y="25808"/>
                      <a:pt x="130826" y="20942"/>
                    </a:cubicBezTo>
                    <a:lnTo>
                      <a:pt x="131685" y="14644"/>
                    </a:lnTo>
                    <a:cubicBezTo>
                      <a:pt x="132544" y="8060"/>
                      <a:pt x="127677" y="2191"/>
                      <a:pt x="121093" y="1618"/>
                    </a:cubicBezTo>
                    <a:lnTo>
                      <a:pt x="103774" y="44"/>
                    </a:lnTo>
                    <a:cubicBezTo>
                      <a:pt x="103438" y="15"/>
                      <a:pt x="103104" y="1"/>
                      <a:pt x="1027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67"/>
              <p:cNvSpPr/>
              <p:nvPr/>
            </p:nvSpPr>
            <p:spPr>
              <a:xfrm rot="7198710">
                <a:off x="5377611" y="1283939"/>
                <a:ext cx="630918" cy="627700"/>
              </a:xfrm>
              <a:custGeom>
                <a:avLst/>
                <a:gdLst/>
                <a:ahLst/>
                <a:cxnLst/>
                <a:rect l="l" t="t" r="r" b="b"/>
                <a:pathLst>
                  <a:path w="207404" h="206346" extrusionOk="0">
                    <a:moveTo>
                      <a:pt x="103944" y="65896"/>
                    </a:moveTo>
                    <a:cubicBezTo>
                      <a:pt x="114099" y="65896"/>
                      <a:pt x="124406" y="70041"/>
                      <a:pt x="132114" y="79198"/>
                    </a:cubicBezTo>
                    <a:cubicBezTo>
                      <a:pt x="145426" y="94943"/>
                      <a:pt x="143422" y="118417"/>
                      <a:pt x="127677" y="131728"/>
                    </a:cubicBezTo>
                    <a:lnTo>
                      <a:pt x="127677" y="131585"/>
                    </a:lnTo>
                    <a:cubicBezTo>
                      <a:pt x="120415" y="137698"/>
                      <a:pt x="112071" y="140425"/>
                      <a:pt x="103930" y="140425"/>
                    </a:cubicBezTo>
                    <a:cubicBezTo>
                      <a:pt x="83668" y="140425"/>
                      <a:pt x="64659" y="123539"/>
                      <a:pt x="66701" y="99952"/>
                    </a:cubicBezTo>
                    <a:cubicBezTo>
                      <a:pt x="68530" y="78838"/>
                      <a:pt x="86000" y="65896"/>
                      <a:pt x="103944" y="65896"/>
                    </a:cubicBezTo>
                    <a:close/>
                    <a:moveTo>
                      <a:pt x="102774" y="1"/>
                    </a:moveTo>
                    <a:cubicBezTo>
                      <a:pt x="96620" y="1"/>
                      <a:pt x="91449" y="4960"/>
                      <a:pt x="91178" y="11209"/>
                    </a:cubicBezTo>
                    <a:lnTo>
                      <a:pt x="90891" y="17507"/>
                    </a:lnTo>
                    <a:cubicBezTo>
                      <a:pt x="90748" y="22516"/>
                      <a:pt x="87456" y="26810"/>
                      <a:pt x="82589" y="28242"/>
                    </a:cubicBezTo>
                    <a:cubicBezTo>
                      <a:pt x="81015" y="28671"/>
                      <a:pt x="79297" y="29244"/>
                      <a:pt x="77723" y="29816"/>
                    </a:cubicBezTo>
                    <a:cubicBezTo>
                      <a:pt x="76506" y="30222"/>
                      <a:pt x="75252" y="30418"/>
                      <a:pt x="74008" y="30418"/>
                    </a:cubicBezTo>
                    <a:cubicBezTo>
                      <a:pt x="70424" y="30418"/>
                      <a:pt x="66929" y="28784"/>
                      <a:pt x="64698" y="25808"/>
                    </a:cubicBezTo>
                    <a:lnTo>
                      <a:pt x="60976" y="20799"/>
                    </a:lnTo>
                    <a:cubicBezTo>
                      <a:pt x="58608" y="17777"/>
                      <a:pt x="55122" y="16200"/>
                      <a:pt x="51633" y="16200"/>
                    </a:cubicBezTo>
                    <a:cubicBezTo>
                      <a:pt x="49008" y="16200"/>
                      <a:pt x="46381" y="17094"/>
                      <a:pt x="44229" y="18938"/>
                    </a:cubicBezTo>
                    <a:lnTo>
                      <a:pt x="30918" y="30102"/>
                    </a:lnTo>
                    <a:cubicBezTo>
                      <a:pt x="25908" y="34396"/>
                      <a:pt x="25335" y="41983"/>
                      <a:pt x="29773" y="46849"/>
                    </a:cubicBezTo>
                    <a:lnTo>
                      <a:pt x="34067" y="51573"/>
                    </a:lnTo>
                    <a:cubicBezTo>
                      <a:pt x="37502" y="55151"/>
                      <a:pt x="38218" y="60590"/>
                      <a:pt x="35784" y="64884"/>
                    </a:cubicBezTo>
                    <a:cubicBezTo>
                      <a:pt x="34925" y="66459"/>
                      <a:pt x="34067" y="68033"/>
                      <a:pt x="33351" y="69465"/>
                    </a:cubicBezTo>
                    <a:cubicBezTo>
                      <a:pt x="31443" y="73536"/>
                      <a:pt x="27385" y="76024"/>
                      <a:pt x="23089" y="76024"/>
                    </a:cubicBezTo>
                    <a:cubicBezTo>
                      <a:pt x="22552" y="76024"/>
                      <a:pt x="22011" y="75985"/>
                      <a:pt x="21471" y="75906"/>
                    </a:cubicBezTo>
                    <a:lnTo>
                      <a:pt x="15173" y="75047"/>
                    </a:lnTo>
                    <a:cubicBezTo>
                      <a:pt x="14730" y="74999"/>
                      <a:pt x="14290" y="74975"/>
                      <a:pt x="13855" y="74975"/>
                    </a:cubicBezTo>
                    <a:cubicBezTo>
                      <a:pt x="7823" y="74975"/>
                      <a:pt x="2682" y="79498"/>
                      <a:pt x="2147" y="85639"/>
                    </a:cubicBezTo>
                    <a:lnTo>
                      <a:pt x="573" y="102958"/>
                    </a:lnTo>
                    <a:cubicBezTo>
                      <a:pt x="0" y="109542"/>
                      <a:pt x="5153" y="115268"/>
                      <a:pt x="11738" y="115554"/>
                    </a:cubicBezTo>
                    <a:lnTo>
                      <a:pt x="18036" y="115840"/>
                    </a:lnTo>
                    <a:cubicBezTo>
                      <a:pt x="23045" y="115984"/>
                      <a:pt x="27339" y="119419"/>
                      <a:pt x="28771" y="124142"/>
                    </a:cubicBezTo>
                    <a:cubicBezTo>
                      <a:pt x="29200" y="125860"/>
                      <a:pt x="29773" y="127434"/>
                      <a:pt x="30345" y="129152"/>
                    </a:cubicBezTo>
                    <a:cubicBezTo>
                      <a:pt x="31920" y="133875"/>
                      <a:pt x="30345" y="139028"/>
                      <a:pt x="26337" y="142034"/>
                    </a:cubicBezTo>
                    <a:lnTo>
                      <a:pt x="21328" y="146042"/>
                    </a:lnTo>
                    <a:cubicBezTo>
                      <a:pt x="16032" y="150050"/>
                      <a:pt x="15316" y="157636"/>
                      <a:pt x="19610" y="162789"/>
                    </a:cubicBezTo>
                    <a:lnTo>
                      <a:pt x="30775" y="175957"/>
                    </a:lnTo>
                    <a:cubicBezTo>
                      <a:pt x="33020" y="178745"/>
                      <a:pt x="36313" y="180150"/>
                      <a:pt x="39634" y="180150"/>
                    </a:cubicBezTo>
                    <a:cubicBezTo>
                      <a:pt x="42451" y="180150"/>
                      <a:pt x="45288" y="179139"/>
                      <a:pt x="47521" y="177102"/>
                    </a:cubicBezTo>
                    <a:lnTo>
                      <a:pt x="52102" y="172808"/>
                    </a:lnTo>
                    <a:cubicBezTo>
                      <a:pt x="54335" y="170747"/>
                      <a:pt x="57134" y="169717"/>
                      <a:pt x="59975" y="169717"/>
                    </a:cubicBezTo>
                    <a:cubicBezTo>
                      <a:pt x="61869" y="169717"/>
                      <a:pt x="63782" y="170175"/>
                      <a:pt x="65556" y="171091"/>
                    </a:cubicBezTo>
                    <a:cubicBezTo>
                      <a:pt x="66988" y="171949"/>
                      <a:pt x="68562" y="172808"/>
                      <a:pt x="70137" y="173524"/>
                    </a:cubicBezTo>
                    <a:cubicBezTo>
                      <a:pt x="74574" y="175671"/>
                      <a:pt x="77150" y="180538"/>
                      <a:pt x="76578" y="185404"/>
                    </a:cubicBezTo>
                    <a:lnTo>
                      <a:pt x="75719" y="191702"/>
                    </a:lnTo>
                    <a:cubicBezTo>
                      <a:pt x="74860" y="198286"/>
                      <a:pt x="79727" y="204155"/>
                      <a:pt x="86311" y="204727"/>
                    </a:cubicBezTo>
                    <a:lnTo>
                      <a:pt x="103487" y="206302"/>
                    </a:lnTo>
                    <a:cubicBezTo>
                      <a:pt x="103830" y="206331"/>
                      <a:pt x="104170" y="206345"/>
                      <a:pt x="104508" y="206345"/>
                    </a:cubicBezTo>
                    <a:cubicBezTo>
                      <a:pt x="110784" y="206345"/>
                      <a:pt x="115955" y="201386"/>
                      <a:pt x="116226" y="195137"/>
                    </a:cubicBezTo>
                    <a:lnTo>
                      <a:pt x="116513" y="188839"/>
                    </a:lnTo>
                    <a:cubicBezTo>
                      <a:pt x="116656" y="183830"/>
                      <a:pt x="119948" y="179536"/>
                      <a:pt x="124814" y="178104"/>
                    </a:cubicBezTo>
                    <a:cubicBezTo>
                      <a:pt x="126389" y="177675"/>
                      <a:pt x="128107" y="177102"/>
                      <a:pt x="129681" y="176530"/>
                    </a:cubicBezTo>
                    <a:cubicBezTo>
                      <a:pt x="130897" y="176124"/>
                      <a:pt x="132142" y="175928"/>
                      <a:pt x="133372" y="175928"/>
                    </a:cubicBezTo>
                    <a:cubicBezTo>
                      <a:pt x="136916" y="175928"/>
                      <a:pt x="140331" y="177562"/>
                      <a:pt x="142563" y="180538"/>
                    </a:cubicBezTo>
                    <a:lnTo>
                      <a:pt x="146428" y="185547"/>
                    </a:lnTo>
                    <a:cubicBezTo>
                      <a:pt x="148785" y="188473"/>
                      <a:pt x="152249" y="190014"/>
                      <a:pt x="155720" y="190014"/>
                    </a:cubicBezTo>
                    <a:cubicBezTo>
                      <a:pt x="158363" y="190014"/>
                      <a:pt x="161009" y="189121"/>
                      <a:pt x="163175" y="187265"/>
                    </a:cubicBezTo>
                    <a:lnTo>
                      <a:pt x="176486" y="176100"/>
                    </a:lnTo>
                    <a:cubicBezTo>
                      <a:pt x="181496" y="171806"/>
                      <a:pt x="182068" y="164220"/>
                      <a:pt x="177488" y="159354"/>
                    </a:cubicBezTo>
                    <a:lnTo>
                      <a:pt x="173337" y="154773"/>
                    </a:lnTo>
                    <a:cubicBezTo>
                      <a:pt x="169902" y="151052"/>
                      <a:pt x="169186" y="145613"/>
                      <a:pt x="171620" y="141318"/>
                    </a:cubicBezTo>
                    <a:cubicBezTo>
                      <a:pt x="172478" y="139744"/>
                      <a:pt x="173337" y="138313"/>
                      <a:pt x="174053" y="136738"/>
                    </a:cubicBezTo>
                    <a:cubicBezTo>
                      <a:pt x="175961" y="132667"/>
                      <a:pt x="180019" y="130179"/>
                      <a:pt x="184315" y="130179"/>
                    </a:cubicBezTo>
                    <a:cubicBezTo>
                      <a:pt x="184852" y="130179"/>
                      <a:pt x="185392" y="130218"/>
                      <a:pt x="185933" y="130297"/>
                    </a:cubicBezTo>
                    <a:lnTo>
                      <a:pt x="192231" y="131156"/>
                    </a:lnTo>
                    <a:cubicBezTo>
                      <a:pt x="192739" y="131222"/>
                      <a:pt x="193242" y="131254"/>
                      <a:pt x="193739" y="131254"/>
                    </a:cubicBezTo>
                    <a:cubicBezTo>
                      <a:pt x="199689" y="131254"/>
                      <a:pt x="204728" y="126641"/>
                      <a:pt x="205256" y="120564"/>
                    </a:cubicBezTo>
                    <a:lnTo>
                      <a:pt x="206831" y="103245"/>
                    </a:lnTo>
                    <a:cubicBezTo>
                      <a:pt x="207403" y="96660"/>
                      <a:pt x="202251" y="90935"/>
                      <a:pt x="195666" y="90649"/>
                    </a:cubicBezTo>
                    <a:lnTo>
                      <a:pt x="189368" y="90362"/>
                    </a:lnTo>
                    <a:cubicBezTo>
                      <a:pt x="184359" y="90219"/>
                      <a:pt x="180065" y="86927"/>
                      <a:pt x="178633" y="82060"/>
                    </a:cubicBezTo>
                    <a:cubicBezTo>
                      <a:pt x="178204" y="80343"/>
                      <a:pt x="177631" y="78768"/>
                      <a:pt x="177059" y="77194"/>
                    </a:cubicBezTo>
                    <a:cubicBezTo>
                      <a:pt x="175484" y="72470"/>
                      <a:pt x="177059" y="67174"/>
                      <a:pt x="181067" y="64169"/>
                    </a:cubicBezTo>
                    <a:lnTo>
                      <a:pt x="185933" y="60447"/>
                    </a:lnTo>
                    <a:cubicBezTo>
                      <a:pt x="191229" y="56296"/>
                      <a:pt x="192088" y="48710"/>
                      <a:pt x="187794" y="43700"/>
                    </a:cubicBezTo>
                    <a:lnTo>
                      <a:pt x="176629" y="30389"/>
                    </a:lnTo>
                    <a:cubicBezTo>
                      <a:pt x="174288" y="27657"/>
                      <a:pt x="170967" y="26244"/>
                      <a:pt x="167642" y="26244"/>
                    </a:cubicBezTo>
                    <a:cubicBezTo>
                      <a:pt x="164870" y="26244"/>
                      <a:pt x="162095" y="27226"/>
                      <a:pt x="159883" y="29244"/>
                    </a:cubicBezTo>
                    <a:lnTo>
                      <a:pt x="155302" y="33538"/>
                    </a:lnTo>
                    <a:cubicBezTo>
                      <a:pt x="153069" y="35599"/>
                      <a:pt x="150218" y="36629"/>
                      <a:pt x="147367" y="36629"/>
                    </a:cubicBezTo>
                    <a:cubicBezTo>
                      <a:pt x="145466" y="36629"/>
                      <a:pt x="143565" y="36171"/>
                      <a:pt x="141847" y="35255"/>
                    </a:cubicBezTo>
                    <a:cubicBezTo>
                      <a:pt x="140273" y="34396"/>
                      <a:pt x="138842" y="33538"/>
                      <a:pt x="137267" y="32822"/>
                    </a:cubicBezTo>
                    <a:cubicBezTo>
                      <a:pt x="132687" y="30675"/>
                      <a:pt x="130110" y="25808"/>
                      <a:pt x="130826" y="20942"/>
                    </a:cubicBezTo>
                    <a:lnTo>
                      <a:pt x="131685" y="14644"/>
                    </a:lnTo>
                    <a:cubicBezTo>
                      <a:pt x="132544" y="8060"/>
                      <a:pt x="127677" y="2191"/>
                      <a:pt x="121093" y="1618"/>
                    </a:cubicBezTo>
                    <a:lnTo>
                      <a:pt x="103774" y="44"/>
                    </a:lnTo>
                    <a:cubicBezTo>
                      <a:pt x="103438" y="15"/>
                      <a:pt x="103104" y="1"/>
                      <a:pt x="1027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67"/>
              <p:cNvSpPr/>
              <p:nvPr/>
            </p:nvSpPr>
            <p:spPr>
              <a:xfrm>
                <a:off x="6911202" y="3637588"/>
                <a:ext cx="335779" cy="396117"/>
              </a:xfrm>
              <a:custGeom>
                <a:avLst/>
                <a:gdLst/>
                <a:ahLst/>
                <a:cxnLst/>
                <a:rect l="l" t="t" r="r" b="b"/>
                <a:pathLst>
                  <a:path w="6040" h="7126" extrusionOk="0">
                    <a:moveTo>
                      <a:pt x="5844" y="2726"/>
                    </a:moveTo>
                    <a:lnTo>
                      <a:pt x="3225" y="107"/>
                    </a:lnTo>
                    <a:cubicBezTo>
                      <a:pt x="3118" y="0"/>
                      <a:pt x="2922" y="0"/>
                      <a:pt x="2815" y="107"/>
                    </a:cubicBezTo>
                    <a:lnTo>
                      <a:pt x="197" y="2726"/>
                    </a:lnTo>
                    <a:cubicBezTo>
                      <a:pt x="1" y="2922"/>
                      <a:pt x="143" y="3260"/>
                      <a:pt x="410" y="3242"/>
                    </a:cubicBezTo>
                    <a:lnTo>
                      <a:pt x="749" y="3242"/>
                    </a:lnTo>
                    <a:cubicBezTo>
                      <a:pt x="909" y="3242"/>
                      <a:pt x="1052" y="3367"/>
                      <a:pt x="1052" y="3545"/>
                    </a:cubicBezTo>
                    <a:lnTo>
                      <a:pt x="1052" y="6823"/>
                    </a:lnTo>
                    <a:cubicBezTo>
                      <a:pt x="1052" y="6983"/>
                      <a:pt x="1177" y="7126"/>
                      <a:pt x="1337" y="7126"/>
                    </a:cubicBezTo>
                    <a:lnTo>
                      <a:pt x="4722" y="7126"/>
                    </a:lnTo>
                    <a:cubicBezTo>
                      <a:pt x="4864" y="7108"/>
                      <a:pt x="4989" y="6983"/>
                      <a:pt x="4989" y="6823"/>
                    </a:cubicBezTo>
                    <a:lnTo>
                      <a:pt x="4989" y="3545"/>
                    </a:lnTo>
                    <a:cubicBezTo>
                      <a:pt x="4989" y="3367"/>
                      <a:pt x="5131" y="3242"/>
                      <a:pt x="5292" y="3242"/>
                    </a:cubicBezTo>
                    <a:lnTo>
                      <a:pt x="5630" y="3242"/>
                    </a:lnTo>
                    <a:cubicBezTo>
                      <a:pt x="5897" y="3242"/>
                      <a:pt x="6040" y="2922"/>
                      <a:pt x="5844" y="272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83" name="Google Shape;2183;p67"/>
              <p:cNvGrpSpPr/>
              <p:nvPr/>
            </p:nvGrpSpPr>
            <p:grpSpPr>
              <a:xfrm rot="582716" flipH="1">
                <a:off x="6170759" y="1095259"/>
                <a:ext cx="1043083" cy="1488448"/>
                <a:chOff x="910475" y="761863"/>
                <a:chExt cx="1043050" cy="1488400"/>
              </a:xfrm>
            </p:grpSpPr>
            <p:sp>
              <p:nvSpPr>
                <p:cNvPr id="2184" name="Google Shape;2184;p67"/>
                <p:cNvSpPr/>
                <p:nvPr/>
              </p:nvSpPr>
              <p:spPr>
                <a:xfrm>
                  <a:off x="910475" y="761863"/>
                  <a:ext cx="1043050" cy="148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22" h="59536" fill="none" extrusionOk="0">
                      <a:moveTo>
                        <a:pt x="41722" y="8159"/>
                      </a:moveTo>
                      <a:lnTo>
                        <a:pt x="41722" y="57914"/>
                      </a:lnTo>
                      <a:cubicBezTo>
                        <a:pt x="41722" y="58805"/>
                        <a:pt x="40991" y="59536"/>
                        <a:pt x="40101" y="59536"/>
                      </a:cubicBezTo>
                      <a:lnTo>
                        <a:pt x="1622" y="59536"/>
                      </a:lnTo>
                      <a:cubicBezTo>
                        <a:pt x="731" y="59536"/>
                        <a:pt x="1" y="58805"/>
                        <a:pt x="1" y="57914"/>
                      </a:cubicBezTo>
                      <a:lnTo>
                        <a:pt x="1" y="1621"/>
                      </a:lnTo>
                      <a:cubicBezTo>
                        <a:pt x="1" y="730"/>
                        <a:pt x="731" y="0"/>
                        <a:pt x="1622" y="0"/>
                      </a:cubicBezTo>
                      <a:lnTo>
                        <a:pt x="32512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5" name="Google Shape;2185;p67"/>
                <p:cNvSpPr/>
                <p:nvPr/>
              </p:nvSpPr>
              <p:spPr>
                <a:xfrm>
                  <a:off x="1723250" y="761863"/>
                  <a:ext cx="224500" cy="20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0" h="8249" fill="none" extrusionOk="0">
                      <a:moveTo>
                        <a:pt x="1" y="0"/>
                      </a:moveTo>
                      <a:lnTo>
                        <a:pt x="1" y="6645"/>
                      </a:lnTo>
                      <a:cubicBezTo>
                        <a:pt x="1" y="7518"/>
                        <a:pt x="713" y="8248"/>
                        <a:pt x="1604" y="8248"/>
                      </a:cubicBezTo>
                      <a:lnTo>
                        <a:pt x="8979" y="8248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6" name="Google Shape;2186;p67"/>
                <p:cNvSpPr/>
                <p:nvPr/>
              </p:nvSpPr>
              <p:spPr>
                <a:xfrm>
                  <a:off x="1051650" y="1062463"/>
                  <a:ext cx="760700" cy="2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8" h="892" fill="none" extrusionOk="0">
                      <a:moveTo>
                        <a:pt x="1" y="1"/>
                      </a:moveTo>
                      <a:lnTo>
                        <a:pt x="30428" y="1"/>
                      </a:lnTo>
                      <a:lnTo>
                        <a:pt x="30428" y="891"/>
                      </a:lnTo>
                      <a:lnTo>
                        <a:pt x="1" y="89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7" name="Google Shape;2187;p67"/>
                <p:cNvSpPr/>
                <p:nvPr/>
              </p:nvSpPr>
              <p:spPr>
                <a:xfrm>
                  <a:off x="1051650" y="1162663"/>
                  <a:ext cx="760700" cy="2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8" h="892" fill="none" extrusionOk="0">
                      <a:moveTo>
                        <a:pt x="1" y="1"/>
                      </a:moveTo>
                      <a:lnTo>
                        <a:pt x="30428" y="1"/>
                      </a:lnTo>
                      <a:lnTo>
                        <a:pt x="30428" y="892"/>
                      </a:lnTo>
                      <a:lnTo>
                        <a:pt x="1" y="892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8" name="Google Shape;2188;p67"/>
                <p:cNvSpPr/>
                <p:nvPr/>
              </p:nvSpPr>
              <p:spPr>
                <a:xfrm>
                  <a:off x="1051650" y="1262888"/>
                  <a:ext cx="760700" cy="2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8" h="891" fill="none" extrusionOk="0">
                      <a:moveTo>
                        <a:pt x="1" y="0"/>
                      </a:moveTo>
                      <a:lnTo>
                        <a:pt x="30428" y="0"/>
                      </a:lnTo>
                      <a:lnTo>
                        <a:pt x="30428" y="891"/>
                      </a:lnTo>
                      <a:lnTo>
                        <a:pt x="1" y="89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9" name="Google Shape;2189;p67"/>
                <p:cNvSpPr/>
                <p:nvPr/>
              </p:nvSpPr>
              <p:spPr>
                <a:xfrm>
                  <a:off x="1051650" y="1363088"/>
                  <a:ext cx="760700" cy="2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8" h="892" fill="none" extrusionOk="0">
                      <a:moveTo>
                        <a:pt x="1" y="0"/>
                      </a:moveTo>
                      <a:lnTo>
                        <a:pt x="30428" y="0"/>
                      </a:lnTo>
                      <a:lnTo>
                        <a:pt x="30428" y="891"/>
                      </a:lnTo>
                      <a:lnTo>
                        <a:pt x="1" y="89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0" name="Google Shape;2190;p67"/>
                <p:cNvSpPr/>
                <p:nvPr/>
              </p:nvSpPr>
              <p:spPr>
                <a:xfrm>
                  <a:off x="1051650" y="1463288"/>
                  <a:ext cx="760700" cy="2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8" h="892" fill="none" extrusionOk="0">
                      <a:moveTo>
                        <a:pt x="1" y="1"/>
                      </a:moveTo>
                      <a:lnTo>
                        <a:pt x="30428" y="1"/>
                      </a:lnTo>
                      <a:lnTo>
                        <a:pt x="30428" y="891"/>
                      </a:lnTo>
                      <a:lnTo>
                        <a:pt x="1" y="89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1" name="Google Shape;2191;p67"/>
                <p:cNvSpPr/>
                <p:nvPr/>
              </p:nvSpPr>
              <p:spPr>
                <a:xfrm>
                  <a:off x="1051650" y="1563488"/>
                  <a:ext cx="760700" cy="2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8" h="892" fill="none" extrusionOk="0">
                      <a:moveTo>
                        <a:pt x="1" y="1"/>
                      </a:moveTo>
                      <a:lnTo>
                        <a:pt x="30428" y="1"/>
                      </a:lnTo>
                      <a:lnTo>
                        <a:pt x="30428" y="892"/>
                      </a:lnTo>
                      <a:lnTo>
                        <a:pt x="1" y="892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2" name="Google Shape;2192;p67"/>
                <p:cNvSpPr/>
                <p:nvPr/>
              </p:nvSpPr>
              <p:spPr>
                <a:xfrm>
                  <a:off x="1051650" y="1663713"/>
                  <a:ext cx="760700" cy="2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8" h="891" fill="none" extrusionOk="0">
                      <a:moveTo>
                        <a:pt x="1" y="0"/>
                      </a:moveTo>
                      <a:lnTo>
                        <a:pt x="30428" y="0"/>
                      </a:lnTo>
                      <a:lnTo>
                        <a:pt x="30428" y="891"/>
                      </a:lnTo>
                      <a:lnTo>
                        <a:pt x="1" y="89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3" name="Google Shape;2193;p67"/>
                <p:cNvSpPr/>
                <p:nvPr/>
              </p:nvSpPr>
              <p:spPr>
                <a:xfrm>
                  <a:off x="1051650" y="1782613"/>
                  <a:ext cx="315350" cy="2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14" h="892" fill="none" extrusionOk="0">
                      <a:moveTo>
                        <a:pt x="1" y="1"/>
                      </a:moveTo>
                      <a:lnTo>
                        <a:pt x="12613" y="1"/>
                      </a:lnTo>
                      <a:lnTo>
                        <a:pt x="12613" y="891"/>
                      </a:lnTo>
                      <a:lnTo>
                        <a:pt x="1" y="89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4" name="Google Shape;2194;p67"/>
                <p:cNvSpPr/>
                <p:nvPr/>
              </p:nvSpPr>
              <p:spPr>
                <a:xfrm>
                  <a:off x="1051650" y="1990163"/>
                  <a:ext cx="3932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1" fill="none" extrusionOk="0">
                      <a:moveTo>
                        <a:pt x="1" y="0"/>
                      </a:moveTo>
                      <a:lnTo>
                        <a:pt x="15731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95" name="Google Shape;2195;p67"/>
              <p:cNvGrpSpPr/>
              <p:nvPr/>
            </p:nvGrpSpPr>
            <p:grpSpPr>
              <a:xfrm>
                <a:off x="6784900" y="1896663"/>
                <a:ext cx="875600" cy="1088925"/>
                <a:chOff x="5962175" y="478150"/>
                <a:chExt cx="875600" cy="1088925"/>
              </a:xfrm>
            </p:grpSpPr>
            <p:sp>
              <p:nvSpPr>
                <p:cNvPr id="2196" name="Google Shape;2196;p67"/>
                <p:cNvSpPr/>
                <p:nvPr/>
              </p:nvSpPr>
              <p:spPr>
                <a:xfrm>
                  <a:off x="6095350" y="582825"/>
                  <a:ext cx="504600" cy="50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84" h="20184" extrusionOk="0">
                      <a:moveTo>
                        <a:pt x="10083" y="0"/>
                      </a:moveTo>
                      <a:lnTo>
                        <a:pt x="10083" y="0"/>
                      </a:lnTo>
                      <a:cubicBezTo>
                        <a:pt x="15659" y="18"/>
                        <a:pt x="20166" y="4525"/>
                        <a:pt x="20184" y="10101"/>
                      </a:cubicBezTo>
                      <a:lnTo>
                        <a:pt x="20184" y="10101"/>
                      </a:lnTo>
                      <a:cubicBezTo>
                        <a:pt x="20166" y="15659"/>
                        <a:pt x="15659" y="20166"/>
                        <a:pt x="10083" y="20184"/>
                      </a:cubicBezTo>
                      <a:lnTo>
                        <a:pt x="10083" y="20184"/>
                      </a:lnTo>
                      <a:cubicBezTo>
                        <a:pt x="4525" y="20166"/>
                        <a:pt x="0" y="15659"/>
                        <a:pt x="0" y="10101"/>
                      </a:cubicBezTo>
                      <a:lnTo>
                        <a:pt x="0" y="10101"/>
                      </a:lnTo>
                      <a:cubicBezTo>
                        <a:pt x="0" y="4525"/>
                        <a:pt x="4525" y="18"/>
                        <a:pt x="1008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7" name="Google Shape;2197;p67"/>
                <p:cNvSpPr/>
                <p:nvPr/>
              </p:nvSpPr>
              <p:spPr>
                <a:xfrm>
                  <a:off x="6501075" y="1086075"/>
                  <a:ext cx="145650" cy="18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6" h="7465" extrusionOk="0">
                      <a:moveTo>
                        <a:pt x="0" y="1176"/>
                      </a:moveTo>
                      <a:lnTo>
                        <a:pt x="1888" y="0"/>
                      </a:lnTo>
                      <a:lnTo>
                        <a:pt x="5825" y="6289"/>
                      </a:lnTo>
                      <a:lnTo>
                        <a:pt x="3937" y="7465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8" name="Google Shape;2198;p67"/>
                <p:cNvSpPr/>
                <p:nvPr/>
              </p:nvSpPr>
              <p:spPr>
                <a:xfrm>
                  <a:off x="5962175" y="478150"/>
                  <a:ext cx="742450" cy="74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8" h="29680" extrusionOk="0">
                      <a:moveTo>
                        <a:pt x="15410" y="1"/>
                      </a:moveTo>
                      <a:cubicBezTo>
                        <a:pt x="9638" y="1"/>
                        <a:pt x="4419" y="3475"/>
                        <a:pt x="2210" y="8819"/>
                      </a:cubicBezTo>
                      <a:cubicBezTo>
                        <a:pt x="1" y="14146"/>
                        <a:pt x="1230" y="20291"/>
                        <a:pt x="5309" y="24371"/>
                      </a:cubicBezTo>
                      <a:cubicBezTo>
                        <a:pt x="9389" y="28468"/>
                        <a:pt x="15535" y="29680"/>
                        <a:pt x="20879" y="27471"/>
                      </a:cubicBezTo>
                      <a:cubicBezTo>
                        <a:pt x="26206" y="25262"/>
                        <a:pt x="29697" y="20060"/>
                        <a:pt x="29697" y="14288"/>
                      </a:cubicBezTo>
                      <a:cubicBezTo>
                        <a:pt x="29697" y="6396"/>
                        <a:pt x="23302" y="1"/>
                        <a:pt x="15410" y="1"/>
                      </a:cubicBezTo>
                      <a:close/>
                      <a:moveTo>
                        <a:pt x="15410" y="24068"/>
                      </a:moveTo>
                      <a:cubicBezTo>
                        <a:pt x="11455" y="24068"/>
                        <a:pt x="7875" y="21681"/>
                        <a:pt x="6360" y="18029"/>
                      </a:cubicBezTo>
                      <a:cubicBezTo>
                        <a:pt x="4846" y="14359"/>
                        <a:pt x="5684" y="10155"/>
                        <a:pt x="8480" y="7358"/>
                      </a:cubicBezTo>
                      <a:cubicBezTo>
                        <a:pt x="11277" y="4544"/>
                        <a:pt x="15499" y="3706"/>
                        <a:pt x="19151" y="5221"/>
                      </a:cubicBezTo>
                      <a:cubicBezTo>
                        <a:pt x="22821" y="6735"/>
                        <a:pt x="25208" y="10315"/>
                        <a:pt x="25208" y="14270"/>
                      </a:cubicBezTo>
                      <a:cubicBezTo>
                        <a:pt x="25208" y="19686"/>
                        <a:pt x="20826" y="24068"/>
                        <a:pt x="15410" y="2406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9" name="Google Shape;2199;p67"/>
                <p:cNvSpPr/>
                <p:nvPr/>
              </p:nvSpPr>
              <p:spPr>
                <a:xfrm>
                  <a:off x="6581675" y="1224575"/>
                  <a:ext cx="256100" cy="34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44" h="13700" extrusionOk="0">
                      <a:moveTo>
                        <a:pt x="9086" y="13148"/>
                      </a:moveTo>
                      <a:lnTo>
                        <a:pt x="9086" y="13148"/>
                      </a:lnTo>
                      <a:cubicBezTo>
                        <a:pt x="8177" y="13700"/>
                        <a:pt x="6984" y="13433"/>
                        <a:pt x="6414" y="12542"/>
                      </a:cubicBezTo>
                      <a:lnTo>
                        <a:pt x="571" y="3243"/>
                      </a:lnTo>
                      <a:cubicBezTo>
                        <a:pt x="1" y="2334"/>
                        <a:pt x="286" y="1141"/>
                        <a:pt x="1194" y="571"/>
                      </a:cubicBezTo>
                      <a:lnTo>
                        <a:pt x="1194" y="571"/>
                      </a:lnTo>
                      <a:cubicBezTo>
                        <a:pt x="2085" y="1"/>
                        <a:pt x="3278" y="286"/>
                        <a:pt x="3848" y="1176"/>
                      </a:cubicBezTo>
                      <a:lnTo>
                        <a:pt x="9692" y="10476"/>
                      </a:lnTo>
                      <a:cubicBezTo>
                        <a:pt x="10244" y="11384"/>
                        <a:pt x="9977" y="12578"/>
                        <a:pt x="9086" y="1314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0" name="Google Shape;2200;p67"/>
                <p:cNvSpPr/>
                <p:nvPr/>
              </p:nvSpPr>
              <p:spPr>
                <a:xfrm>
                  <a:off x="6203125" y="760525"/>
                  <a:ext cx="320675" cy="18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" h="7429" extrusionOk="0">
                      <a:moveTo>
                        <a:pt x="0" y="4525"/>
                      </a:moveTo>
                      <a:lnTo>
                        <a:pt x="2494" y="7429"/>
                      </a:lnTo>
                      <a:cubicBezTo>
                        <a:pt x="2494" y="7429"/>
                        <a:pt x="5558" y="1782"/>
                        <a:pt x="12827" y="0"/>
                      </a:cubicBezTo>
                      <a:cubicBezTo>
                        <a:pt x="12827" y="0"/>
                        <a:pt x="6039" y="89"/>
                        <a:pt x="2334" y="605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01" name="Google Shape;2201;p67"/>
              <p:cNvSpPr/>
              <p:nvPr/>
            </p:nvSpPr>
            <p:spPr>
              <a:xfrm>
                <a:off x="4420101" y="1117180"/>
                <a:ext cx="140247" cy="140224"/>
              </a:xfrm>
              <a:custGeom>
                <a:avLst/>
                <a:gdLst/>
                <a:ahLst/>
                <a:cxnLst/>
                <a:rect l="l" t="t" r="r" b="b"/>
                <a:pathLst>
                  <a:path w="3065" h="3065" extrusionOk="0">
                    <a:moveTo>
                      <a:pt x="3064" y="1532"/>
                    </a:moveTo>
                    <a:cubicBezTo>
                      <a:pt x="3064" y="2387"/>
                      <a:pt x="2387" y="3064"/>
                      <a:pt x="1532" y="3064"/>
                    </a:cubicBezTo>
                    <a:cubicBezTo>
                      <a:pt x="677" y="3064"/>
                      <a:pt x="0" y="2387"/>
                      <a:pt x="0" y="1532"/>
                    </a:cubicBezTo>
                    <a:cubicBezTo>
                      <a:pt x="0" y="677"/>
                      <a:pt x="677" y="0"/>
                      <a:pt x="1532" y="0"/>
                    </a:cubicBezTo>
                    <a:cubicBezTo>
                      <a:pt x="2387" y="0"/>
                      <a:pt x="3064" y="677"/>
                      <a:pt x="3064" y="153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67"/>
              <p:cNvSpPr/>
              <p:nvPr/>
            </p:nvSpPr>
            <p:spPr>
              <a:xfrm>
                <a:off x="7660488" y="1490450"/>
                <a:ext cx="213431" cy="214685"/>
              </a:xfrm>
              <a:custGeom>
                <a:avLst/>
                <a:gdLst/>
                <a:ahLst/>
                <a:cxnLst/>
                <a:rect l="l" t="t" r="r" b="b"/>
                <a:pathLst>
                  <a:path w="3065" h="3083" fill="none" extrusionOk="0">
                    <a:moveTo>
                      <a:pt x="3065" y="1551"/>
                    </a:moveTo>
                    <a:cubicBezTo>
                      <a:pt x="3065" y="2388"/>
                      <a:pt x="2388" y="3083"/>
                      <a:pt x="1533" y="3083"/>
                    </a:cubicBezTo>
                    <a:cubicBezTo>
                      <a:pt x="678" y="3083"/>
                      <a:pt x="1" y="2388"/>
                      <a:pt x="1" y="1551"/>
                    </a:cubicBezTo>
                    <a:cubicBezTo>
                      <a:pt x="1" y="696"/>
                      <a:pt x="678" y="1"/>
                      <a:pt x="1533" y="1"/>
                    </a:cubicBezTo>
                    <a:cubicBezTo>
                      <a:pt x="2388" y="1"/>
                      <a:pt x="3065" y="696"/>
                      <a:pt x="3065" y="155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67"/>
              <p:cNvSpPr/>
              <p:nvPr/>
            </p:nvSpPr>
            <p:spPr>
              <a:xfrm>
                <a:off x="7168775" y="3339656"/>
                <a:ext cx="107827" cy="107819"/>
              </a:xfrm>
              <a:custGeom>
                <a:avLst/>
                <a:gdLst/>
                <a:ahLst/>
                <a:cxnLst/>
                <a:rect l="l" t="t" r="r" b="b"/>
                <a:pathLst>
                  <a:path w="3065" h="3065" extrusionOk="0">
                    <a:moveTo>
                      <a:pt x="3064" y="1532"/>
                    </a:moveTo>
                    <a:cubicBezTo>
                      <a:pt x="3064" y="2387"/>
                      <a:pt x="2387" y="3064"/>
                      <a:pt x="1532" y="3064"/>
                    </a:cubicBezTo>
                    <a:cubicBezTo>
                      <a:pt x="677" y="3064"/>
                      <a:pt x="0" y="2387"/>
                      <a:pt x="0" y="1532"/>
                    </a:cubicBezTo>
                    <a:cubicBezTo>
                      <a:pt x="0" y="677"/>
                      <a:pt x="677" y="0"/>
                      <a:pt x="1532" y="0"/>
                    </a:cubicBezTo>
                    <a:cubicBezTo>
                      <a:pt x="2387" y="0"/>
                      <a:pt x="3064" y="677"/>
                      <a:pt x="3064" y="153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67"/>
              <p:cNvSpPr/>
              <p:nvPr/>
            </p:nvSpPr>
            <p:spPr>
              <a:xfrm rot="-1685758">
                <a:off x="4338466" y="3096797"/>
                <a:ext cx="59549" cy="60168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47" fill="none" extrusionOk="0">
                    <a:moveTo>
                      <a:pt x="1729" y="749"/>
                    </a:moveTo>
                    <a:cubicBezTo>
                      <a:pt x="1729" y="1408"/>
                      <a:pt x="927" y="1746"/>
                      <a:pt x="464" y="1265"/>
                    </a:cubicBezTo>
                    <a:cubicBezTo>
                      <a:pt x="1" y="802"/>
                      <a:pt x="322" y="1"/>
                      <a:pt x="998" y="1"/>
                    </a:cubicBezTo>
                    <a:cubicBezTo>
                      <a:pt x="1408" y="1"/>
                      <a:pt x="1729" y="339"/>
                      <a:pt x="1729" y="74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67"/>
              <p:cNvSpPr/>
              <p:nvPr/>
            </p:nvSpPr>
            <p:spPr>
              <a:xfrm>
                <a:off x="4261526" y="3558088"/>
                <a:ext cx="213431" cy="214685"/>
              </a:xfrm>
              <a:custGeom>
                <a:avLst/>
                <a:gdLst/>
                <a:ahLst/>
                <a:cxnLst/>
                <a:rect l="l" t="t" r="r" b="b"/>
                <a:pathLst>
                  <a:path w="3065" h="3083" fill="none" extrusionOk="0">
                    <a:moveTo>
                      <a:pt x="3065" y="1551"/>
                    </a:moveTo>
                    <a:cubicBezTo>
                      <a:pt x="3065" y="2388"/>
                      <a:pt x="2388" y="3083"/>
                      <a:pt x="1533" y="3083"/>
                    </a:cubicBezTo>
                    <a:cubicBezTo>
                      <a:pt x="678" y="3083"/>
                      <a:pt x="1" y="2388"/>
                      <a:pt x="1" y="1551"/>
                    </a:cubicBezTo>
                    <a:cubicBezTo>
                      <a:pt x="1" y="696"/>
                      <a:pt x="678" y="1"/>
                      <a:pt x="1533" y="1"/>
                    </a:cubicBezTo>
                    <a:cubicBezTo>
                      <a:pt x="2388" y="1"/>
                      <a:pt x="3065" y="696"/>
                      <a:pt x="3065" y="155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67"/>
              <p:cNvSpPr/>
              <p:nvPr/>
            </p:nvSpPr>
            <p:spPr>
              <a:xfrm>
                <a:off x="4021063" y="2661013"/>
                <a:ext cx="107827" cy="108491"/>
              </a:xfrm>
              <a:custGeom>
                <a:avLst/>
                <a:gdLst/>
                <a:ahLst/>
                <a:cxnLst/>
                <a:rect l="l" t="t" r="r" b="b"/>
                <a:pathLst>
                  <a:path w="3065" h="3083" fill="none" extrusionOk="0">
                    <a:moveTo>
                      <a:pt x="3065" y="1551"/>
                    </a:moveTo>
                    <a:cubicBezTo>
                      <a:pt x="3065" y="2388"/>
                      <a:pt x="2388" y="3083"/>
                      <a:pt x="1533" y="3083"/>
                    </a:cubicBezTo>
                    <a:cubicBezTo>
                      <a:pt x="678" y="3083"/>
                      <a:pt x="1" y="2388"/>
                      <a:pt x="1" y="1551"/>
                    </a:cubicBezTo>
                    <a:cubicBezTo>
                      <a:pt x="1" y="696"/>
                      <a:pt x="678" y="1"/>
                      <a:pt x="1533" y="1"/>
                    </a:cubicBezTo>
                    <a:cubicBezTo>
                      <a:pt x="2388" y="1"/>
                      <a:pt x="3065" y="696"/>
                      <a:pt x="3065" y="155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67"/>
              <p:cNvSpPr/>
              <p:nvPr/>
            </p:nvSpPr>
            <p:spPr>
              <a:xfrm rot="7201932">
                <a:off x="6345687" y="3182940"/>
                <a:ext cx="371928" cy="370031"/>
              </a:xfrm>
              <a:custGeom>
                <a:avLst/>
                <a:gdLst/>
                <a:ahLst/>
                <a:cxnLst/>
                <a:rect l="l" t="t" r="r" b="b"/>
                <a:pathLst>
                  <a:path w="207404" h="206346" extrusionOk="0">
                    <a:moveTo>
                      <a:pt x="103944" y="65896"/>
                    </a:moveTo>
                    <a:cubicBezTo>
                      <a:pt x="114099" y="65896"/>
                      <a:pt x="124406" y="70041"/>
                      <a:pt x="132114" y="79198"/>
                    </a:cubicBezTo>
                    <a:cubicBezTo>
                      <a:pt x="145426" y="94943"/>
                      <a:pt x="143422" y="118417"/>
                      <a:pt x="127677" y="131728"/>
                    </a:cubicBezTo>
                    <a:lnTo>
                      <a:pt x="127677" y="131585"/>
                    </a:lnTo>
                    <a:cubicBezTo>
                      <a:pt x="120415" y="137698"/>
                      <a:pt x="112071" y="140425"/>
                      <a:pt x="103930" y="140425"/>
                    </a:cubicBezTo>
                    <a:cubicBezTo>
                      <a:pt x="83668" y="140425"/>
                      <a:pt x="64659" y="123539"/>
                      <a:pt x="66701" y="99952"/>
                    </a:cubicBezTo>
                    <a:cubicBezTo>
                      <a:pt x="68530" y="78838"/>
                      <a:pt x="86000" y="65896"/>
                      <a:pt x="103944" y="65896"/>
                    </a:cubicBezTo>
                    <a:close/>
                    <a:moveTo>
                      <a:pt x="102774" y="1"/>
                    </a:moveTo>
                    <a:cubicBezTo>
                      <a:pt x="96620" y="1"/>
                      <a:pt x="91449" y="4960"/>
                      <a:pt x="91178" y="11209"/>
                    </a:cubicBezTo>
                    <a:lnTo>
                      <a:pt x="90891" y="17507"/>
                    </a:lnTo>
                    <a:cubicBezTo>
                      <a:pt x="90748" y="22516"/>
                      <a:pt x="87456" y="26810"/>
                      <a:pt x="82589" y="28242"/>
                    </a:cubicBezTo>
                    <a:cubicBezTo>
                      <a:pt x="81015" y="28671"/>
                      <a:pt x="79297" y="29244"/>
                      <a:pt x="77723" y="29816"/>
                    </a:cubicBezTo>
                    <a:cubicBezTo>
                      <a:pt x="76506" y="30222"/>
                      <a:pt x="75252" y="30418"/>
                      <a:pt x="74008" y="30418"/>
                    </a:cubicBezTo>
                    <a:cubicBezTo>
                      <a:pt x="70424" y="30418"/>
                      <a:pt x="66929" y="28784"/>
                      <a:pt x="64698" y="25808"/>
                    </a:cubicBezTo>
                    <a:lnTo>
                      <a:pt x="60976" y="20799"/>
                    </a:lnTo>
                    <a:cubicBezTo>
                      <a:pt x="58608" y="17777"/>
                      <a:pt x="55122" y="16200"/>
                      <a:pt x="51633" y="16200"/>
                    </a:cubicBezTo>
                    <a:cubicBezTo>
                      <a:pt x="49008" y="16200"/>
                      <a:pt x="46381" y="17094"/>
                      <a:pt x="44229" y="18938"/>
                    </a:cubicBezTo>
                    <a:lnTo>
                      <a:pt x="30918" y="30102"/>
                    </a:lnTo>
                    <a:cubicBezTo>
                      <a:pt x="25908" y="34396"/>
                      <a:pt x="25335" y="41983"/>
                      <a:pt x="29773" y="46849"/>
                    </a:cubicBezTo>
                    <a:lnTo>
                      <a:pt x="34067" y="51573"/>
                    </a:lnTo>
                    <a:cubicBezTo>
                      <a:pt x="37502" y="55151"/>
                      <a:pt x="38218" y="60590"/>
                      <a:pt x="35784" y="64884"/>
                    </a:cubicBezTo>
                    <a:cubicBezTo>
                      <a:pt x="34925" y="66459"/>
                      <a:pt x="34067" y="68033"/>
                      <a:pt x="33351" y="69465"/>
                    </a:cubicBezTo>
                    <a:cubicBezTo>
                      <a:pt x="31443" y="73536"/>
                      <a:pt x="27385" y="76024"/>
                      <a:pt x="23089" y="76024"/>
                    </a:cubicBezTo>
                    <a:cubicBezTo>
                      <a:pt x="22552" y="76024"/>
                      <a:pt x="22011" y="75985"/>
                      <a:pt x="21471" y="75906"/>
                    </a:cubicBezTo>
                    <a:lnTo>
                      <a:pt x="15173" y="75047"/>
                    </a:lnTo>
                    <a:cubicBezTo>
                      <a:pt x="14730" y="74999"/>
                      <a:pt x="14290" y="74975"/>
                      <a:pt x="13855" y="74975"/>
                    </a:cubicBezTo>
                    <a:cubicBezTo>
                      <a:pt x="7823" y="74975"/>
                      <a:pt x="2682" y="79498"/>
                      <a:pt x="2147" y="85639"/>
                    </a:cubicBezTo>
                    <a:lnTo>
                      <a:pt x="573" y="102958"/>
                    </a:lnTo>
                    <a:cubicBezTo>
                      <a:pt x="0" y="109542"/>
                      <a:pt x="5153" y="115268"/>
                      <a:pt x="11738" y="115554"/>
                    </a:cubicBezTo>
                    <a:lnTo>
                      <a:pt x="18036" y="115840"/>
                    </a:lnTo>
                    <a:cubicBezTo>
                      <a:pt x="23045" y="115984"/>
                      <a:pt x="27339" y="119419"/>
                      <a:pt x="28771" y="124142"/>
                    </a:cubicBezTo>
                    <a:cubicBezTo>
                      <a:pt x="29200" y="125860"/>
                      <a:pt x="29773" y="127434"/>
                      <a:pt x="30345" y="129152"/>
                    </a:cubicBezTo>
                    <a:cubicBezTo>
                      <a:pt x="31920" y="133875"/>
                      <a:pt x="30345" y="139028"/>
                      <a:pt x="26337" y="142034"/>
                    </a:cubicBezTo>
                    <a:lnTo>
                      <a:pt x="21328" y="146042"/>
                    </a:lnTo>
                    <a:cubicBezTo>
                      <a:pt x="16032" y="150050"/>
                      <a:pt x="15316" y="157636"/>
                      <a:pt x="19610" y="162789"/>
                    </a:cubicBezTo>
                    <a:lnTo>
                      <a:pt x="30775" y="175957"/>
                    </a:lnTo>
                    <a:cubicBezTo>
                      <a:pt x="33020" y="178745"/>
                      <a:pt x="36313" y="180150"/>
                      <a:pt x="39634" y="180150"/>
                    </a:cubicBezTo>
                    <a:cubicBezTo>
                      <a:pt x="42451" y="180150"/>
                      <a:pt x="45288" y="179139"/>
                      <a:pt x="47521" y="177102"/>
                    </a:cubicBezTo>
                    <a:lnTo>
                      <a:pt x="52102" y="172808"/>
                    </a:lnTo>
                    <a:cubicBezTo>
                      <a:pt x="54335" y="170747"/>
                      <a:pt x="57134" y="169717"/>
                      <a:pt x="59975" y="169717"/>
                    </a:cubicBezTo>
                    <a:cubicBezTo>
                      <a:pt x="61869" y="169717"/>
                      <a:pt x="63782" y="170175"/>
                      <a:pt x="65556" y="171091"/>
                    </a:cubicBezTo>
                    <a:cubicBezTo>
                      <a:pt x="66988" y="171949"/>
                      <a:pt x="68562" y="172808"/>
                      <a:pt x="70137" y="173524"/>
                    </a:cubicBezTo>
                    <a:cubicBezTo>
                      <a:pt x="74574" y="175671"/>
                      <a:pt x="77150" y="180538"/>
                      <a:pt x="76578" y="185404"/>
                    </a:cubicBezTo>
                    <a:lnTo>
                      <a:pt x="75719" y="191702"/>
                    </a:lnTo>
                    <a:cubicBezTo>
                      <a:pt x="74860" y="198286"/>
                      <a:pt x="79727" y="204155"/>
                      <a:pt x="86311" y="204727"/>
                    </a:cubicBezTo>
                    <a:lnTo>
                      <a:pt x="103487" y="206302"/>
                    </a:lnTo>
                    <a:cubicBezTo>
                      <a:pt x="103830" y="206331"/>
                      <a:pt x="104170" y="206345"/>
                      <a:pt x="104508" y="206345"/>
                    </a:cubicBezTo>
                    <a:cubicBezTo>
                      <a:pt x="110784" y="206345"/>
                      <a:pt x="115955" y="201386"/>
                      <a:pt x="116226" y="195137"/>
                    </a:cubicBezTo>
                    <a:lnTo>
                      <a:pt x="116513" y="188839"/>
                    </a:lnTo>
                    <a:cubicBezTo>
                      <a:pt x="116656" y="183830"/>
                      <a:pt x="119948" y="179536"/>
                      <a:pt x="124814" y="178104"/>
                    </a:cubicBezTo>
                    <a:cubicBezTo>
                      <a:pt x="126389" y="177675"/>
                      <a:pt x="128107" y="177102"/>
                      <a:pt x="129681" y="176530"/>
                    </a:cubicBezTo>
                    <a:cubicBezTo>
                      <a:pt x="130897" y="176124"/>
                      <a:pt x="132142" y="175928"/>
                      <a:pt x="133372" y="175928"/>
                    </a:cubicBezTo>
                    <a:cubicBezTo>
                      <a:pt x="136916" y="175928"/>
                      <a:pt x="140331" y="177562"/>
                      <a:pt x="142563" y="180538"/>
                    </a:cubicBezTo>
                    <a:lnTo>
                      <a:pt x="146428" y="185547"/>
                    </a:lnTo>
                    <a:cubicBezTo>
                      <a:pt x="148785" y="188473"/>
                      <a:pt x="152249" y="190014"/>
                      <a:pt x="155720" y="190014"/>
                    </a:cubicBezTo>
                    <a:cubicBezTo>
                      <a:pt x="158363" y="190014"/>
                      <a:pt x="161009" y="189121"/>
                      <a:pt x="163175" y="187265"/>
                    </a:cubicBezTo>
                    <a:lnTo>
                      <a:pt x="176486" y="176100"/>
                    </a:lnTo>
                    <a:cubicBezTo>
                      <a:pt x="181496" y="171806"/>
                      <a:pt x="182068" y="164220"/>
                      <a:pt x="177488" y="159354"/>
                    </a:cubicBezTo>
                    <a:lnTo>
                      <a:pt x="173337" y="154773"/>
                    </a:lnTo>
                    <a:cubicBezTo>
                      <a:pt x="169902" y="151052"/>
                      <a:pt x="169186" y="145613"/>
                      <a:pt x="171620" y="141318"/>
                    </a:cubicBezTo>
                    <a:cubicBezTo>
                      <a:pt x="172478" y="139744"/>
                      <a:pt x="173337" y="138313"/>
                      <a:pt x="174053" y="136738"/>
                    </a:cubicBezTo>
                    <a:cubicBezTo>
                      <a:pt x="175961" y="132667"/>
                      <a:pt x="180019" y="130179"/>
                      <a:pt x="184315" y="130179"/>
                    </a:cubicBezTo>
                    <a:cubicBezTo>
                      <a:pt x="184852" y="130179"/>
                      <a:pt x="185392" y="130218"/>
                      <a:pt x="185933" y="130297"/>
                    </a:cubicBezTo>
                    <a:lnTo>
                      <a:pt x="192231" y="131156"/>
                    </a:lnTo>
                    <a:cubicBezTo>
                      <a:pt x="192739" y="131222"/>
                      <a:pt x="193242" y="131254"/>
                      <a:pt x="193739" y="131254"/>
                    </a:cubicBezTo>
                    <a:cubicBezTo>
                      <a:pt x="199689" y="131254"/>
                      <a:pt x="204728" y="126641"/>
                      <a:pt x="205256" y="120564"/>
                    </a:cubicBezTo>
                    <a:lnTo>
                      <a:pt x="206831" y="103245"/>
                    </a:lnTo>
                    <a:cubicBezTo>
                      <a:pt x="207403" y="96660"/>
                      <a:pt x="202251" y="90935"/>
                      <a:pt x="195666" y="90649"/>
                    </a:cubicBezTo>
                    <a:lnTo>
                      <a:pt x="189368" y="90362"/>
                    </a:lnTo>
                    <a:cubicBezTo>
                      <a:pt x="184359" y="90219"/>
                      <a:pt x="180065" y="86927"/>
                      <a:pt x="178633" y="82060"/>
                    </a:cubicBezTo>
                    <a:cubicBezTo>
                      <a:pt x="178204" y="80343"/>
                      <a:pt x="177631" y="78768"/>
                      <a:pt x="177059" y="77194"/>
                    </a:cubicBezTo>
                    <a:cubicBezTo>
                      <a:pt x="175484" y="72470"/>
                      <a:pt x="177059" y="67174"/>
                      <a:pt x="181067" y="64169"/>
                    </a:cubicBezTo>
                    <a:lnTo>
                      <a:pt x="185933" y="60447"/>
                    </a:lnTo>
                    <a:cubicBezTo>
                      <a:pt x="191229" y="56296"/>
                      <a:pt x="192088" y="48710"/>
                      <a:pt x="187794" y="43700"/>
                    </a:cubicBezTo>
                    <a:lnTo>
                      <a:pt x="176629" y="30389"/>
                    </a:lnTo>
                    <a:cubicBezTo>
                      <a:pt x="174288" y="27657"/>
                      <a:pt x="170967" y="26244"/>
                      <a:pt x="167642" y="26244"/>
                    </a:cubicBezTo>
                    <a:cubicBezTo>
                      <a:pt x="164870" y="26244"/>
                      <a:pt x="162095" y="27226"/>
                      <a:pt x="159883" y="29244"/>
                    </a:cubicBezTo>
                    <a:lnTo>
                      <a:pt x="155302" y="33538"/>
                    </a:lnTo>
                    <a:cubicBezTo>
                      <a:pt x="153069" y="35599"/>
                      <a:pt x="150218" y="36629"/>
                      <a:pt x="147367" y="36629"/>
                    </a:cubicBezTo>
                    <a:cubicBezTo>
                      <a:pt x="145466" y="36629"/>
                      <a:pt x="143565" y="36171"/>
                      <a:pt x="141847" y="35255"/>
                    </a:cubicBezTo>
                    <a:cubicBezTo>
                      <a:pt x="140273" y="34396"/>
                      <a:pt x="138842" y="33538"/>
                      <a:pt x="137267" y="32822"/>
                    </a:cubicBezTo>
                    <a:cubicBezTo>
                      <a:pt x="132687" y="30675"/>
                      <a:pt x="130110" y="25808"/>
                      <a:pt x="130826" y="20942"/>
                    </a:cubicBezTo>
                    <a:lnTo>
                      <a:pt x="131685" y="14644"/>
                    </a:lnTo>
                    <a:cubicBezTo>
                      <a:pt x="132544" y="8060"/>
                      <a:pt x="127677" y="2191"/>
                      <a:pt x="121093" y="1618"/>
                    </a:cubicBezTo>
                    <a:lnTo>
                      <a:pt x="103774" y="44"/>
                    </a:lnTo>
                    <a:cubicBezTo>
                      <a:pt x="103438" y="15"/>
                      <a:pt x="103104" y="1"/>
                      <a:pt x="102774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08" name="Google Shape;2208;p67"/>
              <p:cNvGrpSpPr/>
              <p:nvPr/>
            </p:nvGrpSpPr>
            <p:grpSpPr>
              <a:xfrm>
                <a:off x="4523787" y="1543335"/>
                <a:ext cx="2338579" cy="2014768"/>
                <a:chOff x="4546896" y="1377977"/>
                <a:chExt cx="2655063" cy="2287430"/>
              </a:xfrm>
            </p:grpSpPr>
            <p:sp>
              <p:nvSpPr>
                <p:cNvPr id="2209" name="Google Shape;2209;p67"/>
                <p:cNvSpPr/>
                <p:nvPr/>
              </p:nvSpPr>
              <p:spPr>
                <a:xfrm>
                  <a:off x="4566233" y="1677948"/>
                  <a:ext cx="2635726" cy="1987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90" h="54887" extrusionOk="0">
                      <a:moveTo>
                        <a:pt x="0" y="14163"/>
                      </a:moveTo>
                      <a:lnTo>
                        <a:pt x="8658" y="47956"/>
                      </a:lnTo>
                      <a:lnTo>
                        <a:pt x="10653" y="54886"/>
                      </a:lnTo>
                      <a:cubicBezTo>
                        <a:pt x="10653" y="54886"/>
                        <a:pt x="26312" y="46638"/>
                        <a:pt x="41722" y="46923"/>
                      </a:cubicBezTo>
                      <a:cubicBezTo>
                        <a:pt x="57024" y="38764"/>
                        <a:pt x="72790" y="38942"/>
                        <a:pt x="72790" y="38942"/>
                      </a:cubicBezTo>
                      <a:lnTo>
                        <a:pt x="71240" y="33295"/>
                      </a:lnTo>
                      <a:lnTo>
                        <a:pt x="62707" y="0"/>
                      </a:ln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0" name="Google Shape;2210;p67"/>
                <p:cNvSpPr/>
                <p:nvPr/>
              </p:nvSpPr>
              <p:spPr>
                <a:xfrm>
                  <a:off x="4557217" y="1643729"/>
                  <a:ext cx="2635726" cy="1986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90" h="54870" extrusionOk="0">
                      <a:moveTo>
                        <a:pt x="1105" y="13682"/>
                      </a:moveTo>
                      <a:cubicBezTo>
                        <a:pt x="659" y="13860"/>
                        <a:pt x="0" y="14163"/>
                        <a:pt x="0" y="14163"/>
                      </a:cubicBezTo>
                      <a:lnTo>
                        <a:pt x="8658" y="47957"/>
                      </a:lnTo>
                      <a:lnTo>
                        <a:pt x="10653" y="54869"/>
                      </a:lnTo>
                      <a:cubicBezTo>
                        <a:pt x="10653" y="54869"/>
                        <a:pt x="26312" y="46639"/>
                        <a:pt x="41721" y="46906"/>
                      </a:cubicBezTo>
                      <a:cubicBezTo>
                        <a:pt x="57024" y="38765"/>
                        <a:pt x="72789" y="38943"/>
                        <a:pt x="72789" y="38943"/>
                      </a:cubicBezTo>
                      <a:lnTo>
                        <a:pt x="71240" y="33278"/>
                      </a:lnTo>
                      <a:lnTo>
                        <a:pt x="62707" y="1"/>
                      </a:lnTo>
                      <a:cubicBezTo>
                        <a:pt x="62707" y="1"/>
                        <a:pt x="62297" y="1"/>
                        <a:pt x="61549" y="19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1" name="Google Shape;2211;p67"/>
                <p:cNvSpPr/>
                <p:nvPr/>
              </p:nvSpPr>
              <p:spPr>
                <a:xfrm>
                  <a:off x="5687360" y="1576666"/>
                  <a:ext cx="1403029" cy="16932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47" h="46763" extrusionOk="0">
                      <a:moveTo>
                        <a:pt x="1" y="7839"/>
                      </a:moveTo>
                      <a:lnTo>
                        <a:pt x="9977" y="46763"/>
                      </a:lnTo>
                      <a:cubicBezTo>
                        <a:pt x="24086" y="38907"/>
                        <a:pt x="38747" y="39388"/>
                        <a:pt x="38747" y="39388"/>
                      </a:cubicBezTo>
                      <a:lnTo>
                        <a:pt x="38604" y="33420"/>
                      </a:lnTo>
                      <a:lnTo>
                        <a:pt x="30071" y="143"/>
                      </a:lnTo>
                      <a:cubicBezTo>
                        <a:pt x="30071" y="143"/>
                        <a:pt x="14110" y="0"/>
                        <a:pt x="1" y="783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2" name="Google Shape;2212;p67"/>
                <p:cNvSpPr/>
                <p:nvPr/>
              </p:nvSpPr>
              <p:spPr>
                <a:xfrm>
                  <a:off x="4546896" y="1377977"/>
                  <a:ext cx="2540240" cy="1972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153" h="54477" extrusionOk="0">
                      <a:moveTo>
                        <a:pt x="60159" y="125"/>
                      </a:moveTo>
                      <a:cubicBezTo>
                        <a:pt x="60159" y="125"/>
                        <a:pt x="44197" y="0"/>
                        <a:pt x="30088" y="7839"/>
                      </a:cubicBezTo>
                      <a:cubicBezTo>
                        <a:pt x="15730" y="7287"/>
                        <a:pt x="0" y="15552"/>
                        <a:pt x="0" y="15552"/>
                      </a:cubicBezTo>
                      <a:lnTo>
                        <a:pt x="9976" y="54477"/>
                      </a:lnTo>
                      <a:cubicBezTo>
                        <a:pt x="9976" y="54477"/>
                        <a:pt x="25706" y="46211"/>
                        <a:pt x="40064" y="46763"/>
                      </a:cubicBezTo>
                      <a:cubicBezTo>
                        <a:pt x="54173" y="38907"/>
                        <a:pt x="70153" y="39049"/>
                        <a:pt x="70153" y="390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3" name="Google Shape;2213;p67"/>
                <p:cNvSpPr/>
                <p:nvPr/>
              </p:nvSpPr>
              <p:spPr>
                <a:xfrm>
                  <a:off x="4546896" y="1641810"/>
                  <a:ext cx="1450754" cy="17087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65" h="47191" extrusionOk="0">
                      <a:moveTo>
                        <a:pt x="0" y="8266"/>
                      </a:moveTo>
                      <a:lnTo>
                        <a:pt x="9976" y="47191"/>
                      </a:lnTo>
                      <a:cubicBezTo>
                        <a:pt x="9976" y="47191"/>
                        <a:pt x="25706" y="38925"/>
                        <a:pt x="40064" y="39477"/>
                      </a:cubicBezTo>
                      <a:lnTo>
                        <a:pt x="30088" y="553"/>
                      </a:lnTo>
                      <a:cubicBezTo>
                        <a:pt x="15730" y="1"/>
                        <a:pt x="0" y="8266"/>
                        <a:pt x="0" y="82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4" name="Google Shape;2214;p67"/>
                <p:cNvSpPr/>
                <p:nvPr/>
              </p:nvSpPr>
              <p:spPr>
                <a:xfrm>
                  <a:off x="4566233" y="1677948"/>
                  <a:ext cx="2635726" cy="1987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90" h="54887" fill="none" extrusionOk="0">
                      <a:moveTo>
                        <a:pt x="0" y="14163"/>
                      </a:moveTo>
                      <a:lnTo>
                        <a:pt x="8658" y="47956"/>
                      </a:lnTo>
                      <a:lnTo>
                        <a:pt x="10653" y="54886"/>
                      </a:lnTo>
                      <a:cubicBezTo>
                        <a:pt x="10653" y="54886"/>
                        <a:pt x="26312" y="46638"/>
                        <a:pt x="41722" y="46923"/>
                      </a:cubicBezTo>
                      <a:cubicBezTo>
                        <a:pt x="57024" y="38764"/>
                        <a:pt x="72790" y="38942"/>
                        <a:pt x="72790" y="38942"/>
                      </a:cubicBezTo>
                      <a:lnTo>
                        <a:pt x="71240" y="33295"/>
                      </a:lnTo>
                      <a:lnTo>
                        <a:pt x="62707" y="0"/>
                      </a:ln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5" name="Google Shape;2215;p67"/>
                <p:cNvSpPr/>
                <p:nvPr/>
              </p:nvSpPr>
              <p:spPr>
                <a:xfrm>
                  <a:off x="4557217" y="1643729"/>
                  <a:ext cx="2635726" cy="1986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90" h="54870" fill="none" extrusionOk="0">
                      <a:moveTo>
                        <a:pt x="1105" y="13682"/>
                      </a:moveTo>
                      <a:cubicBezTo>
                        <a:pt x="659" y="13860"/>
                        <a:pt x="0" y="14163"/>
                        <a:pt x="0" y="14163"/>
                      </a:cubicBezTo>
                      <a:lnTo>
                        <a:pt x="8658" y="47957"/>
                      </a:lnTo>
                      <a:lnTo>
                        <a:pt x="10653" y="54869"/>
                      </a:lnTo>
                      <a:cubicBezTo>
                        <a:pt x="10653" y="54869"/>
                        <a:pt x="26312" y="46639"/>
                        <a:pt x="41721" y="46906"/>
                      </a:cubicBezTo>
                      <a:cubicBezTo>
                        <a:pt x="57024" y="38765"/>
                        <a:pt x="72789" y="38943"/>
                        <a:pt x="72789" y="38943"/>
                      </a:cubicBezTo>
                      <a:lnTo>
                        <a:pt x="71240" y="33278"/>
                      </a:lnTo>
                      <a:lnTo>
                        <a:pt x="62707" y="1"/>
                      </a:lnTo>
                      <a:cubicBezTo>
                        <a:pt x="62707" y="1"/>
                        <a:pt x="62297" y="1"/>
                        <a:pt x="61549" y="19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6" name="Google Shape;2216;p67"/>
                <p:cNvSpPr/>
                <p:nvPr/>
              </p:nvSpPr>
              <p:spPr>
                <a:xfrm>
                  <a:off x="4597845" y="1581808"/>
                  <a:ext cx="2492515" cy="1955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35" h="53996" fill="none" extrusionOk="0">
                      <a:moveTo>
                        <a:pt x="0" y="15410"/>
                      </a:moveTo>
                      <a:lnTo>
                        <a:pt x="8658" y="49204"/>
                      </a:lnTo>
                      <a:lnTo>
                        <a:pt x="11277" y="53996"/>
                      </a:lnTo>
                      <a:cubicBezTo>
                        <a:pt x="11277" y="53996"/>
                        <a:pt x="25706" y="46069"/>
                        <a:pt x="40065" y="46621"/>
                      </a:cubicBezTo>
                      <a:cubicBezTo>
                        <a:pt x="54174" y="38765"/>
                        <a:pt x="68835" y="39246"/>
                        <a:pt x="68835" y="39246"/>
                      </a:cubicBezTo>
                      <a:lnTo>
                        <a:pt x="68692" y="33278"/>
                      </a:lnTo>
                      <a:lnTo>
                        <a:pt x="60159" y="1"/>
                      </a:ln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7" name="Google Shape;2217;p67"/>
                <p:cNvSpPr/>
                <p:nvPr/>
              </p:nvSpPr>
              <p:spPr>
                <a:xfrm>
                  <a:off x="4546896" y="1377977"/>
                  <a:ext cx="2540240" cy="1972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153" h="54477" fill="none" extrusionOk="0">
                      <a:moveTo>
                        <a:pt x="60159" y="125"/>
                      </a:moveTo>
                      <a:cubicBezTo>
                        <a:pt x="60159" y="125"/>
                        <a:pt x="44197" y="0"/>
                        <a:pt x="30088" y="7839"/>
                      </a:cubicBezTo>
                      <a:cubicBezTo>
                        <a:pt x="15730" y="7287"/>
                        <a:pt x="0" y="15552"/>
                        <a:pt x="0" y="15552"/>
                      </a:cubicBezTo>
                      <a:lnTo>
                        <a:pt x="9976" y="54477"/>
                      </a:lnTo>
                      <a:cubicBezTo>
                        <a:pt x="9976" y="54477"/>
                        <a:pt x="25706" y="46211"/>
                        <a:pt x="40064" y="46763"/>
                      </a:cubicBezTo>
                      <a:cubicBezTo>
                        <a:pt x="54173" y="38907"/>
                        <a:pt x="70153" y="39049"/>
                        <a:pt x="70153" y="390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8" name="Google Shape;2218;p67"/>
                <p:cNvSpPr/>
                <p:nvPr/>
              </p:nvSpPr>
              <p:spPr>
                <a:xfrm>
                  <a:off x="4546896" y="1641810"/>
                  <a:ext cx="1450754" cy="17087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65" h="47191" fill="none" extrusionOk="0">
                      <a:moveTo>
                        <a:pt x="0" y="8266"/>
                      </a:moveTo>
                      <a:lnTo>
                        <a:pt x="9976" y="47191"/>
                      </a:lnTo>
                      <a:cubicBezTo>
                        <a:pt x="9976" y="47191"/>
                        <a:pt x="25706" y="38925"/>
                        <a:pt x="40064" y="39477"/>
                      </a:cubicBezTo>
                      <a:lnTo>
                        <a:pt x="30088" y="553"/>
                      </a:lnTo>
                      <a:cubicBezTo>
                        <a:pt x="15730" y="1"/>
                        <a:pt x="0" y="8266"/>
                        <a:pt x="0" y="82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9" name="Google Shape;2219;p67"/>
                <p:cNvSpPr/>
                <p:nvPr/>
              </p:nvSpPr>
              <p:spPr>
                <a:xfrm>
                  <a:off x="5595782" y="1661146"/>
                  <a:ext cx="40012" cy="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5" h="19" extrusionOk="0">
                      <a:moveTo>
                        <a:pt x="0" y="1"/>
                      </a:moveTo>
                      <a:cubicBezTo>
                        <a:pt x="356" y="1"/>
                        <a:pt x="748" y="19"/>
                        <a:pt x="1105" y="19"/>
                      </a:cubicBezTo>
                      <a:cubicBezTo>
                        <a:pt x="748" y="19"/>
                        <a:pt x="374" y="1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0" name="Google Shape;2220;p67"/>
                <p:cNvSpPr/>
                <p:nvPr/>
              </p:nvSpPr>
              <p:spPr>
                <a:xfrm>
                  <a:off x="5593175" y="1661146"/>
                  <a:ext cx="36" cy="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1"/>
                      </a:move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1" name="Google Shape;2221;p67"/>
                <p:cNvSpPr/>
                <p:nvPr/>
              </p:nvSpPr>
              <p:spPr>
                <a:xfrm>
                  <a:off x="4971977" y="3106145"/>
                  <a:ext cx="988931" cy="282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11" h="7803" fill="none" extrusionOk="0">
                      <a:moveTo>
                        <a:pt x="27310" y="392"/>
                      </a:moveTo>
                      <a:cubicBezTo>
                        <a:pt x="27310" y="392"/>
                        <a:pt x="15250" y="0"/>
                        <a:pt x="1" y="7803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2" name="Google Shape;2222;p67"/>
                <p:cNvSpPr/>
                <p:nvPr/>
              </p:nvSpPr>
              <p:spPr>
                <a:xfrm>
                  <a:off x="4988742" y="3147425"/>
                  <a:ext cx="988931" cy="282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11" h="7803" fill="none" extrusionOk="0">
                      <a:moveTo>
                        <a:pt x="27310" y="392"/>
                      </a:moveTo>
                      <a:cubicBezTo>
                        <a:pt x="27310" y="392"/>
                        <a:pt x="15268" y="0"/>
                        <a:pt x="1" y="7803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3" name="Google Shape;2223;p67"/>
                <p:cNvSpPr/>
                <p:nvPr/>
              </p:nvSpPr>
              <p:spPr>
                <a:xfrm>
                  <a:off x="5008115" y="3190625"/>
                  <a:ext cx="988895" cy="282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10" h="7804" fill="none" extrusionOk="0">
                      <a:moveTo>
                        <a:pt x="27310" y="410"/>
                      </a:moveTo>
                      <a:cubicBezTo>
                        <a:pt x="27310" y="410"/>
                        <a:pt x="15249" y="1"/>
                        <a:pt x="0" y="7803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4" name="Google Shape;2224;p67"/>
                <p:cNvSpPr/>
                <p:nvPr/>
              </p:nvSpPr>
              <p:spPr>
                <a:xfrm>
                  <a:off x="6037628" y="2848106"/>
                  <a:ext cx="991502" cy="257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2" h="7109" fill="none" extrusionOk="0">
                      <a:moveTo>
                        <a:pt x="1" y="7108"/>
                      </a:moveTo>
                      <a:cubicBezTo>
                        <a:pt x="1" y="7108"/>
                        <a:pt x="10262" y="802"/>
                        <a:pt x="27382" y="0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5" name="Google Shape;2225;p67"/>
                <p:cNvSpPr/>
                <p:nvPr/>
              </p:nvSpPr>
              <p:spPr>
                <a:xfrm>
                  <a:off x="6042806" y="2892609"/>
                  <a:ext cx="992118" cy="257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99" h="7109" fill="none" extrusionOk="0">
                      <a:moveTo>
                        <a:pt x="0" y="7108"/>
                      </a:moveTo>
                      <a:cubicBezTo>
                        <a:pt x="0" y="7108"/>
                        <a:pt x="10279" y="802"/>
                        <a:pt x="27399" y="0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6" name="Google Shape;2226;p67"/>
                <p:cNvSpPr/>
                <p:nvPr/>
              </p:nvSpPr>
              <p:spPr>
                <a:xfrm>
                  <a:off x="6047948" y="2939683"/>
                  <a:ext cx="992154" cy="257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00" h="7109" fill="none" extrusionOk="0">
                      <a:moveTo>
                        <a:pt x="1" y="7109"/>
                      </a:moveTo>
                      <a:cubicBezTo>
                        <a:pt x="1" y="7109"/>
                        <a:pt x="10262" y="803"/>
                        <a:pt x="27399" y="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7" name="Google Shape;2227;p67"/>
                <p:cNvSpPr/>
                <p:nvPr/>
              </p:nvSpPr>
              <p:spPr>
                <a:xfrm>
                  <a:off x="5997651" y="3070658"/>
                  <a:ext cx="50984" cy="199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8" h="5505" fill="none" extrusionOk="0">
                      <a:moveTo>
                        <a:pt x="0" y="0"/>
                      </a:moveTo>
                      <a:lnTo>
                        <a:pt x="1408" y="5505"/>
                      </a:ln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8" name="Google Shape;2228;p67"/>
                <p:cNvSpPr/>
                <p:nvPr/>
              </p:nvSpPr>
              <p:spPr>
                <a:xfrm>
                  <a:off x="4693297" y="1840499"/>
                  <a:ext cx="888304" cy="293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32" h="8106" fill="none" extrusionOk="0">
                      <a:moveTo>
                        <a:pt x="820" y="8106"/>
                      </a:moveTo>
                      <a:lnTo>
                        <a:pt x="1" y="6289"/>
                      </a:lnTo>
                      <a:cubicBezTo>
                        <a:pt x="10743" y="1443"/>
                        <a:pt x="19899" y="268"/>
                        <a:pt x="24407" y="0"/>
                      </a:cubicBezTo>
                      <a:lnTo>
                        <a:pt x="24531" y="2013"/>
                      </a:lnTo>
                      <a:cubicBezTo>
                        <a:pt x="20167" y="2263"/>
                        <a:pt x="11277" y="3403"/>
                        <a:pt x="820" y="810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9" name="Google Shape;2229;p67"/>
                <p:cNvSpPr/>
                <p:nvPr/>
              </p:nvSpPr>
              <p:spPr>
                <a:xfrm>
                  <a:off x="4741675" y="2028869"/>
                  <a:ext cx="888304" cy="293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32" h="8106" fill="none" extrusionOk="0">
                      <a:moveTo>
                        <a:pt x="820" y="8106"/>
                      </a:moveTo>
                      <a:lnTo>
                        <a:pt x="1" y="6271"/>
                      </a:lnTo>
                      <a:cubicBezTo>
                        <a:pt x="10743" y="1443"/>
                        <a:pt x="19900" y="267"/>
                        <a:pt x="24407" y="0"/>
                      </a:cubicBezTo>
                      <a:lnTo>
                        <a:pt x="24531" y="1995"/>
                      </a:lnTo>
                      <a:cubicBezTo>
                        <a:pt x="20167" y="2263"/>
                        <a:pt x="11277" y="3403"/>
                        <a:pt x="820" y="810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0" name="Google Shape;2230;p67"/>
                <p:cNvSpPr/>
                <p:nvPr/>
              </p:nvSpPr>
              <p:spPr>
                <a:xfrm>
                  <a:off x="4798454" y="2216586"/>
                  <a:ext cx="887652" cy="294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14" h="8124" fill="none" extrusionOk="0">
                      <a:moveTo>
                        <a:pt x="820" y="8123"/>
                      </a:moveTo>
                      <a:lnTo>
                        <a:pt x="1" y="6289"/>
                      </a:lnTo>
                      <a:cubicBezTo>
                        <a:pt x="10743" y="1461"/>
                        <a:pt x="19899" y="285"/>
                        <a:pt x="24388" y="0"/>
                      </a:cubicBezTo>
                      <a:lnTo>
                        <a:pt x="24513" y="2013"/>
                      </a:lnTo>
                      <a:cubicBezTo>
                        <a:pt x="20149" y="2280"/>
                        <a:pt x="11259" y="3420"/>
                        <a:pt x="820" y="812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1" name="Google Shape;2231;p67"/>
                <p:cNvSpPr/>
                <p:nvPr/>
              </p:nvSpPr>
              <p:spPr>
                <a:xfrm>
                  <a:off x="4849403" y="2413321"/>
                  <a:ext cx="887652" cy="293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14" h="8106" fill="none" extrusionOk="0">
                      <a:moveTo>
                        <a:pt x="820" y="8106"/>
                      </a:moveTo>
                      <a:lnTo>
                        <a:pt x="1" y="6271"/>
                      </a:lnTo>
                      <a:cubicBezTo>
                        <a:pt x="10743" y="1443"/>
                        <a:pt x="19900" y="268"/>
                        <a:pt x="24389" y="0"/>
                      </a:cubicBezTo>
                      <a:lnTo>
                        <a:pt x="24513" y="1996"/>
                      </a:lnTo>
                      <a:cubicBezTo>
                        <a:pt x="20149" y="2263"/>
                        <a:pt x="11277" y="3403"/>
                        <a:pt x="820" y="810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2" name="Google Shape;2232;p67"/>
                <p:cNvSpPr/>
                <p:nvPr/>
              </p:nvSpPr>
              <p:spPr>
                <a:xfrm>
                  <a:off x="4895209" y="2609439"/>
                  <a:ext cx="887652" cy="293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14" h="8106" fill="none" extrusionOk="0">
                      <a:moveTo>
                        <a:pt x="820" y="8106"/>
                      </a:moveTo>
                      <a:lnTo>
                        <a:pt x="1" y="6271"/>
                      </a:lnTo>
                      <a:cubicBezTo>
                        <a:pt x="10743" y="1443"/>
                        <a:pt x="19899" y="267"/>
                        <a:pt x="24389" y="0"/>
                      </a:cubicBezTo>
                      <a:lnTo>
                        <a:pt x="24513" y="1995"/>
                      </a:lnTo>
                      <a:cubicBezTo>
                        <a:pt x="20149" y="2262"/>
                        <a:pt x="11259" y="3403"/>
                        <a:pt x="820" y="810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3" name="Google Shape;2233;p67"/>
                <p:cNvSpPr/>
                <p:nvPr/>
              </p:nvSpPr>
              <p:spPr>
                <a:xfrm>
                  <a:off x="5775099" y="1589557"/>
                  <a:ext cx="888919" cy="289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49" h="8000" fill="none" extrusionOk="0">
                      <a:moveTo>
                        <a:pt x="802" y="7999"/>
                      </a:moveTo>
                      <a:lnTo>
                        <a:pt x="1" y="6164"/>
                      </a:lnTo>
                      <a:cubicBezTo>
                        <a:pt x="10760" y="1390"/>
                        <a:pt x="19935" y="250"/>
                        <a:pt x="24424" y="1"/>
                      </a:cubicBezTo>
                      <a:lnTo>
                        <a:pt x="24549" y="2014"/>
                      </a:lnTo>
                      <a:cubicBezTo>
                        <a:pt x="20184" y="2245"/>
                        <a:pt x="11295" y="3350"/>
                        <a:pt x="802" y="799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4" name="Google Shape;2234;p67"/>
                <p:cNvSpPr/>
                <p:nvPr/>
              </p:nvSpPr>
              <p:spPr>
                <a:xfrm>
                  <a:off x="5822173" y="1778579"/>
                  <a:ext cx="888956" cy="288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50" h="7981" fill="none" extrusionOk="0">
                      <a:moveTo>
                        <a:pt x="820" y="7981"/>
                      </a:moveTo>
                      <a:lnTo>
                        <a:pt x="1" y="6146"/>
                      </a:lnTo>
                      <a:cubicBezTo>
                        <a:pt x="10779" y="1372"/>
                        <a:pt x="19935" y="232"/>
                        <a:pt x="24442" y="0"/>
                      </a:cubicBezTo>
                      <a:lnTo>
                        <a:pt x="24549" y="1995"/>
                      </a:lnTo>
                      <a:cubicBezTo>
                        <a:pt x="20185" y="2227"/>
                        <a:pt x="11295" y="3331"/>
                        <a:pt x="820" y="798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5" name="Google Shape;2235;p67"/>
                <p:cNvSpPr/>
                <p:nvPr/>
              </p:nvSpPr>
              <p:spPr>
                <a:xfrm>
                  <a:off x="5877648" y="1966912"/>
                  <a:ext cx="888955" cy="289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50" h="7982" fill="none" extrusionOk="0">
                      <a:moveTo>
                        <a:pt x="820" y="7982"/>
                      </a:moveTo>
                      <a:lnTo>
                        <a:pt x="1" y="6147"/>
                      </a:lnTo>
                      <a:cubicBezTo>
                        <a:pt x="10779" y="1373"/>
                        <a:pt x="19935" y="250"/>
                        <a:pt x="24442" y="1"/>
                      </a:cubicBezTo>
                      <a:lnTo>
                        <a:pt x="24549" y="1996"/>
                      </a:lnTo>
                      <a:cubicBezTo>
                        <a:pt x="20185" y="2246"/>
                        <a:pt x="11277" y="3332"/>
                        <a:pt x="820" y="79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36" name="Google Shape;2236;p67"/>
              <p:cNvGrpSpPr/>
              <p:nvPr/>
            </p:nvGrpSpPr>
            <p:grpSpPr>
              <a:xfrm>
                <a:off x="4388225" y="1476850"/>
                <a:ext cx="621130" cy="624971"/>
                <a:chOff x="2483500" y="875875"/>
                <a:chExt cx="621130" cy="624971"/>
              </a:xfrm>
            </p:grpSpPr>
            <p:sp>
              <p:nvSpPr>
                <p:cNvPr id="2237" name="Google Shape;2237;p67"/>
                <p:cNvSpPr/>
                <p:nvPr/>
              </p:nvSpPr>
              <p:spPr>
                <a:xfrm>
                  <a:off x="2959384" y="964136"/>
                  <a:ext cx="145246" cy="29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5" h="8320" extrusionOk="0">
                      <a:moveTo>
                        <a:pt x="2281" y="6378"/>
                      </a:moveTo>
                      <a:cubicBezTo>
                        <a:pt x="2281" y="6930"/>
                        <a:pt x="2210" y="7500"/>
                        <a:pt x="2067" y="8035"/>
                      </a:cubicBezTo>
                      <a:lnTo>
                        <a:pt x="3831" y="8320"/>
                      </a:lnTo>
                      <a:cubicBezTo>
                        <a:pt x="3973" y="7678"/>
                        <a:pt x="4045" y="7037"/>
                        <a:pt x="4045" y="6378"/>
                      </a:cubicBezTo>
                      <a:cubicBezTo>
                        <a:pt x="4045" y="3902"/>
                        <a:pt x="2940" y="1568"/>
                        <a:pt x="1016" y="1"/>
                      </a:cubicBezTo>
                      <a:lnTo>
                        <a:pt x="1" y="1461"/>
                      </a:lnTo>
                      <a:cubicBezTo>
                        <a:pt x="1444" y="2690"/>
                        <a:pt x="2281" y="4490"/>
                        <a:pt x="2281" y="637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8" name="Google Shape;2238;p67"/>
                <p:cNvSpPr/>
                <p:nvPr/>
              </p:nvSpPr>
              <p:spPr>
                <a:xfrm>
                  <a:off x="2544902" y="1252617"/>
                  <a:ext cx="552042" cy="248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4" h="6913" extrusionOk="0">
                      <a:moveTo>
                        <a:pt x="13610" y="1"/>
                      </a:moveTo>
                      <a:cubicBezTo>
                        <a:pt x="12933" y="2566"/>
                        <a:pt x="10742" y="4472"/>
                        <a:pt x="8088" y="4757"/>
                      </a:cubicBezTo>
                      <a:cubicBezTo>
                        <a:pt x="5434" y="5060"/>
                        <a:pt x="2868" y="3688"/>
                        <a:pt x="1639" y="1337"/>
                      </a:cubicBezTo>
                      <a:lnTo>
                        <a:pt x="0" y="2032"/>
                      </a:lnTo>
                      <a:cubicBezTo>
                        <a:pt x="1550" y="5113"/>
                        <a:pt x="4864" y="6913"/>
                        <a:pt x="8302" y="6521"/>
                      </a:cubicBezTo>
                      <a:cubicBezTo>
                        <a:pt x="11740" y="6147"/>
                        <a:pt x="14554" y="3653"/>
                        <a:pt x="15374" y="28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9" name="Google Shape;2239;p67"/>
                <p:cNvSpPr/>
                <p:nvPr/>
              </p:nvSpPr>
              <p:spPr>
                <a:xfrm>
                  <a:off x="2483500" y="875875"/>
                  <a:ext cx="513046" cy="449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88" h="12524" extrusionOk="0">
                      <a:moveTo>
                        <a:pt x="2619" y="8836"/>
                      </a:moveTo>
                      <a:cubicBezTo>
                        <a:pt x="2619" y="3331"/>
                        <a:pt x="9068" y="356"/>
                        <a:pt x="13272" y="3919"/>
                      </a:cubicBezTo>
                      <a:lnTo>
                        <a:pt x="14287" y="2459"/>
                      </a:lnTo>
                      <a:cubicBezTo>
                        <a:pt x="11276" y="18"/>
                        <a:pt x="6965" y="0"/>
                        <a:pt x="3955" y="2423"/>
                      </a:cubicBezTo>
                      <a:cubicBezTo>
                        <a:pt x="926" y="4846"/>
                        <a:pt x="0" y="9050"/>
                        <a:pt x="1710" y="12524"/>
                      </a:cubicBezTo>
                      <a:lnTo>
                        <a:pt x="3349" y="11811"/>
                      </a:lnTo>
                      <a:cubicBezTo>
                        <a:pt x="2868" y="10902"/>
                        <a:pt x="2619" y="9869"/>
                        <a:pt x="2619" y="883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40" name="Google Shape;2240;p67"/>
              <p:cNvSpPr/>
              <p:nvPr/>
            </p:nvSpPr>
            <p:spPr>
              <a:xfrm>
                <a:off x="4053162" y="1511578"/>
                <a:ext cx="80847" cy="80847"/>
              </a:xfrm>
              <a:custGeom>
                <a:avLst/>
                <a:gdLst/>
                <a:ahLst/>
                <a:cxnLst/>
                <a:rect l="l" t="t" r="r" b="b"/>
                <a:pathLst>
                  <a:path w="3065" h="3065" extrusionOk="0">
                    <a:moveTo>
                      <a:pt x="3064" y="1532"/>
                    </a:moveTo>
                    <a:cubicBezTo>
                      <a:pt x="3064" y="2387"/>
                      <a:pt x="2387" y="3064"/>
                      <a:pt x="1532" y="3064"/>
                    </a:cubicBezTo>
                    <a:cubicBezTo>
                      <a:pt x="677" y="3064"/>
                      <a:pt x="0" y="2387"/>
                      <a:pt x="0" y="1532"/>
                    </a:cubicBezTo>
                    <a:cubicBezTo>
                      <a:pt x="0" y="677"/>
                      <a:pt x="677" y="0"/>
                      <a:pt x="1532" y="0"/>
                    </a:cubicBezTo>
                    <a:cubicBezTo>
                      <a:pt x="2387" y="0"/>
                      <a:pt x="3064" y="677"/>
                      <a:pt x="3064" y="153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67"/>
              <p:cNvSpPr/>
              <p:nvPr/>
            </p:nvSpPr>
            <p:spPr>
              <a:xfrm rot="-1685758">
                <a:off x="7548391" y="3616034"/>
                <a:ext cx="59549" cy="60168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47" fill="none" extrusionOk="0">
                    <a:moveTo>
                      <a:pt x="1729" y="749"/>
                    </a:moveTo>
                    <a:cubicBezTo>
                      <a:pt x="1729" y="1408"/>
                      <a:pt x="927" y="1746"/>
                      <a:pt x="464" y="1265"/>
                    </a:cubicBezTo>
                    <a:cubicBezTo>
                      <a:pt x="1" y="802"/>
                      <a:pt x="322" y="1"/>
                      <a:pt x="998" y="1"/>
                    </a:cubicBezTo>
                    <a:cubicBezTo>
                      <a:pt x="1408" y="1"/>
                      <a:pt x="1729" y="339"/>
                      <a:pt x="1729" y="74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42" name="Google Shape;2242;p67"/>
          <p:cNvSpPr/>
          <p:nvPr/>
        </p:nvSpPr>
        <p:spPr>
          <a:xfrm>
            <a:off x="5246663" y="6919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4" name="Google Shape;2244;p67"/>
          <p:cNvSpPr/>
          <p:nvPr/>
        </p:nvSpPr>
        <p:spPr>
          <a:xfrm>
            <a:off x="4354438" y="898363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6" name="Google Shape;2246;p67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7" name="Google Shape;2247;p67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747;p59">
            <a:extLst>
              <a:ext uri="{FF2B5EF4-FFF2-40B4-BE49-F238E27FC236}">
                <a16:creationId xmlns:a16="http://schemas.microsoft.com/office/drawing/2014/main" id="{C3388952-526E-0C6F-8C42-1F1FBE89A883}"/>
              </a:ext>
            </a:extLst>
          </p:cNvPr>
          <p:cNvGrpSpPr/>
          <p:nvPr/>
        </p:nvGrpSpPr>
        <p:grpSpPr>
          <a:xfrm>
            <a:off x="4399716" y="3182036"/>
            <a:ext cx="1575205" cy="1293330"/>
            <a:chOff x="3118421" y="1429171"/>
            <a:chExt cx="3478666" cy="2560710"/>
          </a:xfrm>
        </p:grpSpPr>
        <p:grpSp>
          <p:nvGrpSpPr>
            <p:cNvPr id="15" name="Google Shape;1748;p59">
              <a:extLst>
                <a:ext uri="{FF2B5EF4-FFF2-40B4-BE49-F238E27FC236}">
                  <a16:creationId xmlns:a16="http://schemas.microsoft.com/office/drawing/2014/main" id="{6F432799-6831-295C-3021-DE01F730A66B}"/>
                </a:ext>
              </a:extLst>
            </p:cNvPr>
            <p:cNvGrpSpPr/>
            <p:nvPr/>
          </p:nvGrpSpPr>
          <p:grpSpPr>
            <a:xfrm rot="659716">
              <a:off x="3260461" y="1978737"/>
              <a:ext cx="2293211" cy="1710173"/>
              <a:chOff x="1062800" y="1986296"/>
              <a:chExt cx="2169540" cy="1617945"/>
            </a:xfrm>
          </p:grpSpPr>
          <p:sp>
            <p:nvSpPr>
              <p:cNvPr id="2263" name="Google Shape;1749;p59">
                <a:extLst>
                  <a:ext uri="{FF2B5EF4-FFF2-40B4-BE49-F238E27FC236}">
                    <a16:creationId xmlns:a16="http://schemas.microsoft.com/office/drawing/2014/main" id="{0669F7B6-9501-DDF0-9D08-52475B642BE6}"/>
                  </a:ext>
                </a:extLst>
              </p:cNvPr>
              <p:cNvSpPr/>
              <p:nvPr/>
            </p:nvSpPr>
            <p:spPr>
              <a:xfrm>
                <a:off x="1062800" y="1986296"/>
                <a:ext cx="2169540" cy="1617945"/>
              </a:xfrm>
              <a:custGeom>
                <a:avLst/>
                <a:gdLst/>
                <a:ahLst/>
                <a:cxnLst/>
                <a:rect l="l" t="t" r="r" b="b"/>
                <a:pathLst>
                  <a:path w="66074" h="49275" extrusionOk="0">
                    <a:moveTo>
                      <a:pt x="65878" y="35219"/>
                    </a:moveTo>
                    <a:lnTo>
                      <a:pt x="65308" y="32298"/>
                    </a:lnTo>
                    <a:lnTo>
                      <a:pt x="60694" y="33188"/>
                    </a:lnTo>
                    <a:lnTo>
                      <a:pt x="54601" y="1710"/>
                    </a:lnTo>
                    <a:cubicBezTo>
                      <a:pt x="54387" y="677"/>
                      <a:pt x="53390" y="0"/>
                      <a:pt x="52374" y="196"/>
                    </a:cubicBezTo>
                    <a:lnTo>
                      <a:pt x="1693" y="10012"/>
                    </a:lnTo>
                    <a:cubicBezTo>
                      <a:pt x="677" y="10208"/>
                      <a:pt x="0" y="11205"/>
                      <a:pt x="196" y="12239"/>
                    </a:cubicBezTo>
                    <a:lnTo>
                      <a:pt x="6307" y="43752"/>
                    </a:lnTo>
                    <a:lnTo>
                      <a:pt x="1693" y="44643"/>
                    </a:lnTo>
                    <a:lnTo>
                      <a:pt x="2263" y="47547"/>
                    </a:lnTo>
                    <a:cubicBezTo>
                      <a:pt x="2459" y="48598"/>
                      <a:pt x="3474" y="49275"/>
                      <a:pt x="4525" y="49079"/>
                    </a:cubicBezTo>
                    <a:lnTo>
                      <a:pt x="64346" y="37481"/>
                    </a:lnTo>
                    <a:cubicBezTo>
                      <a:pt x="65397" y="37286"/>
                      <a:pt x="66074" y="36270"/>
                      <a:pt x="65878" y="3521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012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1750;p59">
                <a:extLst>
                  <a:ext uri="{FF2B5EF4-FFF2-40B4-BE49-F238E27FC236}">
                    <a16:creationId xmlns:a16="http://schemas.microsoft.com/office/drawing/2014/main" id="{7F02055B-6AEE-6121-E93B-D7E918BD98A2}"/>
                  </a:ext>
                </a:extLst>
              </p:cNvPr>
              <p:cNvSpPr/>
              <p:nvPr/>
            </p:nvSpPr>
            <p:spPr>
              <a:xfrm>
                <a:off x="1062800" y="1986854"/>
                <a:ext cx="1993479" cy="1436072"/>
              </a:xfrm>
              <a:custGeom>
                <a:avLst/>
                <a:gdLst/>
                <a:ahLst/>
                <a:cxnLst/>
                <a:rect l="l" t="t" r="r" b="b"/>
                <a:pathLst>
                  <a:path w="60712" h="43736" fill="none" extrusionOk="0">
                    <a:moveTo>
                      <a:pt x="60712" y="33189"/>
                    </a:moveTo>
                    <a:lnTo>
                      <a:pt x="6307" y="43735"/>
                    </a:lnTo>
                    <a:lnTo>
                      <a:pt x="196" y="12239"/>
                    </a:lnTo>
                    <a:cubicBezTo>
                      <a:pt x="0" y="11206"/>
                      <a:pt x="677" y="10209"/>
                      <a:pt x="1710" y="10013"/>
                    </a:cubicBezTo>
                    <a:lnTo>
                      <a:pt x="52357" y="197"/>
                    </a:lnTo>
                    <a:cubicBezTo>
                      <a:pt x="53390" y="1"/>
                      <a:pt x="54387" y="678"/>
                      <a:pt x="54583" y="17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1751;p59">
                <a:extLst>
                  <a:ext uri="{FF2B5EF4-FFF2-40B4-BE49-F238E27FC236}">
                    <a16:creationId xmlns:a16="http://schemas.microsoft.com/office/drawing/2014/main" id="{50706D49-234F-F897-CE92-31B1A8D1FFC7}"/>
                  </a:ext>
                </a:extLst>
              </p:cNvPr>
              <p:cNvSpPr/>
              <p:nvPr/>
            </p:nvSpPr>
            <p:spPr>
              <a:xfrm>
                <a:off x="1163997" y="2090415"/>
                <a:ext cx="1791675" cy="1259977"/>
              </a:xfrm>
              <a:custGeom>
                <a:avLst/>
                <a:gdLst/>
                <a:ahLst/>
                <a:cxnLst/>
                <a:rect l="l" t="t" r="r" b="b"/>
                <a:pathLst>
                  <a:path w="54566" h="38373" fill="none" extrusionOk="0">
                    <a:moveTo>
                      <a:pt x="0" y="9495"/>
                    </a:moveTo>
                    <a:lnTo>
                      <a:pt x="48972" y="0"/>
                    </a:lnTo>
                    <a:lnTo>
                      <a:pt x="54565" y="28895"/>
                    </a:lnTo>
                    <a:lnTo>
                      <a:pt x="5612" y="3837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1752;p59">
                <a:extLst>
                  <a:ext uri="{FF2B5EF4-FFF2-40B4-BE49-F238E27FC236}">
                    <a16:creationId xmlns:a16="http://schemas.microsoft.com/office/drawing/2014/main" id="{6D939E2E-67AD-C7F9-4DBC-21F84705E66E}"/>
                  </a:ext>
                </a:extLst>
              </p:cNvPr>
              <p:cNvSpPr/>
              <p:nvPr/>
            </p:nvSpPr>
            <p:spPr>
              <a:xfrm>
                <a:off x="1118356" y="3046759"/>
                <a:ext cx="2113983" cy="557473"/>
              </a:xfrm>
              <a:custGeom>
                <a:avLst/>
                <a:gdLst/>
                <a:ahLst/>
                <a:cxnLst/>
                <a:rect l="l" t="t" r="r" b="b"/>
                <a:pathLst>
                  <a:path w="64382" h="16978" fill="none" extrusionOk="0">
                    <a:moveTo>
                      <a:pt x="1" y="12346"/>
                    </a:moveTo>
                    <a:lnTo>
                      <a:pt x="63616" y="1"/>
                    </a:lnTo>
                    <a:lnTo>
                      <a:pt x="64186" y="2922"/>
                    </a:lnTo>
                    <a:cubicBezTo>
                      <a:pt x="64382" y="3973"/>
                      <a:pt x="63705" y="4989"/>
                      <a:pt x="62654" y="5184"/>
                    </a:cubicBezTo>
                    <a:lnTo>
                      <a:pt x="2833" y="16782"/>
                    </a:lnTo>
                    <a:cubicBezTo>
                      <a:pt x="1782" y="16978"/>
                      <a:pt x="767" y="16301"/>
                      <a:pt x="571" y="1525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1753;p59">
                <a:extLst>
                  <a:ext uri="{FF2B5EF4-FFF2-40B4-BE49-F238E27FC236}">
                    <a16:creationId xmlns:a16="http://schemas.microsoft.com/office/drawing/2014/main" id="{424B03B2-7952-D709-78CD-61F938229F0E}"/>
                  </a:ext>
                </a:extLst>
              </p:cNvPr>
              <p:cNvSpPr/>
              <p:nvPr/>
            </p:nvSpPr>
            <p:spPr>
              <a:xfrm>
                <a:off x="1884028" y="3195336"/>
                <a:ext cx="567422" cy="149760"/>
              </a:xfrm>
              <a:custGeom>
                <a:avLst/>
                <a:gdLst/>
                <a:ahLst/>
                <a:cxnLst/>
                <a:rect l="l" t="t" r="r" b="b"/>
                <a:pathLst>
                  <a:path w="17281" h="4561" fill="none" extrusionOk="0">
                    <a:moveTo>
                      <a:pt x="1" y="3314"/>
                    </a:moveTo>
                    <a:lnTo>
                      <a:pt x="17067" y="0"/>
                    </a:lnTo>
                    <a:lnTo>
                      <a:pt x="17227" y="784"/>
                    </a:lnTo>
                    <a:cubicBezTo>
                      <a:pt x="17281" y="1069"/>
                      <a:pt x="17085" y="1336"/>
                      <a:pt x="16817" y="1390"/>
                    </a:cubicBezTo>
                    <a:lnTo>
                      <a:pt x="767" y="4507"/>
                    </a:lnTo>
                    <a:cubicBezTo>
                      <a:pt x="482" y="4561"/>
                      <a:pt x="214" y="4383"/>
                      <a:pt x="161" y="409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1754;p59">
                <a:extLst>
                  <a:ext uri="{FF2B5EF4-FFF2-40B4-BE49-F238E27FC236}">
                    <a16:creationId xmlns:a16="http://schemas.microsoft.com/office/drawing/2014/main" id="{5797E4FA-8534-C434-4635-21F674B686E0}"/>
                  </a:ext>
                </a:extLst>
              </p:cNvPr>
              <p:cNvSpPr/>
              <p:nvPr/>
            </p:nvSpPr>
            <p:spPr>
              <a:xfrm>
                <a:off x="1365799" y="2636719"/>
                <a:ext cx="115842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28" h="13184" fill="none" extrusionOk="0">
                    <a:moveTo>
                      <a:pt x="2530" y="13183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3527" y="129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1755;p59">
                <a:extLst>
                  <a:ext uri="{FF2B5EF4-FFF2-40B4-BE49-F238E27FC236}">
                    <a16:creationId xmlns:a16="http://schemas.microsoft.com/office/drawing/2014/main" id="{4A237346-7396-0F2F-E550-6954FF759DFE}"/>
                  </a:ext>
                </a:extLst>
              </p:cNvPr>
              <p:cNvSpPr/>
              <p:nvPr/>
            </p:nvSpPr>
            <p:spPr>
              <a:xfrm>
                <a:off x="1549443" y="2765989"/>
                <a:ext cx="84846" cy="267934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8160" fill="none" extrusionOk="0">
                    <a:moveTo>
                      <a:pt x="998" y="1"/>
                    </a:moveTo>
                    <a:lnTo>
                      <a:pt x="2584" y="7964"/>
                    </a:lnTo>
                    <a:lnTo>
                      <a:pt x="1586" y="8160"/>
                    </a:lnTo>
                    <a:lnTo>
                      <a:pt x="1" y="19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1756;p59">
                <a:extLst>
                  <a:ext uri="{FF2B5EF4-FFF2-40B4-BE49-F238E27FC236}">
                    <a16:creationId xmlns:a16="http://schemas.microsoft.com/office/drawing/2014/main" id="{851BEE8C-9C69-5357-DA41-B50A7D3AC798}"/>
                  </a:ext>
                </a:extLst>
              </p:cNvPr>
              <p:cNvSpPr/>
              <p:nvPr/>
            </p:nvSpPr>
            <p:spPr>
              <a:xfrm>
                <a:off x="1641873" y="2453633"/>
                <a:ext cx="139844" cy="551037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16782" fill="none" extrusionOk="0">
                    <a:moveTo>
                      <a:pt x="3261" y="16782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4258" y="1658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1757;p59">
                <a:extLst>
                  <a:ext uri="{FF2B5EF4-FFF2-40B4-BE49-F238E27FC236}">
                    <a16:creationId xmlns:a16="http://schemas.microsoft.com/office/drawing/2014/main" id="{64EBEFD2-961A-3160-5580-DC8A0C876D89}"/>
                  </a:ext>
                </a:extLst>
              </p:cNvPr>
              <p:cNvSpPr/>
              <p:nvPr/>
            </p:nvSpPr>
            <p:spPr>
              <a:xfrm>
                <a:off x="1831985" y="2644337"/>
                <a:ext cx="97126" cy="331108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0084" fill="none" extrusionOk="0">
                    <a:moveTo>
                      <a:pt x="1960" y="10083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2957" y="98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1758;p59">
                <a:extLst>
                  <a:ext uri="{FF2B5EF4-FFF2-40B4-BE49-F238E27FC236}">
                    <a16:creationId xmlns:a16="http://schemas.microsoft.com/office/drawing/2014/main" id="{4EE82FC9-3303-C68D-BC06-9EDDB92B7470}"/>
                  </a:ext>
                </a:extLst>
              </p:cNvPr>
              <p:cNvSpPr/>
              <p:nvPr/>
            </p:nvSpPr>
            <p:spPr>
              <a:xfrm>
                <a:off x="1959483" y="2513293"/>
                <a:ext cx="117024" cy="433488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202" fill="none" extrusionOk="0">
                    <a:moveTo>
                      <a:pt x="2566" y="13201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1759;p59">
                <a:extLst>
                  <a:ext uri="{FF2B5EF4-FFF2-40B4-BE49-F238E27FC236}">
                    <a16:creationId xmlns:a16="http://schemas.microsoft.com/office/drawing/2014/main" id="{1AA26B98-D42F-0925-04C6-42D6D1A282F6}"/>
                  </a:ext>
                </a:extLst>
              </p:cNvPr>
              <p:cNvSpPr/>
              <p:nvPr/>
            </p:nvSpPr>
            <p:spPr>
              <a:xfrm>
                <a:off x="2106877" y="2484629"/>
                <a:ext cx="117024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184" fill="none" extrusionOk="0">
                    <a:moveTo>
                      <a:pt x="2566" y="13184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298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1760;p59">
                <a:extLst>
                  <a:ext uri="{FF2B5EF4-FFF2-40B4-BE49-F238E27FC236}">
                    <a16:creationId xmlns:a16="http://schemas.microsoft.com/office/drawing/2014/main" id="{55DCF7ED-CAA2-02D2-0FB8-3482F55BBC6B}"/>
                  </a:ext>
                </a:extLst>
              </p:cNvPr>
              <p:cNvSpPr/>
              <p:nvPr/>
            </p:nvSpPr>
            <p:spPr>
              <a:xfrm>
                <a:off x="2254305" y="2455406"/>
                <a:ext cx="116991" cy="433455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13201" fill="none" extrusionOk="0">
                    <a:moveTo>
                      <a:pt x="2565" y="13201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3563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1761;p59">
                <a:extLst>
                  <a:ext uri="{FF2B5EF4-FFF2-40B4-BE49-F238E27FC236}">
                    <a16:creationId xmlns:a16="http://schemas.microsoft.com/office/drawing/2014/main" id="{C51820C9-3B1A-2B74-795C-E49C6A9580F5}"/>
                  </a:ext>
                </a:extLst>
              </p:cNvPr>
              <p:cNvSpPr/>
              <p:nvPr/>
            </p:nvSpPr>
            <p:spPr>
              <a:xfrm>
                <a:off x="2478303" y="2670637"/>
                <a:ext cx="67903" cy="183712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5595" fill="none" extrusionOk="0">
                    <a:moveTo>
                      <a:pt x="1070" y="5595"/>
                    </a:moveTo>
                    <a:lnTo>
                      <a:pt x="1" y="197"/>
                    </a:lnTo>
                    <a:lnTo>
                      <a:pt x="999" y="1"/>
                    </a:lnTo>
                    <a:lnTo>
                      <a:pt x="2067" y="539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1762;p59">
                <a:extLst>
                  <a:ext uri="{FF2B5EF4-FFF2-40B4-BE49-F238E27FC236}">
                    <a16:creationId xmlns:a16="http://schemas.microsoft.com/office/drawing/2014/main" id="{C535F550-6222-1C49-FCA8-26135809F0A9}"/>
                  </a:ext>
                </a:extLst>
              </p:cNvPr>
              <p:cNvSpPr/>
              <p:nvPr/>
            </p:nvSpPr>
            <p:spPr>
              <a:xfrm>
                <a:off x="1399126" y="2873030"/>
                <a:ext cx="1336023" cy="256244"/>
              </a:xfrm>
              <a:custGeom>
                <a:avLst/>
                <a:gdLst/>
                <a:ahLst/>
                <a:cxnLst/>
                <a:rect l="l" t="t" r="r" b="b"/>
                <a:pathLst>
                  <a:path w="40689" h="7804" fill="none" extrusionOk="0">
                    <a:moveTo>
                      <a:pt x="40688" y="1"/>
                    </a:moveTo>
                    <a:lnTo>
                      <a:pt x="1" y="780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1763;p59">
              <a:extLst>
                <a:ext uri="{FF2B5EF4-FFF2-40B4-BE49-F238E27FC236}">
                  <a16:creationId xmlns:a16="http://schemas.microsoft.com/office/drawing/2014/main" id="{491628E7-0F1D-3F43-75D2-A11960382784}"/>
                </a:ext>
              </a:extLst>
            </p:cNvPr>
            <p:cNvGrpSpPr/>
            <p:nvPr/>
          </p:nvGrpSpPr>
          <p:grpSpPr>
            <a:xfrm rot="-1708478">
              <a:off x="4394965" y="1757610"/>
              <a:ext cx="1860831" cy="1903833"/>
              <a:chOff x="6882732" y="2040297"/>
              <a:chExt cx="1861102" cy="1904111"/>
            </a:xfrm>
          </p:grpSpPr>
          <p:grpSp>
            <p:nvGrpSpPr>
              <p:cNvPr id="17" name="Google Shape;1764;p59">
                <a:extLst>
                  <a:ext uri="{FF2B5EF4-FFF2-40B4-BE49-F238E27FC236}">
                    <a16:creationId xmlns:a16="http://schemas.microsoft.com/office/drawing/2014/main" id="{C0FEA1CD-3818-B7C5-7AA5-6EB69956A3C4}"/>
                  </a:ext>
                </a:extLst>
              </p:cNvPr>
              <p:cNvGrpSpPr/>
              <p:nvPr/>
            </p:nvGrpSpPr>
            <p:grpSpPr>
              <a:xfrm rot="1800000">
                <a:off x="7153488" y="2273972"/>
                <a:ext cx="1319590" cy="1436760"/>
                <a:chOff x="2956444" y="-416775"/>
                <a:chExt cx="1627918" cy="1772276"/>
              </a:xfrm>
            </p:grpSpPr>
            <p:sp>
              <p:nvSpPr>
                <p:cNvPr id="19" name="Google Shape;1765;p59">
                  <a:extLst>
                    <a:ext uri="{FF2B5EF4-FFF2-40B4-BE49-F238E27FC236}">
                      <a16:creationId xmlns:a16="http://schemas.microsoft.com/office/drawing/2014/main" id="{73864FF6-9B13-7366-235D-ACFA4D7A3F12}"/>
                    </a:ext>
                  </a:extLst>
                </p:cNvPr>
                <p:cNvSpPr/>
                <p:nvPr/>
              </p:nvSpPr>
              <p:spPr>
                <a:xfrm rot="-1685758">
                  <a:off x="3256913" y="-103587"/>
                  <a:ext cx="989043" cy="98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17" h="28717" extrusionOk="0">
                      <a:moveTo>
                        <a:pt x="27541" y="12221"/>
                      </a:moveTo>
                      <a:cubicBezTo>
                        <a:pt x="28717" y="19507"/>
                        <a:pt x="23765" y="26365"/>
                        <a:pt x="16479" y="27541"/>
                      </a:cubicBezTo>
                      <a:cubicBezTo>
                        <a:pt x="9210" y="28717"/>
                        <a:pt x="2352" y="23765"/>
                        <a:pt x="1176" y="16478"/>
                      </a:cubicBezTo>
                      <a:cubicBezTo>
                        <a:pt x="0" y="9192"/>
                        <a:pt x="4953" y="2334"/>
                        <a:pt x="12239" y="1158"/>
                      </a:cubicBezTo>
                      <a:cubicBezTo>
                        <a:pt x="19525" y="0"/>
                        <a:pt x="26383" y="4953"/>
                        <a:pt x="27541" y="122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1766;p59">
                  <a:extLst>
                    <a:ext uri="{FF2B5EF4-FFF2-40B4-BE49-F238E27FC236}">
                      <a16:creationId xmlns:a16="http://schemas.microsoft.com/office/drawing/2014/main" id="{271D2A0C-28EA-CB98-A95F-F7A75BD8989C}"/>
                    </a:ext>
                  </a:extLst>
                </p:cNvPr>
                <p:cNvSpPr/>
                <p:nvPr/>
              </p:nvSpPr>
              <p:spPr>
                <a:xfrm rot="-1685758">
                  <a:off x="4089280" y="737191"/>
                  <a:ext cx="118443" cy="204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9" h="5951" extrusionOk="0">
                      <a:moveTo>
                        <a:pt x="1" y="499"/>
                      </a:moveTo>
                      <a:lnTo>
                        <a:pt x="2227" y="0"/>
                      </a:lnTo>
                      <a:lnTo>
                        <a:pt x="3439" y="5451"/>
                      </a:lnTo>
                      <a:lnTo>
                        <a:pt x="1230" y="59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1767;p59">
                  <a:extLst>
                    <a:ext uri="{FF2B5EF4-FFF2-40B4-BE49-F238E27FC236}">
                      <a16:creationId xmlns:a16="http://schemas.microsoft.com/office/drawing/2014/main" id="{0BF98BCE-0363-6A89-78D8-2496AAAEB459}"/>
                    </a:ext>
                  </a:extLst>
                </p:cNvPr>
                <p:cNvSpPr/>
                <p:nvPr/>
              </p:nvSpPr>
              <p:spPr>
                <a:xfrm rot="-1685758">
                  <a:off x="4188388" y="804968"/>
                  <a:ext cx="292714" cy="511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9" h="14859" extrusionOk="0">
                      <a:moveTo>
                        <a:pt x="1" y="1266"/>
                      </a:moveTo>
                      <a:lnTo>
                        <a:pt x="5648" y="1"/>
                      </a:lnTo>
                      <a:lnTo>
                        <a:pt x="8213" y="11456"/>
                      </a:lnTo>
                      <a:cubicBezTo>
                        <a:pt x="8498" y="12774"/>
                        <a:pt x="7679" y="14057"/>
                        <a:pt x="6378" y="14359"/>
                      </a:cubicBezTo>
                      <a:lnTo>
                        <a:pt x="5452" y="14555"/>
                      </a:lnTo>
                      <a:cubicBezTo>
                        <a:pt x="4151" y="14858"/>
                        <a:pt x="2851" y="14021"/>
                        <a:pt x="2566" y="12720"/>
                      </a:cubicBezTo>
                      <a:lnTo>
                        <a:pt x="1" y="126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1768;p59">
                  <a:extLst>
                    <a:ext uri="{FF2B5EF4-FFF2-40B4-BE49-F238E27FC236}">
                      <a16:creationId xmlns:a16="http://schemas.microsoft.com/office/drawing/2014/main" id="{6E9763FD-B53D-4F8B-0C11-D65A9EBB7B9F}"/>
                    </a:ext>
                  </a:extLst>
                </p:cNvPr>
                <p:cNvSpPr/>
                <p:nvPr/>
              </p:nvSpPr>
              <p:spPr>
                <a:xfrm rot="-1685758">
                  <a:off x="3167104" y="-212431"/>
                  <a:ext cx="1164555" cy="1186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13" h="34436" extrusionOk="0">
                      <a:moveTo>
                        <a:pt x="13344" y="1924"/>
                      </a:moveTo>
                      <a:cubicBezTo>
                        <a:pt x="7038" y="3349"/>
                        <a:pt x="2210" y="8408"/>
                        <a:pt x="1105" y="14768"/>
                      </a:cubicBezTo>
                      <a:cubicBezTo>
                        <a:pt x="1" y="21128"/>
                        <a:pt x="2833" y="27523"/>
                        <a:pt x="8285" y="30979"/>
                      </a:cubicBezTo>
                      <a:cubicBezTo>
                        <a:pt x="13754" y="34435"/>
                        <a:pt x="20737" y="34275"/>
                        <a:pt x="26028" y="30552"/>
                      </a:cubicBezTo>
                      <a:cubicBezTo>
                        <a:pt x="31301" y="26828"/>
                        <a:pt x="33813" y="20308"/>
                        <a:pt x="32405" y="14002"/>
                      </a:cubicBezTo>
                      <a:cubicBezTo>
                        <a:pt x="30481" y="5416"/>
                        <a:pt x="21948" y="0"/>
                        <a:pt x="13344" y="1924"/>
                      </a:cubicBezTo>
                      <a:close/>
                      <a:moveTo>
                        <a:pt x="19757" y="30534"/>
                      </a:moveTo>
                      <a:cubicBezTo>
                        <a:pt x="14484" y="31710"/>
                        <a:pt x="9015" y="29607"/>
                        <a:pt x="5897" y="25190"/>
                      </a:cubicBezTo>
                      <a:cubicBezTo>
                        <a:pt x="2798" y="20772"/>
                        <a:pt x="2655" y="14911"/>
                        <a:pt x="5541" y="10350"/>
                      </a:cubicBezTo>
                      <a:cubicBezTo>
                        <a:pt x="8445" y="5790"/>
                        <a:pt x="13789" y="3403"/>
                        <a:pt x="19116" y="4329"/>
                      </a:cubicBezTo>
                      <a:cubicBezTo>
                        <a:pt x="24442" y="5255"/>
                        <a:pt x="28682" y="9299"/>
                        <a:pt x="29876" y="14572"/>
                      </a:cubicBezTo>
                      <a:cubicBezTo>
                        <a:pt x="31479" y="21769"/>
                        <a:pt x="26954" y="28913"/>
                        <a:pt x="19757" y="305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1769;p59">
                  <a:extLst>
                    <a:ext uri="{FF2B5EF4-FFF2-40B4-BE49-F238E27FC236}">
                      <a16:creationId xmlns:a16="http://schemas.microsoft.com/office/drawing/2014/main" id="{7989102B-FCB4-C26C-C95D-BE818E5D515F}"/>
                    </a:ext>
                  </a:extLst>
                </p:cNvPr>
                <p:cNvSpPr/>
                <p:nvPr/>
              </p:nvSpPr>
              <p:spPr>
                <a:xfrm rot="-1685758">
                  <a:off x="3633731" y="686682"/>
                  <a:ext cx="59549" cy="60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6" fill="none" extrusionOk="0">
                      <a:moveTo>
                        <a:pt x="1729" y="748"/>
                      </a:moveTo>
                      <a:cubicBezTo>
                        <a:pt x="1729" y="1408"/>
                        <a:pt x="945" y="1746"/>
                        <a:pt x="464" y="1283"/>
                      </a:cubicBezTo>
                      <a:cubicBezTo>
                        <a:pt x="1" y="820"/>
                        <a:pt x="321" y="18"/>
                        <a:pt x="980" y="18"/>
                      </a:cubicBezTo>
                      <a:cubicBezTo>
                        <a:pt x="1390" y="0"/>
                        <a:pt x="1729" y="339"/>
                        <a:pt x="1729" y="74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1770;p59">
                  <a:extLst>
                    <a:ext uri="{FF2B5EF4-FFF2-40B4-BE49-F238E27FC236}">
                      <a16:creationId xmlns:a16="http://schemas.microsoft.com/office/drawing/2014/main" id="{61B33DD2-3106-433E-D8E3-F921EC7BA4EB}"/>
                    </a:ext>
                  </a:extLst>
                </p:cNvPr>
                <p:cNvSpPr/>
                <p:nvPr/>
              </p:nvSpPr>
              <p:spPr>
                <a:xfrm rot="-1685758">
                  <a:off x="3920185" y="240959"/>
                  <a:ext cx="59549" cy="6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7" fill="none" extrusionOk="0">
                      <a:moveTo>
                        <a:pt x="1729" y="749"/>
                      </a:moveTo>
                      <a:cubicBezTo>
                        <a:pt x="1729" y="1408"/>
                        <a:pt x="927" y="1746"/>
                        <a:pt x="464" y="1283"/>
                      </a:cubicBezTo>
                      <a:cubicBezTo>
                        <a:pt x="1" y="802"/>
                        <a:pt x="321" y="0"/>
                        <a:pt x="998" y="0"/>
                      </a:cubicBezTo>
                      <a:cubicBezTo>
                        <a:pt x="1408" y="0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1771;p59">
                  <a:extLst>
                    <a:ext uri="{FF2B5EF4-FFF2-40B4-BE49-F238E27FC236}">
                      <a16:creationId xmlns:a16="http://schemas.microsoft.com/office/drawing/2014/main" id="{4DF92B93-B8DE-8860-9980-FC93FA4C671E}"/>
                    </a:ext>
                  </a:extLst>
                </p:cNvPr>
                <p:cNvSpPr/>
                <p:nvPr/>
              </p:nvSpPr>
              <p:spPr>
                <a:xfrm rot="-1685758">
                  <a:off x="3804917" y="483952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49"/>
                      </a:moveTo>
                      <a:cubicBezTo>
                        <a:pt x="1729" y="1408"/>
                        <a:pt x="927" y="1729"/>
                        <a:pt x="464" y="1266"/>
                      </a:cubicBezTo>
                      <a:cubicBezTo>
                        <a:pt x="1" y="803"/>
                        <a:pt x="322" y="1"/>
                        <a:pt x="999" y="1"/>
                      </a:cubicBezTo>
                      <a:cubicBezTo>
                        <a:pt x="1390" y="1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1772;p59">
                  <a:extLst>
                    <a:ext uri="{FF2B5EF4-FFF2-40B4-BE49-F238E27FC236}">
                      <a16:creationId xmlns:a16="http://schemas.microsoft.com/office/drawing/2014/main" id="{93F8761A-12DA-94BD-0209-C24745604F8B}"/>
                    </a:ext>
                  </a:extLst>
                </p:cNvPr>
                <p:cNvSpPr/>
                <p:nvPr/>
              </p:nvSpPr>
              <p:spPr>
                <a:xfrm rot="-1685758">
                  <a:off x="3656982" y="206840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31"/>
                      </a:moveTo>
                      <a:cubicBezTo>
                        <a:pt x="1729" y="1390"/>
                        <a:pt x="927" y="1729"/>
                        <a:pt x="464" y="1266"/>
                      </a:cubicBezTo>
                      <a:cubicBezTo>
                        <a:pt x="1" y="785"/>
                        <a:pt x="322" y="1"/>
                        <a:pt x="999" y="1"/>
                      </a:cubicBezTo>
                      <a:cubicBezTo>
                        <a:pt x="1390" y="1"/>
                        <a:pt x="1729" y="322"/>
                        <a:pt x="1729" y="73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1773;p59">
                  <a:extLst>
                    <a:ext uri="{FF2B5EF4-FFF2-40B4-BE49-F238E27FC236}">
                      <a16:creationId xmlns:a16="http://schemas.microsoft.com/office/drawing/2014/main" id="{4687D4B3-7A9F-D74C-8B77-CB93F46C9A4D}"/>
                    </a:ext>
                  </a:extLst>
                </p:cNvPr>
                <p:cNvSpPr/>
                <p:nvPr/>
              </p:nvSpPr>
              <p:spPr>
                <a:xfrm rot="-1685758">
                  <a:off x="3625057" y="514757"/>
                  <a:ext cx="17221" cy="173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5042" fill="none" extrusionOk="0">
                      <a:moveTo>
                        <a:pt x="1" y="5042"/>
                      </a:moveTo>
                      <a:lnTo>
                        <a:pt x="50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1774;p59">
                  <a:extLst>
                    <a:ext uri="{FF2B5EF4-FFF2-40B4-BE49-F238E27FC236}">
                      <a16:creationId xmlns:a16="http://schemas.microsoft.com/office/drawing/2014/main" id="{4583CBA5-B286-4E60-A019-FB1F7412C3DA}"/>
                    </a:ext>
                  </a:extLst>
                </p:cNvPr>
                <p:cNvSpPr/>
                <p:nvPr/>
              </p:nvSpPr>
              <p:spPr>
                <a:xfrm rot="-1685758">
                  <a:off x="3641679" y="449510"/>
                  <a:ext cx="154675" cy="97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2833" fill="none" extrusionOk="0">
                      <a:moveTo>
                        <a:pt x="1" y="0"/>
                      </a:moveTo>
                      <a:lnTo>
                        <a:pt x="4490" y="283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1775;p59">
                  <a:extLst>
                    <a:ext uri="{FF2B5EF4-FFF2-40B4-BE49-F238E27FC236}">
                      <a16:creationId xmlns:a16="http://schemas.microsoft.com/office/drawing/2014/main" id="{CBA0587E-78A6-6CF8-3F30-DE55F882E3C9}"/>
                    </a:ext>
                  </a:extLst>
                </p:cNvPr>
                <p:cNvSpPr/>
                <p:nvPr/>
              </p:nvSpPr>
              <p:spPr>
                <a:xfrm rot="-1685758">
                  <a:off x="3762760" y="237601"/>
                  <a:ext cx="34" cy="263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7643" fill="none" extrusionOk="0">
                      <a:moveTo>
                        <a:pt x="1" y="7643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776;p59">
                  <a:extLst>
                    <a:ext uri="{FF2B5EF4-FFF2-40B4-BE49-F238E27FC236}">
                      <a16:creationId xmlns:a16="http://schemas.microsoft.com/office/drawing/2014/main" id="{B1923302-5CF3-1D78-9930-DA3D42EF0DA3}"/>
                    </a:ext>
                  </a:extLst>
                </p:cNvPr>
                <p:cNvSpPr/>
                <p:nvPr/>
              </p:nvSpPr>
              <p:spPr>
                <a:xfrm rot="-1685758">
                  <a:off x="3732400" y="186253"/>
                  <a:ext cx="173652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2" h="3564" fill="none" extrusionOk="0">
                      <a:moveTo>
                        <a:pt x="0" y="1"/>
                      </a:moveTo>
                      <a:lnTo>
                        <a:pt x="5042" y="356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1777;p59">
                  <a:extLst>
                    <a:ext uri="{FF2B5EF4-FFF2-40B4-BE49-F238E27FC236}">
                      <a16:creationId xmlns:a16="http://schemas.microsoft.com/office/drawing/2014/main" id="{076ABE59-5B71-D931-91A7-2466DF8CA78C}"/>
                    </a:ext>
                  </a:extLst>
                </p:cNvPr>
                <p:cNvSpPr/>
                <p:nvPr/>
              </p:nvSpPr>
              <p:spPr>
                <a:xfrm rot="-1685758">
                  <a:off x="3885238" y="25901"/>
                  <a:ext cx="654" cy="230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6700" fill="none" extrusionOk="0">
                      <a:moveTo>
                        <a:pt x="0" y="6699"/>
                      </a:moveTo>
                      <a:lnTo>
                        <a:pt x="18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2" name="Google Shape;1778;p59">
                  <a:extLst>
                    <a:ext uri="{FF2B5EF4-FFF2-40B4-BE49-F238E27FC236}">
                      <a16:creationId xmlns:a16="http://schemas.microsoft.com/office/drawing/2014/main" id="{32B00979-908D-8D79-88C8-D709F43A6398}"/>
                    </a:ext>
                  </a:extLst>
                </p:cNvPr>
                <p:cNvSpPr/>
                <p:nvPr/>
              </p:nvSpPr>
              <p:spPr>
                <a:xfrm rot="-1685758">
                  <a:off x="3819341" y="33672"/>
                  <a:ext cx="34992" cy="30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874" fill="none" extrusionOk="0">
                      <a:moveTo>
                        <a:pt x="1016" y="838"/>
                      </a:moveTo>
                      <a:lnTo>
                        <a:pt x="481" y="0"/>
                      </a:lnTo>
                      <a:lnTo>
                        <a:pt x="0" y="87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" name="Google Shape;1779;p59">
                <a:extLst>
                  <a:ext uri="{FF2B5EF4-FFF2-40B4-BE49-F238E27FC236}">
                    <a16:creationId xmlns:a16="http://schemas.microsoft.com/office/drawing/2014/main" id="{D657076E-6257-24B7-569C-ACABBB2BA759}"/>
                  </a:ext>
                </a:extLst>
              </p:cNvPr>
              <p:cNvSpPr/>
              <p:nvPr/>
            </p:nvSpPr>
            <p:spPr>
              <a:xfrm rot="113924">
                <a:off x="7656437" y="2922773"/>
                <a:ext cx="48270" cy="48274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fill="none" extrusionOk="0">
                    <a:moveTo>
                      <a:pt x="1729" y="731"/>
                    </a:moveTo>
                    <a:cubicBezTo>
                      <a:pt x="1729" y="1390"/>
                      <a:pt x="927" y="1729"/>
                      <a:pt x="464" y="1266"/>
                    </a:cubicBezTo>
                    <a:cubicBezTo>
                      <a:pt x="1" y="785"/>
                      <a:pt x="322" y="1"/>
                      <a:pt x="999" y="1"/>
                    </a:cubicBezTo>
                    <a:cubicBezTo>
                      <a:pt x="1390" y="1"/>
                      <a:pt x="1729" y="322"/>
                      <a:pt x="1729" y="7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Google Shape;2098;p66"/>
          <p:cNvSpPr txBox="1">
            <a:spLocks noGrp="1"/>
          </p:cNvSpPr>
          <p:nvPr>
            <p:ph type="subTitle" idx="1"/>
          </p:nvPr>
        </p:nvSpPr>
        <p:spPr>
          <a:xfrm>
            <a:off x="211111" y="2713486"/>
            <a:ext cx="220845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Akansh Agrawal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(180050)</a:t>
            </a:r>
            <a:endParaRPr b="1" dirty="0"/>
          </a:p>
        </p:txBody>
      </p:sp>
      <p:pic>
        <p:nvPicPr>
          <p:cNvPr id="2050" name="Picture 2" descr="Akansh Agrawal">
            <a:extLst>
              <a:ext uri="{FF2B5EF4-FFF2-40B4-BE49-F238E27FC236}">
                <a16:creationId xmlns:a16="http://schemas.microsoft.com/office/drawing/2014/main" id="{F7693990-2705-D822-AA7B-201F77F73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0" y="1062639"/>
            <a:ext cx="1443301" cy="1443301"/>
          </a:xfrm>
          <a:prstGeom prst="ellipse">
            <a:avLst/>
          </a:prstGeom>
          <a:ln w="63500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1FC0D0-6957-991B-5497-D17F29252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912" y="1108203"/>
            <a:ext cx="1443299" cy="1443299"/>
          </a:xfrm>
          <a:prstGeom prst="ellipse">
            <a:avLst/>
          </a:prstGeom>
          <a:ln w="63500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29931A-870B-F178-9CD9-E64B147DD0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3125" y="1121569"/>
            <a:ext cx="1450181" cy="1450181"/>
          </a:xfrm>
          <a:prstGeom prst="ellipse">
            <a:avLst/>
          </a:prstGeom>
          <a:ln w="63500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Google Shape;2096;p66">
            <a:extLst>
              <a:ext uri="{FF2B5EF4-FFF2-40B4-BE49-F238E27FC236}">
                <a16:creationId xmlns:a16="http://schemas.microsoft.com/office/drawing/2014/main" id="{E12FA6A0-05D0-EEB8-8445-1067C3B2C0B6}"/>
              </a:ext>
            </a:extLst>
          </p:cNvPr>
          <p:cNvSpPr txBox="1">
            <a:spLocks/>
          </p:cNvSpPr>
          <p:nvPr/>
        </p:nvSpPr>
        <p:spPr>
          <a:xfrm>
            <a:off x="584786" y="336570"/>
            <a:ext cx="77154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N" dirty="0"/>
              <a:t>Group 5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7BF7A17-D963-BB57-CB06-E6A652B5F8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72" b="97770" l="1115" r="97770">
                        <a14:foregroundMark x1="37732" y1="27138" x2="6877" y2="38290"/>
                        <a14:foregroundMark x1="38476" y1="14870" x2="75836" y2="28996"/>
                        <a14:foregroundMark x1="80483" y1="33643" x2="76022" y2="45911"/>
                        <a14:foregroundMark x1="57249" y1="6506" x2="95725" y2="32156"/>
                        <a14:foregroundMark x1="43123" y1="7435" x2="10781" y2="28625"/>
                        <a14:foregroundMark x1="4089" y1="39777" x2="2974" y2="50558"/>
                        <a14:foregroundMark x1="43123" y1="2788" x2="56134" y2="3903"/>
                        <a14:foregroundMark x1="88848" y1="44981" x2="90520" y2="52974"/>
                        <a14:foregroundMark x1="82528" y1="58178" x2="95167" y2="60409"/>
                        <a14:foregroundMark x1="94981" y1="50186" x2="94981" y2="55204"/>
                        <a14:foregroundMark x1="98327" y1="56134" x2="97584" y2="60037"/>
                        <a14:foregroundMark x1="72491" y1="88104" x2="40892" y2="92193"/>
                        <a14:foregroundMark x1="59851" y1="94424" x2="44610" y2="96097"/>
                        <a14:foregroundMark x1="43309" y1="86431" x2="36989" y2="91078"/>
                        <a14:foregroundMark x1="37546" y1="93123" x2="43123" y2="97770"/>
                        <a14:foregroundMark x1="25836" y1="67844" x2="21375" y2="67844"/>
                        <a14:foregroundMark x1="2230" y1="63755" x2="3346" y2="65613"/>
                        <a14:foregroundMark x1="1301" y1="41822" x2="2788" y2="60595"/>
                        <a14:foregroundMark x1="45911" y1="372" x2="55019" y2="74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65412" y="1138238"/>
            <a:ext cx="1433512" cy="1433512"/>
          </a:xfrm>
          <a:prstGeom prst="ellipse">
            <a:avLst/>
          </a:prstGeom>
          <a:ln w="63500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9" name="Google Shape;2098;p66">
            <a:extLst>
              <a:ext uri="{FF2B5EF4-FFF2-40B4-BE49-F238E27FC236}">
                <a16:creationId xmlns:a16="http://schemas.microsoft.com/office/drawing/2014/main" id="{103A34BF-1A9C-C95D-0EF5-B2B1DF5A9C98}"/>
              </a:ext>
            </a:extLst>
          </p:cNvPr>
          <p:cNvSpPr txBox="1">
            <a:spLocks/>
          </p:cNvSpPr>
          <p:nvPr/>
        </p:nvSpPr>
        <p:spPr>
          <a:xfrm>
            <a:off x="2365336" y="2721905"/>
            <a:ext cx="220845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/>
            <a:r>
              <a:rPr lang="en-IN" b="1" dirty="0"/>
              <a:t>Abhinav Anand</a:t>
            </a:r>
          </a:p>
          <a:p>
            <a:pPr marL="0" indent="0"/>
            <a:r>
              <a:rPr lang="en-IN" b="1" dirty="0"/>
              <a:t>(22111261)</a:t>
            </a:r>
          </a:p>
        </p:txBody>
      </p:sp>
      <p:sp>
        <p:nvSpPr>
          <p:cNvPr id="30" name="Google Shape;2098;p66">
            <a:extLst>
              <a:ext uri="{FF2B5EF4-FFF2-40B4-BE49-F238E27FC236}">
                <a16:creationId xmlns:a16="http://schemas.microsoft.com/office/drawing/2014/main" id="{149565BF-9C17-0501-11B0-12873453995B}"/>
              </a:ext>
            </a:extLst>
          </p:cNvPr>
          <p:cNvSpPr txBox="1">
            <a:spLocks/>
          </p:cNvSpPr>
          <p:nvPr/>
        </p:nvSpPr>
        <p:spPr>
          <a:xfrm>
            <a:off x="4477943" y="2719715"/>
            <a:ext cx="220845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/>
            <a:r>
              <a:rPr lang="en-IN" b="1" dirty="0"/>
              <a:t>Samanvay Lakhotia</a:t>
            </a:r>
          </a:p>
          <a:p>
            <a:pPr marL="0" indent="0"/>
            <a:r>
              <a:rPr lang="en-IN" b="1" dirty="0"/>
              <a:t>(190747)</a:t>
            </a:r>
          </a:p>
        </p:txBody>
      </p:sp>
      <p:sp>
        <p:nvSpPr>
          <p:cNvPr id="31" name="Google Shape;2098;p66">
            <a:extLst>
              <a:ext uri="{FF2B5EF4-FFF2-40B4-BE49-F238E27FC236}">
                <a16:creationId xmlns:a16="http://schemas.microsoft.com/office/drawing/2014/main" id="{0A584189-17D1-DF6A-778C-265BEDA42E6F}"/>
              </a:ext>
            </a:extLst>
          </p:cNvPr>
          <p:cNvSpPr txBox="1">
            <a:spLocks/>
          </p:cNvSpPr>
          <p:nvPr/>
        </p:nvSpPr>
        <p:spPr>
          <a:xfrm>
            <a:off x="6632168" y="2713486"/>
            <a:ext cx="220845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/>
            <a:r>
              <a:rPr lang="en-IN" b="1" dirty="0"/>
              <a:t>Anubhav Kalyani</a:t>
            </a:r>
          </a:p>
          <a:p>
            <a:pPr marL="0" indent="0"/>
            <a:r>
              <a:rPr lang="en-IN" b="1" dirty="0"/>
              <a:t>(190164)</a:t>
            </a:r>
          </a:p>
        </p:txBody>
      </p:sp>
      <p:pic>
        <p:nvPicPr>
          <p:cNvPr id="2056" name="Picture 8" descr="Soumya Dutta, Ph.D.">
            <a:extLst>
              <a:ext uri="{FF2B5EF4-FFF2-40B4-BE49-F238E27FC236}">
                <a16:creationId xmlns:a16="http://schemas.microsoft.com/office/drawing/2014/main" id="{806BBD68-52DC-CCE1-EB9F-05C22F3E4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12" y="3498008"/>
            <a:ext cx="1447800" cy="1447800"/>
          </a:xfrm>
          <a:prstGeom prst="ellipse">
            <a:avLst/>
          </a:prstGeom>
          <a:ln w="63500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Google Shape;2098;p66">
            <a:extLst>
              <a:ext uri="{FF2B5EF4-FFF2-40B4-BE49-F238E27FC236}">
                <a16:creationId xmlns:a16="http://schemas.microsoft.com/office/drawing/2014/main" id="{26283230-B15E-9FF7-4CD1-8F75C430A859}"/>
              </a:ext>
            </a:extLst>
          </p:cNvPr>
          <p:cNvSpPr txBox="1">
            <a:spLocks/>
          </p:cNvSpPr>
          <p:nvPr/>
        </p:nvSpPr>
        <p:spPr>
          <a:xfrm>
            <a:off x="4566348" y="3855750"/>
            <a:ext cx="220845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/>
            <a:r>
              <a:rPr lang="en-IN" b="1" dirty="0"/>
              <a:t>Our Mentor:</a:t>
            </a:r>
            <a:br>
              <a:rPr lang="en-IN" b="1" dirty="0"/>
            </a:br>
            <a:r>
              <a:rPr lang="en-IN" b="1" dirty="0"/>
              <a:t>Prof. Soumya Dutta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On-screen Show (16:9)</PresentationFormat>
  <Paragraphs>21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Anaheim</vt:lpstr>
      <vt:lpstr>Arimo</vt:lpstr>
      <vt:lpstr>Bebas Neue</vt:lpstr>
      <vt:lpstr>Roboto Condensed Light</vt:lpstr>
      <vt:lpstr>Arial</vt:lpstr>
      <vt:lpstr>Data Analysis for Business by Slidesgo</vt:lpstr>
      <vt:lpstr>Seeing beyond the concrete  A Visual journey into  Rainfall and Air pollution</vt:lpstr>
      <vt:lpstr>Idea:</vt:lpstr>
      <vt:lpstr>DEMO!</vt:lpstr>
      <vt:lpstr>observationS:</vt:lpstr>
      <vt:lpstr>THANK YOU!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Seeing beyond the concrete  A Visual journey into  Rainfall and Air pollution</dc:title>
  <dc:creator>AKANSH AGRAWAL</dc:creator>
  <cp:lastModifiedBy>Akansh Agrawal</cp:lastModifiedBy>
  <cp:revision>4</cp:revision>
  <dcterms:modified xsi:type="dcterms:W3CDTF">2023-04-25T15:17:27Z</dcterms:modified>
</cp:coreProperties>
</file>