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 id="2147483752" r:id="rId12"/>
  </p:sldMasterIdLst>
  <p:notesMasterIdLst>
    <p:notesMasterId r:id="rId28"/>
  </p:notesMasterIdLst>
  <p:sldIdLst>
    <p:sldId id="1765" r:id="rId13"/>
    <p:sldId id="316" r:id="rId14"/>
    <p:sldId id="355" r:id="rId15"/>
    <p:sldId id="399" r:id="rId16"/>
    <p:sldId id="416" r:id="rId17"/>
    <p:sldId id="386" r:id="rId18"/>
    <p:sldId id="1763" r:id="rId19"/>
    <p:sldId id="1769" r:id="rId20"/>
    <p:sldId id="1768" r:id="rId21"/>
    <p:sldId id="388" r:id="rId22"/>
    <p:sldId id="415" r:id="rId23"/>
    <p:sldId id="390" r:id="rId24"/>
    <p:sldId id="425" r:id="rId25"/>
    <p:sldId id="395" r:id="rId26"/>
    <p:sldId id="3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64"/>
    <a:srgbClr val="6464FF"/>
    <a:srgbClr val="BBBBBB"/>
    <a:srgbClr val="DCB6FC"/>
    <a:srgbClr val="DCB4FA"/>
    <a:srgbClr val="EE6464"/>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F2A9D-B11C-4249-9683-4F05E83AE920}" v="7" dt="2019-09-21T07:05:42.776"/>
    <p1510:client id="{19A2A60B-D16B-45CC-9466-A633F847E00D}" v="4" dt="2019-10-05T06:48:45.277"/>
    <p1510:client id="{1DACB3E9-7186-4629-9F0D-13675D98CB4E}" v="22" dt="2019-09-21T07:08:52.290"/>
    <p1510:client id="{27115F14-85B1-4322-AE09-EE2966EE4A67}" v="17" dt="2019-09-21T07:48:14.218"/>
    <p1510:client id="{27CF21B6-5ED4-42AA-AA88-27BB8726BAA3}" v="67" dt="2019-09-21T06:03:43.239"/>
    <p1510:client id="{B206DA6E-F32E-4CEB-9402-C3FEF462ABDB}" v="2" dt="2019-09-21T08:25:25.181"/>
    <p1510:client id="{BEC72005-B55A-49D6-9A6B-B44A19A2EAD1}" v="49" dt="2019-09-21T05:47:59.119"/>
    <p1510:client id="{C304024E-4D96-4DE2-9667-101647E34A5D}" v="26" dt="2019-09-21T09:06:27.047"/>
    <p1510:client id="{D9EBC71A-3DDA-4863-8CFC-3A0118BBFE6D}" v="3" dt="2019-09-21T06:23:50.91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957" autoAdjust="0"/>
  </p:normalViewPr>
  <p:slideViewPr>
    <p:cSldViewPr snapToGrid="0">
      <p:cViewPr>
        <p:scale>
          <a:sx n="81" d="100"/>
          <a:sy n="81" d="100"/>
        </p:scale>
        <p:origin x="-300" y="-72"/>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ardwaj" userId="S::amabhard@publicisgroupe.net::40d154b7-e4c3-4a98-9593-022607c7b9cb" providerId="AD" clId="Web-{B206DA6E-F32E-4CEB-9402-C3FEF462ABDB}"/>
    <pc:docChg chg="modSld sldOrd">
      <pc:chgData name="Aman Bhardwaj" userId="S::amabhard@publicisgroupe.net::40d154b7-e4c3-4a98-9593-022607c7b9cb" providerId="AD" clId="Web-{B206DA6E-F32E-4CEB-9402-C3FEF462ABDB}" dt="2019-09-21T08:25:25.181" v="23"/>
      <pc:docMkLst>
        <pc:docMk/>
      </pc:docMkLst>
      <pc:sldChg chg="modNotes">
        <pc:chgData name="Aman Bhardwaj" userId="S::amabhard@publicisgroupe.net::40d154b7-e4c3-4a98-9593-022607c7b9cb" providerId="AD" clId="Web-{B206DA6E-F32E-4CEB-9402-C3FEF462ABDB}" dt="2019-09-21T08:20:23.863" v="21"/>
        <pc:sldMkLst>
          <pc:docMk/>
          <pc:sldMk cId="1895022570" sldId="314"/>
        </pc:sldMkLst>
      </pc:sldChg>
      <pc:sldChg chg="delSp">
        <pc:chgData name="Aman Bhardwaj" userId="S::amabhard@publicisgroupe.net::40d154b7-e4c3-4a98-9593-022607c7b9cb" providerId="AD" clId="Web-{B206DA6E-F32E-4CEB-9402-C3FEF462ABDB}" dt="2019-09-21T08:24:49.572" v="22"/>
        <pc:sldMkLst>
          <pc:docMk/>
          <pc:sldMk cId="276331496" sldId="318"/>
        </pc:sldMkLst>
        <pc:spChg chg="del">
          <ac:chgData name="Aman Bhardwaj" userId="S::amabhard@publicisgroupe.net::40d154b7-e4c3-4a98-9593-022607c7b9cb" providerId="AD" clId="Web-{B206DA6E-F32E-4CEB-9402-C3FEF462ABDB}" dt="2019-09-21T08:24:49.572" v="22"/>
          <ac:spMkLst>
            <pc:docMk/>
            <pc:sldMk cId="276331496" sldId="318"/>
            <ac:spMk id="8" creationId="{E9A4A52C-7347-C145-9B80-5379A202E673}"/>
          </ac:spMkLst>
        </pc:spChg>
      </pc:sldChg>
      <pc:sldChg chg="ord">
        <pc:chgData name="Aman Bhardwaj" userId="S::amabhard@publicisgroupe.net::40d154b7-e4c3-4a98-9593-022607c7b9cb" providerId="AD" clId="Web-{B206DA6E-F32E-4CEB-9402-C3FEF462ABDB}" dt="2019-09-21T08:25:25.181" v="23"/>
        <pc:sldMkLst>
          <pc:docMk/>
          <pc:sldMk cId="1487294927" sldId="341"/>
        </pc:sldMkLst>
      </pc:sldChg>
    </pc:docChg>
  </pc:docChgLst>
  <pc:docChgLst>
    <pc:chgData name="Aman Bhardwaj" userId="S::amabhard@publicisgroupe.net::40d154b7-e4c3-4a98-9593-022607c7b9cb" providerId="AD" clId="Web-{181F2A9D-B11C-4249-9683-4F05E83AE920}"/>
    <pc:docChg chg="addSld delSld modSld sldOrd">
      <pc:chgData name="Aman Bhardwaj" userId="S::amabhard@publicisgroupe.net::40d154b7-e4c3-4a98-9593-022607c7b9cb" providerId="AD" clId="Web-{181F2A9D-B11C-4249-9683-4F05E83AE920}" dt="2019-09-21T07:05:42.776" v="6"/>
      <pc:docMkLst>
        <pc:docMk/>
      </pc:docMkLst>
      <pc:sldChg chg="delSp new ord">
        <pc:chgData name="Aman Bhardwaj" userId="S::amabhard@publicisgroupe.net::40d154b7-e4c3-4a98-9593-022607c7b9cb" providerId="AD" clId="Web-{181F2A9D-B11C-4249-9683-4F05E83AE920}" dt="2019-09-21T07:05:42.776" v="6"/>
        <pc:sldMkLst>
          <pc:docMk/>
          <pc:sldMk cId="1496924583" sldId="372"/>
        </pc:sldMkLst>
        <pc:spChg chg="del">
          <ac:chgData name="Aman Bhardwaj" userId="S::amabhard@publicisgroupe.net::40d154b7-e4c3-4a98-9593-022607c7b9cb" providerId="AD" clId="Web-{181F2A9D-B11C-4249-9683-4F05E83AE920}" dt="2019-09-21T07:05:42.776" v="6"/>
          <ac:spMkLst>
            <pc:docMk/>
            <pc:sldMk cId="1496924583" sldId="372"/>
            <ac:spMk id="2" creationId="{612C42BE-0DDD-49E0-AD0B-BF1C43DCE2FB}"/>
          </ac:spMkLst>
        </pc:spChg>
      </pc:sldChg>
      <pc:sldChg chg="new del">
        <pc:chgData name="Aman Bhardwaj" userId="S::amabhard@publicisgroupe.net::40d154b7-e4c3-4a98-9593-022607c7b9cb" providerId="AD" clId="Web-{181F2A9D-B11C-4249-9683-4F05E83AE920}" dt="2019-09-21T07:01:12.609" v="1"/>
        <pc:sldMkLst>
          <pc:docMk/>
          <pc:sldMk cId="1587792095" sldId="372"/>
        </pc:sldMkLst>
      </pc:sldChg>
      <pc:sldChg chg="new del">
        <pc:chgData name="Aman Bhardwaj" userId="S::amabhard@publicisgroupe.net::40d154b7-e4c3-4a98-9593-022607c7b9cb" providerId="AD" clId="Web-{181F2A9D-B11C-4249-9683-4F05E83AE920}" dt="2019-09-21T07:05:26.994" v="3"/>
        <pc:sldMkLst>
          <pc:docMk/>
          <pc:sldMk cId="3080224448" sldId="372"/>
        </pc:sldMkLst>
      </pc:sldChg>
    </pc:docChg>
  </pc:docChgLst>
  <pc:docChgLst>
    <pc:chgData name="Aman Bhardwaj" userId="S::amabhard@publicisgroupe.net::40d154b7-e4c3-4a98-9593-022607c7b9cb" providerId="AD" clId="Web-{27115F14-85B1-4322-AE09-EE2966EE4A67}"/>
    <pc:docChg chg="addSld modSld sldOrd">
      <pc:chgData name="Aman Bhardwaj" userId="S::amabhard@publicisgroupe.net::40d154b7-e4c3-4a98-9593-022607c7b9cb" providerId="AD" clId="Web-{27115F14-85B1-4322-AE09-EE2966EE4A67}" dt="2019-09-21T07:48:14.218" v="15"/>
      <pc:docMkLst>
        <pc:docMk/>
      </pc:docMkLst>
      <pc:sldChg chg="ord">
        <pc:chgData name="Aman Bhardwaj" userId="S::amabhard@publicisgroupe.net::40d154b7-e4c3-4a98-9593-022607c7b9cb" providerId="AD" clId="Web-{27115F14-85B1-4322-AE09-EE2966EE4A67}" dt="2019-09-21T07:47:08.024" v="6"/>
        <pc:sldMkLst>
          <pc:docMk/>
          <pc:sldMk cId="1332778859" sldId="342"/>
        </pc:sldMkLst>
      </pc:sldChg>
      <pc:sldChg chg="ord">
        <pc:chgData name="Aman Bhardwaj" userId="S::amabhard@publicisgroupe.net::40d154b7-e4c3-4a98-9593-022607c7b9cb" providerId="AD" clId="Web-{27115F14-85B1-4322-AE09-EE2966EE4A67}" dt="2019-09-21T07:48:14.218" v="15"/>
        <pc:sldMkLst>
          <pc:docMk/>
          <pc:sldMk cId="2757239458" sldId="349"/>
        </pc:sldMkLst>
      </pc:sldChg>
      <pc:sldChg chg="addSp modSp mod setBg">
        <pc:chgData name="Aman Bhardwaj" userId="S::amabhard@publicisgroupe.net::40d154b7-e4c3-4a98-9593-022607c7b9cb" providerId="AD" clId="Web-{27115F14-85B1-4322-AE09-EE2966EE4A67}" dt="2019-09-21T07:36:52.557" v="5"/>
        <pc:sldMkLst>
          <pc:docMk/>
          <pc:sldMk cId="1496924583" sldId="372"/>
        </pc:sldMkLst>
        <pc:spChg chg="mod ord">
          <ac:chgData name="Aman Bhardwaj" userId="S::amabhard@publicisgroupe.net::40d154b7-e4c3-4a98-9593-022607c7b9cb" providerId="AD" clId="Web-{27115F14-85B1-4322-AE09-EE2966EE4A67}" dt="2019-09-21T07:36:52.557" v="5"/>
          <ac:spMkLst>
            <pc:docMk/>
            <pc:sldMk cId="1496924583" sldId="372"/>
            <ac:spMk id="3" creationId="{0B5621A1-C20D-488B-B106-0D6BDEB0ED33}"/>
          </ac:spMkLst>
        </pc:spChg>
        <pc:picChg chg="add mod">
          <ac:chgData name="Aman Bhardwaj" userId="S::amabhard@publicisgroupe.net::40d154b7-e4c3-4a98-9593-022607c7b9cb" providerId="AD" clId="Web-{27115F14-85B1-4322-AE09-EE2966EE4A67}" dt="2019-09-21T07:36:52.557" v="5"/>
          <ac:picMkLst>
            <pc:docMk/>
            <pc:sldMk cId="1496924583" sldId="372"/>
            <ac:picMk id="2" creationId="{5D9A25D7-B9C3-46B4-8929-CDB017C2DB64}"/>
          </ac:picMkLst>
        </pc:picChg>
      </pc:sldChg>
      <pc:sldChg chg="delSp modSp new ord">
        <pc:chgData name="Aman Bhardwaj" userId="S::amabhard@publicisgroupe.net::40d154b7-e4c3-4a98-9593-022607c7b9cb" providerId="AD" clId="Web-{27115F14-85B1-4322-AE09-EE2966EE4A67}" dt="2019-09-21T07:48:08.189" v="14"/>
        <pc:sldMkLst>
          <pc:docMk/>
          <pc:sldMk cId="3175699367" sldId="374"/>
        </pc:sldMkLst>
        <pc:spChg chg="del">
          <ac:chgData name="Aman Bhardwaj" userId="S::amabhard@publicisgroupe.net::40d154b7-e4c3-4a98-9593-022607c7b9cb" providerId="AD" clId="Web-{27115F14-85B1-4322-AE09-EE2966EE4A67}" dt="2019-09-21T07:48:08.189" v="14"/>
          <ac:spMkLst>
            <pc:docMk/>
            <pc:sldMk cId="3175699367" sldId="374"/>
            <ac:spMk id="2" creationId="{2B0F3816-58F6-43C4-A34C-A3160C10FF21}"/>
          </ac:spMkLst>
        </pc:spChg>
        <pc:spChg chg="mod">
          <ac:chgData name="Aman Bhardwaj" userId="S::amabhard@publicisgroupe.net::40d154b7-e4c3-4a98-9593-022607c7b9cb" providerId="AD" clId="Web-{27115F14-85B1-4322-AE09-EE2966EE4A67}" dt="2019-09-21T07:48:02.320" v="13" actId="20577"/>
          <ac:spMkLst>
            <pc:docMk/>
            <pc:sldMk cId="3175699367" sldId="374"/>
            <ac:spMk id="3" creationId="{6D87BB15-9C1C-46A3-97FB-6B7546C935BC}"/>
          </ac:spMkLst>
        </pc:spChg>
      </pc:sldChg>
    </pc:docChg>
  </pc:docChgLst>
  <pc:docChgLst>
    <pc:chgData name="Rajat Paliwal" userId="S::rajpaliw@publicisgroupe.net::36ab81d3-b8c9-47f6-833b-97396c736ef6" providerId="AD" clId="Web-{D9EBC71A-3DDA-4863-8CFC-3A0118BBFE6D}"/>
    <pc:docChg chg="delSld">
      <pc:chgData name="Rajat Paliwal" userId="S::rajpaliw@publicisgroupe.net::36ab81d3-b8c9-47f6-833b-97396c736ef6" providerId="AD" clId="Web-{D9EBC71A-3DDA-4863-8CFC-3A0118BBFE6D}" dt="2019-09-21T06:23:50.910" v="2"/>
      <pc:docMkLst>
        <pc:docMk/>
      </pc:docMkLst>
      <pc:sldChg chg="del">
        <pc:chgData name="Rajat Paliwal" userId="S::rajpaliw@publicisgroupe.net::36ab81d3-b8c9-47f6-833b-97396c736ef6" providerId="AD" clId="Web-{D9EBC71A-3DDA-4863-8CFC-3A0118BBFE6D}" dt="2019-09-21T06:21:10.815" v="0"/>
        <pc:sldMkLst>
          <pc:docMk/>
          <pc:sldMk cId="293101563" sldId="365"/>
        </pc:sldMkLst>
      </pc:sldChg>
      <pc:sldChg chg="del">
        <pc:chgData name="Rajat Paliwal" userId="S::rajpaliw@publicisgroupe.net::36ab81d3-b8c9-47f6-833b-97396c736ef6" providerId="AD" clId="Web-{D9EBC71A-3DDA-4863-8CFC-3A0118BBFE6D}" dt="2019-09-21T06:21:36.425" v="1"/>
        <pc:sldMkLst>
          <pc:docMk/>
          <pc:sldMk cId="1345377248" sldId="366"/>
        </pc:sldMkLst>
      </pc:sldChg>
      <pc:sldChg chg="del">
        <pc:chgData name="Rajat Paliwal" userId="S::rajpaliw@publicisgroupe.net::36ab81d3-b8c9-47f6-833b-97396c736ef6" providerId="AD" clId="Web-{D9EBC71A-3DDA-4863-8CFC-3A0118BBFE6D}" dt="2019-09-21T06:23:50.910" v="2"/>
        <pc:sldMkLst>
          <pc:docMk/>
          <pc:sldMk cId="3521654367" sldId="367"/>
        </pc:sldMkLst>
      </pc:sldChg>
    </pc:docChg>
  </pc:docChgLst>
  <pc:docChgLst>
    <pc:chgData name="Aman Bhardwaj" userId="S::amabhard@publicisgroupe.net::40d154b7-e4c3-4a98-9593-022607c7b9cb" providerId="AD" clId="Web-{C304024E-4D96-4DE2-9667-101647E34A5D}"/>
    <pc:docChg chg="delSld modSld">
      <pc:chgData name="Aman Bhardwaj" userId="S::amabhard@publicisgroupe.net::40d154b7-e4c3-4a98-9593-022607c7b9cb" providerId="AD" clId="Web-{C304024E-4D96-4DE2-9667-101647E34A5D}" dt="2019-09-21T09:06:27.047" v="10"/>
      <pc:docMkLst>
        <pc:docMk/>
      </pc:docMkLst>
      <pc:sldChg chg="modSp">
        <pc:chgData name="Aman Bhardwaj" userId="S::amabhard@publicisgroupe.net::40d154b7-e4c3-4a98-9593-022607c7b9cb" providerId="AD" clId="Web-{C304024E-4D96-4DE2-9667-101647E34A5D}" dt="2019-09-21T08:58:52.294" v="1"/>
        <pc:sldMkLst>
          <pc:docMk/>
          <pc:sldMk cId="4269219922" sldId="320"/>
        </pc:sldMkLst>
        <pc:graphicFrameChg chg="mod modGraphic">
          <ac:chgData name="Aman Bhardwaj" userId="S::amabhard@publicisgroupe.net::40d154b7-e4c3-4a98-9593-022607c7b9cb" providerId="AD" clId="Web-{C304024E-4D96-4DE2-9667-101647E34A5D}" dt="2019-09-21T08:58:52.294" v="1"/>
          <ac:graphicFrameMkLst>
            <pc:docMk/>
            <pc:sldMk cId="4269219922" sldId="320"/>
            <ac:graphicFrameMk id="10" creationId="{00000000-0000-0000-0000-000000000000}"/>
          </ac:graphicFrameMkLst>
        </pc:graphicFrameChg>
      </pc:sldChg>
      <pc:sldChg chg="addSp delSp modSp">
        <pc:chgData name="Aman Bhardwaj" userId="S::amabhard@publicisgroupe.net::40d154b7-e4c3-4a98-9593-022607c7b9cb" providerId="AD" clId="Web-{C304024E-4D96-4DE2-9667-101647E34A5D}" dt="2019-09-21T09:05:26.109" v="6" actId="1076"/>
        <pc:sldMkLst>
          <pc:docMk/>
          <pc:sldMk cId="1496924583" sldId="372"/>
        </pc:sldMkLst>
        <pc:picChg chg="add mod">
          <ac:chgData name="Aman Bhardwaj" userId="S::amabhard@publicisgroupe.net::40d154b7-e4c3-4a98-9593-022607c7b9cb" providerId="AD" clId="Web-{C304024E-4D96-4DE2-9667-101647E34A5D}" dt="2019-09-21T09:05:26.109" v="6" actId="1076"/>
          <ac:picMkLst>
            <pc:docMk/>
            <pc:sldMk cId="1496924583" sldId="372"/>
            <ac:picMk id="2" creationId="{205CB0AF-EFE1-41FD-A147-CAF76B5D9422}"/>
          </ac:picMkLst>
        </pc:picChg>
        <pc:picChg chg="del">
          <ac:chgData name="Aman Bhardwaj" userId="S::amabhard@publicisgroupe.net::40d154b7-e4c3-4a98-9593-022607c7b9cb" providerId="AD" clId="Web-{C304024E-4D96-4DE2-9667-101647E34A5D}" dt="2019-09-21T09:04:46.156" v="2"/>
          <ac:picMkLst>
            <pc:docMk/>
            <pc:sldMk cId="1496924583" sldId="372"/>
            <ac:picMk id="7" creationId="{00000000-0000-0000-0000-000000000000}"/>
          </ac:picMkLst>
        </pc:picChg>
      </pc:sldChg>
      <pc:sldChg chg="addSp modSp del">
        <pc:chgData name="Aman Bhardwaj" userId="S::amabhard@publicisgroupe.net::40d154b7-e4c3-4a98-9593-022607c7b9cb" providerId="AD" clId="Web-{C304024E-4D96-4DE2-9667-101647E34A5D}" dt="2019-09-21T09:06:27.047" v="10"/>
        <pc:sldMkLst>
          <pc:docMk/>
          <pc:sldMk cId="1030817886" sldId="378"/>
        </pc:sldMkLst>
        <pc:spChg chg="add mod">
          <ac:chgData name="Aman Bhardwaj" userId="S::amabhard@publicisgroupe.net::40d154b7-e4c3-4a98-9593-022607c7b9cb" providerId="AD" clId="Web-{C304024E-4D96-4DE2-9667-101647E34A5D}" dt="2019-09-21T09:06:06.812" v="9" actId="1076"/>
          <ac:spMkLst>
            <pc:docMk/>
            <pc:sldMk cId="1030817886" sldId="378"/>
            <ac:spMk id="2" creationId="{FFF96C8A-C83D-4928-9866-D00F2DDBD393}"/>
          </ac:spMkLst>
        </pc:spChg>
        <pc:picChg chg="mod">
          <ac:chgData name="Aman Bhardwaj" userId="S::amabhard@publicisgroupe.net::40d154b7-e4c3-4a98-9593-022607c7b9cb" providerId="AD" clId="Web-{C304024E-4D96-4DE2-9667-101647E34A5D}" dt="2019-09-21T09:06:01.719" v="8" actId="1076"/>
          <ac:picMkLst>
            <pc:docMk/>
            <pc:sldMk cId="1030817886" sldId="378"/>
            <ac:picMk id="4" creationId="{00000000-0000-0000-0000-000000000000}"/>
          </ac:picMkLst>
        </pc:picChg>
      </pc:sldChg>
    </pc:docChg>
  </pc:docChgLst>
  <pc:docChgLst>
    <pc:chgData name="Aman Bhardwaj" userId="S::amabhard@publicisgroupe.net::40d154b7-e4c3-4a98-9593-022607c7b9cb" providerId="AD" clId="Web-{27CF21B6-5ED4-42AA-AA88-27BB8726BAA3}"/>
    <pc:docChg chg="addSld delSld modSld sldOrd">
      <pc:chgData name="Aman Bhardwaj" userId="S::amabhard@publicisgroupe.net::40d154b7-e4c3-4a98-9593-022607c7b9cb" providerId="AD" clId="Web-{27CF21B6-5ED4-42AA-AA88-27BB8726BAA3}" dt="2019-09-21T06:03:43.239" v="64"/>
      <pc:docMkLst>
        <pc:docMk/>
      </pc:docMkLst>
      <pc:sldChg chg="ord">
        <pc:chgData name="Aman Bhardwaj" userId="S::amabhard@publicisgroupe.net::40d154b7-e4c3-4a98-9593-022607c7b9cb" providerId="AD" clId="Web-{27CF21B6-5ED4-42AA-AA88-27BB8726BAA3}" dt="2019-09-21T06:03:43.239" v="64"/>
        <pc:sldMkLst>
          <pc:docMk/>
          <pc:sldMk cId="3333328616" sldId="347"/>
        </pc:sldMkLst>
      </pc:sldChg>
      <pc:sldChg chg="new del">
        <pc:chgData name="Aman Bhardwaj" userId="S::amabhard@publicisgroupe.net::40d154b7-e4c3-4a98-9593-022607c7b9cb" providerId="AD" clId="Web-{27CF21B6-5ED4-42AA-AA88-27BB8726BAA3}" dt="2019-09-21T05:44:51.697" v="1"/>
        <pc:sldMkLst>
          <pc:docMk/>
          <pc:sldMk cId="120287920" sldId="371"/>
        </pc:sldMkLst>
      </pc:sldChg>
      <pc:sldChg chg="addSp delSp modSp new ord">
        <pc:chgData name="Aman Bhardwaj" userId="S::amabhard@publicisgroupe.net::40d154b7-e4c3-4a98-9593-022607c7b9cb" providerId="AD" clId="Web-{27CF21B6-5ED4-42AA-AA88-27BB8726BAA3}" dt="2019-09-21T05:52:45.659" v="63" actId="1076"/>
        <pc:sldMkLst>
          <pc:docMk/>
          <pc:sldMk cId="2887659943" sldId="371"/>
        </pc:sldMkLst>
        <pc:spChg chg="del">
          <ac:chgData name="Aman Bhardwaj" userId="S::amabhard@publicisgroupe.net::40d154b7-e4c3-4a98-9593-022607c7b9cb" providerId="AD" clId="Web-{27CF21B6-5ED4-42AA-AA88-27BB8726BAA3}" dt="2019-09-21T05:45:02.010" v="3"/>
          <ac:spMkLst>
            <pc:docMk/>
            <pc:sldMk cId="2887659943" sldId="371"/>
            <ac:spMk id="2" creationId="{CC7244F4-663B-4057-B791-7628880E8DB1}"/>
          </ac:spMkLst>
        </pc:spChg>
        <pc:spChg chg="add mod">
          <ac:chgData name="Aman Bhardwaj" userId="S::amabhard@publicisgroupe.net::40d154b7-e4c3-4a98-9593-022607c7b9cb" providerId="AD" clId="Web-{27CF21B6-5ED4-42AA-AA88-27BB8726BAA3}" dt="2019-09-21T05:52:45.659" v="63" actId="1076"/>
          <ac:spMkLst>
            <pc:docMk/>
            <pc:sldMk cId="2887659943" sldId="371"/>
            <ac:spMk id="6" creationId="{18152C22-E1CA-460E-8D0A-DC1AB1A12CBE}"/>
          </ac:spMkLst>
        </pc:spChg>
        <pc:picChg chg="add mod">
          <ac:chgData name="Aman Bhardwaj" userId="S::amabhard@publicisgroupe.net::40d154b7-e4c3-4a98-9593-022607c7b9cb" providerId="AD" clId="Web-{27CF21B6-5ED4-42AA-AA88-27BB8726BAA3}" dt="2019-09-21T05:45:30.869" v="6" actId="14100"/>
          <ac:picMkLst>
            <pc:docMk/>
            <pc:sldMk cId="2887659943" sldId="371"/>
            <ac:picMk id="4" creationId="{D52273E5-A69D-4BA3-BFA4-457BDB8BB189}"/>
          </ac:picMkLst>
        </pc:picChg>
      </pc:sldChg>
    </pc:docChg>
  </pc:docChgLst>
  <pc:docChgLst>
    <pc:chgData clId="Web-{19A2A60B-D16B-45CC-9466-A633F847E00D}"/>
    <pc:docChg chg="modSld">
      <pc:chgData name="" userId="" providerId="" clId="Web-{19A2A60B-D16B-45CC-9466-A633F847E00D}" dt="2019-10-05T06:48:45.277" v="3"/>
      <pc:docMkLst>
        <pc:docMk/>
      </pc:docMkLst>
      <pc:sldChg chg="addAnim delAnim modAnim">
        <pc:chgData name="" userId="" providerId="" clId="Web-{19A2A60B-D16B-45CC-9466-A633F847E00D}" dt="2019-10-05T06:48:45.277" v="3"/>
        <pc:sldMkLst>
          <pc:docMk/>
          <pc:sldMk cId="3950702441" sldId="399"/>
        </pc:sldMkLst>
      </pc:sldChg>
    </pc:docChg>
  </pc:docChgLst>
  <pc:docChgLst>
    <pc:chgData name="Rajat Paliwal" userId="S::rajpaliw@publicisgroupe.net::36ab81d3-b8c9-47f6-833b-97396c736ef6" providerId="AD" clId="Web-{1DACB3E9-7186-4629-9F0D-13675D98CB4E}"/>
    <pc:docChg chg="addSld delSld sldOrd">
      <pc:chgData name="Rajat Paliwal" userId="S::rajpaliw@publicisgroupe.net::36ab81d3-b8c9-47f6-833b-97396c736ef6" providerId="AD" clId="Web-{1DACB3E9-7186-4629-9F0D-13675D98CB4E}" dt="2019-09-21T07:08:52.290" v="18"/>
      <pc:docMkLst>
        <pc:docMk/>
      </pc:docMkLst>
      <pc:sldChg chg="ord">
        <pc:chgData name="Rajat Paliwal" userId="S::rajpaliw@publicisgroupe.net::36ab81d3-b8c9-47f6-833b-97396c736ef6" providerId="AD" clId="Web-{1DACB3E9-7186-4629-9F0D-13675D98CB4E}" dt="2019-09-21T07:08:35.571" v="15"/>
        <pc:sldMkLst>
          <pc:docMk/>
          <pc:sldMk cId="1006970872" sldId="292"/>
        </pc:sldMkLst>
      </pc:sldChg>
      <pc:sldChg chg="ord">
        <pc:chgData name="Rajat Paliwal" userId="S::rajpaliw@publicisgroupe.net::36ab81d3-b8c9-47f6-833b-97396c736ef6" providerId="AD" clId="Web-{1DACB3E9-7186-4629-9F0D-13675D98CB4E}" dt="2019-09-21T06:57:26.771" v="4"/>
        <pc:sldMkLst>
          <pc:docMk/>
          <pc:sldMk cId="1205251186" sldId="295"/>
        </pc:sldMkLst>
      </pc:sldChg>
      <pc:sldChg chg="ord">
        <pc:chgData name="Rajat Paliwal" userId="S::rajpaliw@publicisgroupe.net::36ab81d3-b8c9-47f6-833b-97396c736ef6" providerId="AD" clId="Web-{1DACB3E9-7186-4629-9F0D-13675D98CB4E}" dt="2019-09-21T06:59:45.241" v="7"/>
        <pc:sldMkLst>
          <pc:docMk/>
          <pc:sldMk cId="1641798303" sldId="296"/>
        </pc:sldMkLst>
      </pc:sldChg>
      <pc:sldChg chg="ord">
        <pc:chgData name="Rajat Paliwal" userId="S::rajpaliw@publicisgroupe.net::36ab81d3-b8c9-47f6-833b-97396c736ef6" providerId="AD" clId="Web-{1DACB3E9-7186-4629-9F0D-13675D98CB4E}" dt="2019-09-21T06:57:26.771" v="6"/>
        <pc:sldMkLst>
          <pc:docMk/>
          <pc:sldMk cId="3931132674" sldId="305"/>
        </pc:sldMkLst>
      </pc:sldChg>
      <pc:sldChg chg="ord">
        <pc:chgData name="Rajat Paliwal" userId="S::rajpaliw@publicisgroupe.net::36ab81d3-b8c9-47f6-833b-97396c736ef6" providerId="AD" clId="Web-{1DACB3E9-7186-4629-9F0D-13675D98CB4E}" dt="2019-09-21T07:04:30.648" v="9"/>
        <pc:sldMkLst>
          <pc:docMk/>
          <pc:sldMk cId="2967482836" sldId="310"/>
        </pc:sldMkLst>
      </pc:sldChg>
      <pc:sldChg chg="ord">
        <pc:chgData name="Rajat Paliwal" userId="S::rajpaliw@publicisgroupe.net::36ab81d3-b8c9-47f6-833b-97396c736ef6" providerId="AD" clId="Web-{1DACB3E9-7186-4629-9F0D-13675D98CB4E}" dt="2019-09-21T07:08:35.571" v="17"/>
        <pc:sldMkLst>
          <pc:docMk/>
          <pc:sldMk cId="1632445760" sldId="323"/>
        </pc:sldMkLst>
      </pc:sldChg>
      <pc:sldChg chg="ord">
        <pc:chgData name="Rajat Paliwal" userId="S::rajpaliw@publicisgroupe.net::36ab81d3-b8c9-47f6-833b-97396c736ef6" providerId="AD" clId="Web-{1DACB3E9-7186-4629-9F0D-13675D98CB4E}" dt="2019-09-21T06:57:26.771" v="5"/>
        <pc:sldMkLst>
          <pc:docMk/>
          <pc:sldMk cId="2952156" sldId="328"/>
        </pc:sldMkLst>
      </pc:sldChg>
      <pc:sldChg chg="ord">
        <pc:chgData name="Rajat Paliwal" userId="S::rajpaliw@publicisgroupe.net::36ab81d3-b8c9-47f6-833b-97396c736ef6" providerId="AD" clId="Web-{1DACB3E9-7186-4629-9F0D-13675D98CB4E}" dt="2019-09-21T07:08:35.571" v="16"/>
        <pc:sldMkLst>
          <pc:docMk/>
          <pc:sldMk cId="4190084515" sldId="329"/>
        </pc:sldMkLst>
      </pc:sldChg>
      <pc:sldChg chg="ord">
        <pc:chgData name="Rajat Paliwal" userId="S::rajpaliw@publicisgroupe.net::36ab81d3-b8c9-47f6-833b-97396c736ef6" providerId="AD" clId="Web-{1DACB3E9-7186-4629-9F0D-13675D98CB4E}" dt="2019-09-21T06:57:26.771" v="3"/>
        <pc:sldMkLst>
          <pc:docMk/>
          <pc:sldMk cId="885848985" sldId="339"/>
        </pc:sldMkLst>
      </pc:sldChg>
      <pc:sldChg chg="add del ord">
        <pc:chgData name="Rajat Paliwal" userId="S::rajpaliw@publicisgroupe.net::36ab81d3-b8c9-47f6-833b-97396c736ef6" providerId="AD" clId="Web-{1DACB3E9-7186-4629-9F0D-13675D98CB4E}" dt="2019-09-21T07:08:52.290" v="18"/>
        <pc:sldMkLst>
          <pc:docMk/>
          <pc:sldMk cId="1332778859" sldId="342"/>
        </pc:sldMkLst>
      </pc:sldChg>
      <pc:sldChg chg="ord">
        <pc:chgData name="Rajat Paliwal" userId="S::rajpaliw@publicisgroupe.net::36ab81d3-b8c9-47f6-833b-97396c736ef6" providerId="AD" clId="Web-{1DACB3E9-7186-4629-9F0D-13675D98CB4E}" dt="2019-09-21T06:51:18.125" v="1"/>
        <pc:sldMkLst>
          <pc:docMk/>
          <pc:sldMk cId="755289780" sldId="343"/>
        </pc:sldMkLst>
      </pc:sldChg>
      <pc:sldChg chg="ord">
        <pc:chgData name="Rajat Paliwal" userId="S::rajpaliw@publicisgroupe.net::36ab81d3-b8c9-47f6-833b-97396c736ef6" providerId="AD" clId="Web-{1DACB3E9-7186-4629-9F0D-13675D98CB4E}" dt="2019-09-21T07:00:07.084" v="8"/>
        <pc:sldMkLst>
          <pc:docMk/>
          <pc:sldMk cId="3333328616" sldId="347"/>
        </pc:sldMkLst>
      </pc:sldChg>
      <pc:sldChg chg="ord">
        <pc:chgData name="Rajat Paliwal" userId="S::rajpaliw@publicisgroupe.net::36ab81d3-b8c9-47f6-833b-97396c736ef6" providerId="AD" clId="Web-{1DACB3E9-7186-4629-9F0D-13675D98CB4E}" dt="2019-09-21T06:57:26.771" v="2"/>
        <pc:sldMkLst>
          <pc:docMk/>
          <pc:sldMk cId="3030065708" sldId="348"/>
        </pc:sldMkLst>
      </pc:sldChg>
    </pc:docChg>
  </pc:docChgLst>
  <pc:docChgLst>
    <pc:chgData name="Rajat Paliwal" userId="S::rajpaliw@publicisgroupe.net::36ab81d3-b8c9-47f6-833b-97396c736ef6" providerId="AD" clId="Web-{BEC72005-B55A-49D6-9A6B-B44A19A2EAD1}"/>
    <pc:docChg chg="modSld">
      <pc:chgData name="Rajat Paliwal" userId="S::rajpaliw@publicisgroupe.net::36ab81d3-b8c9-47f6-833b-97396c736ef6" providerId="AD" clId="Web-{BEC72005-B55A-49D6-9A6B-B44A19A2EAD1}" dt="2019-09-21T05:47:59.119" v="46" actId="1076"/>
      <pc:docMkLst>
        <pc:docMk/>
      </pc:docMkLst>
      <pc:sldChg chg="addSp delSp modSp">
        <pc:chgData name="Rajat Paliwal" userId="S::rajpaliw@publicisgroupe.net::36ab81d3-b8c9-47f6-833b-97396c736ef6" providerId="AD" clId="Web-{BEC72005-B55A-49D6-9A6B-B44A19A2EAD1}" dt="2019-09-21T05:47:59.119" v="46" actId="1076"/>
        <pc:sldMkLst>
          <pc:docMk/>
          <pc:sldMk cId="485811803" sldId="307"/>
        </pc:sldMkLst>
        <pc:picChg chg="add mod">
          <ac:chgData name="Rajat Paliwal" userId="S::rajpaliw@publicisgroupe.net::36ab81d3-b8c9-47f6-833b-97396c736ef6" providerId="AD" clId="Web-{BEC72005-B55A-49D6-9A6B-B44A19A2EAD1}" dt="2019-09-21T05:38:58.289" v="3" actId="1076"/>
          <ac:picMkLst>
            <pc:docMk/>
            <pc:sldMk cId="485811803" sldId="307"/>
            <ac:picMk id="3" creationId="{4A1EB0EB-6B39-40C4-97D2-B1E1E1A96133}"/>
          </ac:picMkLst>
        </pc:picChg>
        <pc:picChg chg="mod">
          <ac:chgData name="Rajat Paliwal" userId="S::rajpaliw@publicisgroupe.net::36ab81d3-b8c9-47f6-833b-97396c736ef6" providerId="AD" clId="Web-{BEC72005-B55A-49D6-9A6B-B44A19A2EAD1}" dt="2019-09-21T05:47:28.509" v="40" actId="1076"/>
          <ac:picMkLst>
            <pc:docMk/>
            <pc:sldMk cId="485811803" sldId="307"/>
            <ac:picMk id="4" creationId="{00000000-0000-0000-0000-000000000000}"/>
          </ac:picMkLst>
        </pc:picChg>
        <pc:picChg chg="mod">
          <ac:chgData name="Rajat Paliwal" userId="S::rajpaliw@publicisgroupe.net::36ab81d3-b8c9-47f6-833b-97396c736ef6" providerId="AD" clId="Web-{BEC72005-B55A-49D6-9A6B-B44A19A2EAD1}" dt="2019-09-21T05:47:31.650" v="41" actId="1076"/>
          <ac:picMkLst>
            <pc:docMk/>
            <pc:sldMk cId="485811803" sldId="307"/>
            <ac:picMk id="5" creationId="{00000000-0000-0000-0000-000000000000}"/>
          </ac:picMkLst>
        </pc:picChg>
        <pc:picChg chg="add mod">
          <ac:chgData name="Rajat Paliwal" userId="S::rajpaliw@publicisgroupe.net::36ab81d3-b8c9-47f6-833b-97396c736ef6" providerId="AD" clId="Web-{BEC72005-B55A-49D6-9A6B-B44A19A2EAD1}" dt="2019-09-21T05:41:01.823" v="10" actId="1076"/>
          <ac:picMkLst>
            <pc:docMk/>
            <pc:sldMk cId="485811803" sldId="307"/>
            <ac:picMk id="7" creationId="{41BA2A21-63CB-4909-98B0-2BE0DD74A790}"/>
          </ac:picMkLst>
        </pc:picChg>
        <pc:picChg chg="add mod">
          <ac:chgData name="Rajat Paliwal" userId="S::rajpaliw@publicisgroupe.net::36ab81d3-b8c9-47f6-833b-97396c736ef6" providerId="AD" clId="Web-{BEC72005-B55A-49D6-9A6B-B44A19A2EAD1}" dt="2019-09-21T05:47:35.728" v="42" actId="1076"/>
          <ac:picMkLst>
            <pc:docMk/>
            <pc:sldMk cId="485811803" sldId="307"/>
            <ac:picMk id="9" creationId="{305A7F30-1A3F-49C3-985E-2589500F67CE}"/>
          </ac:picMkLst>
        </pc:picChg>
        <pc:picChg chg="add mod">
          <ac:chgData name="Rajat Paliwal" userId="S::rajpaliw@publicisgroupe.net::36ab81d3-b8c9-47f6-833b-97396c736ef6" providerId="AD" clId="Web-{BEC72005-B55A-49D6-9A6B-B44A19A2EAD1}" dt="2019-09-21T05:47:59.119" v="46" actId="1076"/>
          <ac:picMkLst>
            <pc:docMk/>
            <pc:sldMk cId="485811803" sldId="307"/>
            <ac:picMk id="11" creationId="{FB7E9ABC-F029-4300-B6DE-082B634946FC}"/>
          </ac:picMkLst>
        </pc:picChg>
        <pc:picChg chg="add mod">
          <ac:chgData name="Rajat Paliwal" userId="S::rajpaliw@publicisgroupe.net::36ab81d3-b8c9-47f6-833b-97396c736ef6" providerId="AD" clId="Web-{BEC72005-B55A-49D6-9A6B-B44A19A2EAD1}" dt="2019-09-21T05:47:43.494" v="43" actId="1076"/>
          <ac:picMkLst>
            <pc:docMk/>
            <pc:sldMk cId="485811803" sldId="307"/>
            <ac:picMk id="13" creationId="{15AD2BF3-C180-4339-86DD-6820AC8FA5EA}"/>
          </ac:picMkLst>
        </pc:picChg>
        <pc:picChg chg="add mod">
          <ac:chgData name="Rajat Paliwal" userId="S::rajpaliw@publicisgroupe.net::36ab81d3-b8c9-47f6-833b-97396c736ef6" providerId="AD" clId="Web-{BEC72005-B55A-49D6-9A6B-B44A19A2EAD1}" dt="2019-09-21T05:47:53.744" v="45" actId="1076"/>
          <ac:picMkLst>
            <pc:docMk/>
            <pc:sldMk cId="485811803" sldId="307"/>
            <ac:picMk id="15" creationId="{9822E664-7E0B-4D57-A1CA-B8D81E85C5C5}"/>
          </ac:picMkLst>
        </pc:picChg>
        <pc:picChg chg="mod">
          <ac:chgData name="Rajat Paliwal" userId="S::rajpaliw@publicisgroupe.net::36ab81d3-b8c9-47f6-833b-97396c736ef6" providerId="AD" clId="Web-{BEC72005-B55A-49D6-9A6B-B44A19A2EAD1}" dt="2019-09-21T05:47:26.384" v="39" actId="1076"/>
          <ac:picMkLst>
            <pc:docMk/>
            <pc:sldMk cId="485811803" sldId="307"/>
            <ac:picMk id="41" creationId="{00000000-0000-0000-0000-000000000000}"/>
          </ac:picMkLst>
        </pc:picChg>
        <pc:picChg chg="mod">
          <ac:chgData name="Rajat Paliwal" userId="S::rajpaliw@publicisgroupe.net::36ab81d3-b8c9-47f6-833b-97396c736ef6" providerId="AD" clId="Web-{BEC72005-B55A-49D6-9A6B-B44A19A2EAD1}" dt="2019-09-21T05:47:15.931" v="37" actId="1076"/>
          <ac:picMkLst>
            <pc:docMk/>
            <pc:sldMk cId="485811803" sldId="307"/>
            <ac:picMk id="42" creationId="{00000000-0000-0000-0000-000000000000}"/>
          </ac:picMkLst>
        </pc:picChg>
        <pc:picChg chg="mod">
          <ac:chgData name="Rajat Paliwal" userId="S::rajpaliw@publicisgroupe.net::36ab81d3-b8c9-47f6-833b-97396c736ef6" providerId="AD" clId="Web-{BEC72005-B55A-49D6-9A6B-B44A19A2EAD1}" dt="2019-09-21T05:47:22.806" v="38" actId="1076"/>
          <ac:picMkLst>
            <pc:docMk/>
            <pc:sldMk cId="485811803" sldId="307"/>
            <ac:picMk id="43" creationId="{00000000-0000-0000-0000-000000000000}"/>
          </ac:picMkLst>
        </pc:picChg>
        <pc:picChg chg="del">
          <ac:chgData name="Rajat Paliwal" userId="S::rajpaliw@publicisgroupe.net::36ab81d3-b8c9-47f6-833b-97396c736ef6" providerId="AD" clId="Web-{BEC72005-B55A-49D6-9A6B-B44A19A2EAD1}" dt="2019-09-21T05:38:54.273" v="2"/>
          <ac:picMkLst>
            <pc:docMk/>
            <pc:sldMk cId="485811803" sldId="307"/>
            <ac:picMk id="5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a:t>
            </a:r>
            <a:r>
              <a:rPr lang="en-US" dirty="0" smtClean="0"/>
              <a:t>min</a:t>
            </a:r>
          </a:p>
          <a:p>
            <a:r>
              <a:rPr lang="en-US" dirty="0" smtClean="0"/>
              <a:t>Swati</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4</a:t>
            </a:fld>
            <a:endParaRPr lang="en-US"/>
          </a:p>
        </p:txBody>
      </p:sp>
    </p:spTree>
    <p:extLst>
      <p:ext uri="{BB962C8B-B14F-4D97-AF65-F5344CB8AC3E}">
        <p14:creationId xmlns:p14="http://schemas.microsoft.com/office/powerpoint/2010/main" val="212606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After</a:t>
            </a:r>
            <a:r>
              <a:rPr lang="en-US" baseline="0" dirty="0"/>
              <a:t> this show the testimonial video.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val="253441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5</a:t>
            </a:fld>
            <a:endParaRPr lang="en-US"/>
          </a:p>
        </p:txBody>
      </p:sp>
    </p:spTree>
    <p:extLst>
      <p:ext uri="{BB962C8B-B14F-4D97-AF65-F5344CB8AC3E}">
        <p14:creationId xmlns:p14="http://schemas.microsoft.com/office/powerpoint/2010/main" val="394696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227831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7</a:t>
            </a:fld>
            <a:endParaRPr lang="en-US"/>
          </a:p>
        </p:txBody>
      </p:sp>
    </p:spTree>
    <p:extLst>
      <p:ext uri="{BB962C8B-B14F-4D97-AF65-F5344CB8AC3E}">
        <p14:creationId xmlns:p14="http://schemas.microsoft.com/office/powerpoint/2010/main" val="90441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3 </a:t>
            </a:r>
            <a:r>
              <a:rPr lang="en-US" dirty="0" err="1"/>
              <a:t>mins</a:t>
            </a:r>
            <a:r>
              <a:rPr lang="en-US" dirty="0"/>
              <a:t>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31809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11</a:t>
            </a:fld>
            <a:endParaRPr lang="en-US"/>
          </a:p>
        </p:txBody>
      </p:sp>
    </p:spTree>
    <p:extLst>
      <p:ext uri="{BB962C8B-B14F-4D97-AF65-F5344CB8AC3E}">
        <p14:creationId xmlns:p14="http://schemas.microsoft.com/office/powerpoint/2010/main" val="153500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12</a:t>
            </a:fld>
            <a:endParaRPr lang="en-US"/>
          </a:p>
        </p:txBody>
      </p:sp>
    </p:spTree>
    <p:extLst>
      <p:ext uri="{BB962C8B-B14F-4D97-AF65-F5344CB8AC3E}">
        <p14:creationId xmlns:p14="http://schemas.microsoft.com/office/powerpoint/2010/main" val="349153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val="356575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t>
            </a:r>
          </a:p>
          <a:p>
            <a:r>
              <a:rPr lang="en-US" dirty="0"/>
              <a:t>Architecture – 5 </a:t>
            </a:r>
            <a:r>
              <a:rPr lang="en-US" dirty="0" err="1"/>
              <a:t>mins</a:t>
            </a:r>
            <a:endParaRPr lang="en-US" dirty="0"/>
          </a:p>
          <a:p>
            <a:r>
              <a:rPr lang="en-US" dirty="0"/>
              <a:t>NFR Dashboard – 3 </a:t>
            </a:r>
            <a:r>
              <a:rPr lang="en-US" dirty="0" err="1"/>
              <a:t>mins</a:t>
            </a:r>
            <a:endParaRPr lang="en-US" dirty="0"/>
          </a:p>
          <a:p>
            <a:r>
              <a:rPr lang="en-US" dirty="0"/>
              <a:t>Demo –</a:t>
            </a:r>
            <a:r>
              <a:rPr lang="en-US" baseline="0" dirty="0"/>
              <a:t> 10 </a:t>
            </a:r>
            <a:r>
              <a:rPr lang="en-US" baseline="0" dirty="0" err="1"/>
              <a:t>mins</a:t>
            </a:r>
            <a:r>
              <a:rPr lang="en-US" baseline="0" dirty="0"/>
              <a:t> </a:t>
            </a:r>
          </a:p>
          <a:p>
            <a:r>
              <a:rPr lang="en-US" baseline="0" dirty="0"/>
              <a:t>    1. Show the Responsiveness and Wave tool first </a:t>
            </a:r>
            <a:endParaRPr lang="en-US"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val="1442884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xmlns=""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xmlns=""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xmlns=""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xmlns=""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xmlns=""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xmlns=""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xmlns=""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xmlns=""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xmlns=""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xmlns=""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2859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xmlns=""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xmlns=""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xmlns=""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xmlns=""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xmlns=""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xmlns=""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xmlns=""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xmlns=""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xmlns=""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xmlns=""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xmlns=""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xmlns=""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xmlns=""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xmlns=""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xmlns=""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xmlns=""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xmlns=""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xmlns=""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xmlns=""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xmlns=""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xmlns=""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01546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xmlns=""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xmlns=""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xmlns=""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xmlns=""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xmlns=""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xmlns=""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xmlns=""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xmlns=""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xmlns=""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xmlns=""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xmlns=""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xmlns=""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xmlns=""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xmlns=""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xmlns=""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xmlns=""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xmlns=""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xmlns="" id="{DB7E7E5E-6141-2642-90D6-67DE014B061E}"/>
              </a:ext>
            </a:extLst>
          </p:cNvPr>
          <p:cNvSpPr>
            <a:spLocks noGrp="1"/>
          </p:cNvSpPr>
          <p:nvPr>
            <p:ph type="title" hasCustomPrompt="1"/>
          </p:nvPr>
        </p:nvSpPr>
        <p:spPr>
          <a:xfrm>
            <a:off x="685800" y="886969"/>
            <a:ext cx="5221224" cy="1141274"/>
          </a:xfrm>
        </p:spPr>
        <p:txBody>
          <a:bodyPr anchor="t" anchorCtr="0">
            <a:spAutoFit/>
          </a:bodyPr>
          <a:lstStyle>
            <a:lvl1pPr>
              <a:lnSpc>
                <a:spcPct val="110000"/>
              </a:lnSpc>
              <a:defRPr sz="2299"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xmlns=""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545748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xmlns=""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xmlns=""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7BB8AF-C16A-4836-A92D-61834B5F0BA5}" type="datetime4">
              <a:rPr lang="en-US" smtClean="0"/>
              <a:pPr/>
              <a:t>March 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3A18F4-33C3-445B-924C-31108C51719C}" type="datetime4">
              <a:rPr lang="en-US" smtClean="0"/>
              <a:pPr/>
              <a:t>March 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5,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xmlns=""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FB012D-77A1-44B0-BB26-329BA1EE55C9}" type="datetime4">
              <a:rPr lang="en-US" smtClean="0"/>
              <a:pPr/>
              <a:t>March 5,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5,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5,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72EEB-1769-4776-AD69-E7C1260563EB}" type="datetime4">
              <a:rPr lang="en-US" smtClean="0"/>
              <a:pPr/>
              <a:t>March 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a:p>
        </p:txBody>
      </p:sp>
    </p:spTree>
  </p:cSld>
  <p:clrMapOvr>
    <a:masterClrMapping/>
  </p:clrMapOvr>
  <p:timing>
    <p:tnLst>
      <p:par>
        <p:cTn id="1" dur="indefinite" restart="never" nodeType="tmRoot"/>
      </p:par>
    </p:tnLst>
  </p:timing>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xmlns=""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xmlns="" id="{DB7E7E5E-6141-2642-90D6-67DE014B061E}"/>
              </a:ext>
            </a:extLst>
          </p:cNvPr>
          <p:cNvSpPr>
            <a:spLocks noGrp="1"/>
          </p:cNvSpPr>
          <p:nvPr>
            <p:ph type="title" hasCustomPrompt="1"/>
          </p:nvPr>
        </p:nvSpPr>
        <p:spPr>
          <a:xfrm>
            <a:off x="685800" y="886969"/>
            <a:ext cx="5221224" cy="1141274"/>
          </a:xfrm>
        </p:spPr>
        <p:txBody>
          <a:bodyPr anchor="t" anchorCtr="0">
            <a:spAutoFit/>
          </a:bodyPr>
          <a:lstStyle>
            <a:lvl1pPr>
              <a:lnSpc>
                <a:spcPct val="110000"/>
              </a:lnSpc>
              <a:defRPr sz="2299"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xmlns=""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54574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theme" Target="../theme/theme9.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xmlns=""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5" r:id="rId4"/>
    <p:sldLayoutId id="2147483737"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xmlns=""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3/5/2021</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8B792A5-9BAE-6942-BFE1-9FCDB51EA5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fif"/></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B792A5-9BAE-6942-BFE1-9FCDB51EA51E}" type="slidenum">
              <a:rPr lang="en-US" smtClean="0"/>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38" y="2984555"/>
            <a:ext cx="3809524" cy="888889"/>
          </a:xfrm>
          <a:prstGeom prst="rect">
            <a:avLst/>
          </a:prstGeom>
        </p:spPr>
      </p:pic>
      <p:sp>
        <p:nvSpPr>
          <p:cNvPr id="5" name="TextBox 4"/>
          <p:cNvSpPr txBox="1"/>
          <p:nvPr/>
        </p:nvSpPr>
        <p:spPr>
          <a:xfrm>
            <a:off x="8850923" y="4618892"/>
            <a:ext cx="2051539" cy="369332"/>
          </a:xfrm>
          <a:prstGeom prst="rect">
            <a:avLst/>
          </a:prstGeom>
          <a:noFill/>
        </p:spPr>
        <p:txBody>
          <a:bodyPr wrap="square" rtlCol="0">
            <a:spAutoFit/>
          </a:bodyPr>
          <a:lstStyle/>
          <a:p>
            <a:r>
              <a:rPr lang="en-US" dirty="0" smtClean="0"/>
              <a:t>By </a:t>
            </a:r>
            <a:r>
              <a:rPr lang="en-US" dirty="0" err="1" smtClean="0"/>
              <a:t>Akansha</a:t>
            </a:r>
            <a:r>
              <a:rPr lang="en-US" dirty="0" smtClean="0"/>
              <a:t> Gupta</a:t>
            </a:r>
            <a:endParaRPr lang="en-IN" dirty="0"/>
          </a:p>
        </p:txBody>
      </p:sp>
    </p:spTree>
    <p:extLst>
      <p:ext uri="{BB962C8B-B14F-4D97-AF65-F5344CB8AC3E}">
        <p14:creationId xmlns:p14="http://schemas.microsoft.com/office/powerpoint/2010/main" val="470516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29553" y="2732757"/>
            <a:ext cx="3863361" cy="581833"/>
          </a:xfrm>
        </p:spPr>
        <p:txBody>
          <a:bodyPr/>
          <a:lstStyle/>
          <a:p>
            <a:r>
              <a:rPr lang="en-US" sz="4400" dirty="0"/>
              <a:t>Project Goals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10</a:t>
            </a:fld>
            <a:endParaRPr lang="en-US"/>
          </a:p>
        </p:txBody>
      </p:sp>
      <p:pic>
        <p:nvPicPr>
          <p:cNvPr id="15" name="Picture Placeholder 1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805" r="8805"/>
          <a:stretch>
            <a:fillRect/>
          </a:stretch>
        </p:blipFill>
        <p:spPr>
          <a:solidFill>
            <a:schemeClr val="accent6">
              <a:lumMod val="75000"/>
            </a:schemeClr>
          </a:solidFill>
        </p:spPr>
      </p:pic>
    </p:spTree>
    <p:extLst>
      <p:ext uri="{BB962C8B-B14F-4D97-AF65-F5344CB8AC3E}">
        <p14:creationId xmlns:p14="http://schemas.microsoft.com/office/powerpoint/2010/main" val="150380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048"/>
            <a:ext cx="10817352" cy="749808"/>
          </a:xfrm>
        </p:spPr>
        <p:txBody>
          <a:bodyPr/>
          <a:lstStyle/>
          <a:p>
            <a:pPr algn="ctr"/>
            <a:r>
              <a:rPr lang="en" sz="3200" b="1" dirty="0" smtClean="0">
                <a:solidFill>
                  <a:schemeClr val="dk1"/>
                </a:solidFill>
              </a:rPr>
              <a:t>Our Vision</a:t>
            </a:r>
            <a:endParaRPr lang="en-US" sz="3200" dirty="0"/>
          </a:p>
        </p:txBody>
      </p:sp>
      <p:grpSp>
        <p:nvGrpSpPr>
          <p:cNvPr id="29" name="Group 28"/>
          <p:cNvGrpSpPr/>
          <p:nvPr/>
        </p:nvGrpSpPr>
        <p:grpSpPr>
          <a:xfrm>
            <a:off x="7405965" y="1451984"/>
            <a:ext cx="1738036" cy="1741863"/>
            <a:chOff x="403166" y="1435608"/>
            <a:chExt cx="2456822" cy="2596068"/>
          </a:xfrm>
        </p:grpSpPr>
        <p:sp>
          <p:nvSpPr>
            <p:cNvPr id="4" name="Oval 3"/>
            <p:cNvSpPr/>
            <p:nvPr/>
          </p:nvSpPr>
          <p:spPr>
            <a:xfrm>
              <a:off x="403166" y="1539832"/>
              <a:ext cx="2456822" cy="24918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4437" t="15290" r="26024" b="16269"/>
            <a:stretch/>
          </p:blipFill>
          <p:spPr>
            <a:xfrm>
              <a:off x="997526" y="1961803"/>
              <a:ext cx="1263535" cy="1745673"/>
            </a:xfrm>
            <a:prstGeom prst="rect">
              <a:avLst/>
            </a:prstGeom>
          </p:spPr>
        </p:pic>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14247"/>
              <a:ext cx="379271" cy="412865"/>
            </a:xfrm>
            <a:prstGeom prst="rect">
              <a:avLst/>
            </a:prstGeom>
            <a:noFill/>
          </p:spPr>
          <p:txBody>
            <a:bodyPr wrap="square" rtlCol="0">
              <a:spAutoFit/>
            </a:bodyPr>
            <a:lstStyle/>
            <a:p>
              <a:pPr algn="ctr"/>
              <a:r>
                <a:rPr lang="en-US" sz="2000" dirty="0"/>
                <a:t>1</a:t>
              </a:r>
            </a:p>
          </p:txBody>
        </p:sp>
      </p:grpSp>
      <p:sp>
        <p:nvSpPr>
          <p:cNvPr id="20" name="TextBox 19"/>
          <p:cNvSpPr txBox="1"/>
          <p:nvPr/>
        </p:nvSpPr>
        <p:spPr>
          <a:xfrm>
            <a:off x="7175656" y="3574770"/>
            <a:ext cx="2550621" cy="461665"/>
          </a:xfrm>
          <a:prstGeom prst="rect">
            <a:avLst/>
          </a:prstGeom>
          <a:noFill/>
        </p:spPr>
        <p:txBody>
          <a:bodyPr wrap="square" rtlCol="0">
            <a:spAutoFit/>
          </a:bodyPr>
          <a:lstStyle/>
          <a:p>
            <a:pPr algn="ctr"/>
            <a:r>
              <a:rPr lang="en-US" sz="2400" dirty="0"/>
              <a:t>Quality</a:t>
            </a:r>
          </a:p>
        </p:txBody>
      </p:sp>
      <p:sp>
        <p:nvSpPr>
          <p:cNvPr id="21" name="TextBox 20"/>
          <p:cNvSpPr txBox="1"/>
          <p:nvPr/>
        </p:nvSpPr>
        <p:spPr>
          <a:xfrm>
            <a:off x="9592885" y="3570972"/>
            <a:ext cx="2550621" cy="461665"/>
          </a:xfrm>
          <a:prstGeom prst="rect">
            <a:avLst/>
          </a:prstGeom>
          <a:noFill/>
        </p:spPr>
        <p:txBody>
          <a:bodyPr wrap="square" rtlCol="0">
            <a:spAutoFit/>
          </a:bodyPr>
          <a:lstStyle/>
          <a:p>
            <a:pPr algn="ctr"/>
            <a:r>
              <a:rPr lang="en-US" sz="2400" dirty="0"/>
              <a:t>Security</a:t>
            </a:r>
          </a:p>
        </p:txBody>
      </p:sp>
      <p:grpSp>
        <p:nvGrpSpPr>
          <p:cNvPr id="28" name="Group 27"/>
          <p:cNvGrpSpPr/>
          <p:nvPr/>
        </p:nvGrpSpPr>
        <p:grpSpPr>
          <a:xfrm>
            <a:off x="10199178" y="1419845"/>
            <a:ext cx="1690836" cy="1769853"/>
            <a:chOff x="3363489" y="1435608"/>
            <a:chExt cx="2456822" cy="2592462"/>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834" y="1962904"/>
              <a:ext cx="1844326" cy="1844326"/>
            </a:xfrm>
            <a:prstGeom prst="rect">
              <a:avLst/>
            </a:prstGeom>
          </p:spPr>
        </p:pic>
        <p:sp>
          <p:nvSpPr>
            <p:cNvPr id="5" name="Oval 4"/>
            <p:cNvSpPr/>
            <p:nvPr/>
          </p:nvSpPr>
          <p:spPr>
            <a:xfrm>
              <a:off x="3363489" y="1575814"/>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15148"/>
              <a:ext cx="461356" cy="400110"/>
            </a:xfrm>
            <a:prstGeom prst="rect">
              <a:avLst/>
            </a:prstGeom>
            <a:noFill/>
          </p:spPr>
          <p:txBody>
            <a:bodyPr wrap="square" rtlCol="0">
              <a:spAutoFit/>
            </a:bodyPr>
            <a:lstStyle/>
            <a:p>
              <a:pPr algn="ctr"/>
              <a:r>
                <a:rPr lang="en-US" sz="2000" dirty="0"/>
                <a:t>2</a:t>
              </a:r>
            </a:p>
          </p:txBody>
        </p:sp>
      </p:grpSp>
      <p:sp>
        <p:nvSpPr>
          <p:cNvPr id="22" name="TextBox 21"/>
          <p:cNvSpPr txBox="1"/>
          <p:nvPr/>
        </p:nvSpPr>
        <p:spPr>
          <a:xfrm>
            <a:off x="7175656" y="6147843"/>
            <a:ext cx="2550621" cy="461665"/>
          </a:xfrm>
          <a:prstGeom prst="rect">
            <a:avLst/>
          </a:prstGeom>
          <a:noFill/>
        </p:spPr>
        <p:txBody>
          <a:bodyPr wrap="square" rtlCol="0">
            <a:spAutoFit/>
          </a:bodyPr>
          <a:lstStyle/>
          <a:p>
            <a:pPr algn="ctr"/>
            <a:r>
              <a:rPr lang="en-US" sz="2400" dirty="0"/>
              <a:t>Interactivity</a:t>
            </a:r>
          </a:p>
        </p:txBody>
      </p:sp>
      <p:sp>
        <p:nvSpPr>
          <p:cNvPr id="23" name="TextBox 22"/>
          <p:cNvSpPr txBox="1"/>
          <p:nvPr/>
        </p:nvSpPr>
        <p:spPr>
          <a:xfrm>
            <a:off x="9575255" y="6183764"/>
            <a:ext cx="2550621" cy="461665"/>
          </a:xfrm>
          <a:prstGeom prst="rect">
            <a:avLst/>
          </a:prstGeom>
          <a:noFill/>
        </p:spPr>
        <p:txBody>
          <a:bodyPr wrap="square" rtlCol="0">
            <a:spAutoFit/>
          </a:bodyPr>
          <a:lstStyle/>
          <a:p>
            <a:pPr algn="ctr"/>
            <a:r>
              <a:rPr lang="en-US" sz="2400" dirty="0"/>
              <a:t>Speed</a:t>
            </a:r>
          </a:p>
        </p:txBody>
      </p:sp>
      <p:grpSp>
        <p:nvGrpSpPr>
          <p:cNvPr id="9" name="Group 8"/>
          <p:cNvGrpSpPr/>
          <p:nvPr/>
        </p:nvGrpSpPr>
        <p:grpSpPr>
          <a:xfrm>
            <a:off x="7405963" y="4187403"/>
            <a:ext cx="2072602" cy="1996361"/>
            <a:chOff x="6338184" y="1435608"/>
            <a:chExt cx="2456822" cy="2596067"/>
          </a:xfrm>
        </p:grpSpPr>
        <p:sp>
          <p:nvSpPr>
            <p:cNvPr id="6" name="Oval 5"/>
            <p:cNvSpPr/>
            <p:nvPr/>
          </p:nvSpPr>
          <p:spPr>
            <a:xfrm>
              <a:off x="6338184"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84024"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0402" y="1579419"/>
              <a:ext cx="461356" cy="400110"/>
            </a:xfrm>
            <a:prstGeom prst="rect">
              <a:avLst/>
            </a:prstGeom>
            <a:noFill/>
          </p:spPr>
          <p:txBody>
            <a:bodyPr wrap="square" rtlCol="0">
              <a:spAutoFit/>
            </a:bodyPr>
            <a:lstStyle/>
            <a:p>
              <a:pPr algn="ctr"/>
              <a:r>
                <a:rPr lang="en-US" sz="2000" dirty="0"/>
                <a:t>3</a:t>
              </a: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088" y="1979529"/>
              <a:ext cx="1113646" cy="1675108"/>
            </a:xfrm>
            <a:prstGeom prst="rect">
              <a:avLst/>
            </a:prstGeom>
          </p:spPr>
        </p:pic>
      </p:grpSp>
      <p:grpSp>
        <p:nvGrpSpPr>
          <p:cNvPr id="8" name="Group 7"/>
          <p:cNvGrpSpPr/>
          <p:nvPr/>
        </p:nvGrpSpPr>
        <p:grpSpPr>
          <a:xfrm>
            <a:off x="10234468" y="4288725"/>
            <a:ext cx="1655546" cy="1725564"/>
            <a:chOff x="9314007" y="1435608"/>
            <a:chExt cx="2456822" cy="2604379"/>
          </a:xfrm>
        </p:grpSpPr>
        <p:grpSp>
          <p:nvGrpSpPr>
            <p:cNvPr id="3" name="Group 2"/>
            <p:cNvGrpSpPr/>
            <p:nvPr/>
          </p:nvGrpSpPr>
          <p:grpSpPr>
            <a:xfrm>
              <a:off x="9314007" y="1435608"/>
              <a:ext cx="2456822" cy="2604379"/>
              <a:chOff x="9314007" y="1435608"/>
              <a:chExt cx="2456822" cy="2604379"/>
            </a:xfrm>
          </p:grpSpPr>
          <p:sp>
            <p:nvSpPr>
              <p:cNvPr id="7" name="Oval 6"/>
              <p:cNvSpPr/>
              <p:nvPr/>
            </p:nvSpPr>
            <p:spPr>
              <a:xfrm>
                <a:off x="9314007" y="1587731"/>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2979" y="1962904"/>
                <a:ext cx="1586170" cy="1586170"/>
              </a:xfrm>
              <a:prstGeom prst="rect">
                <a:avLst/>
              </a:prstGeom>
            </p:spPr>
          </p:pic>
          <p:sp>
            <p:nvSpPr>
              <p:cNvPr id="13" name="Oval 12"/>
              <p:cNvSpPr/>
              <p:nvPr/>
            </p:nvSpPr>
            <p:spPr>
              <a:xfrm>
                <a:off x="938050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496883" y="1555976"/>
              <a:ext cx="461356" cy="400110"/>
            </a:xfrm>
            <a:prstGeom prst="rect">
              <a:avLst/>
            </a:prstGeom>
            <a:noFill/>
          </p:spPr>
          <p:txBody>
            <a:bodyPr wrap="square" rtlCol="0">
              <a:spAutoFit/>
            </a:bodyPr>
            <a:lstStyle/>
            <a:p>
              <a:pPr algn="ctr"/>
              <a:r>
                <a:rPr lang="en-US" sz="2000" dirty="0"/>
                <a:t>4</a:t>
              </a:r>
            </a:p>
          </p:txBody>
        </p:sp>
      </p:grpSp>
      <p:sp>
        <p:nvSpPr>
          <p:cNvPr id="33" name="TextBox 32"/>
          <p:cNvSpPr txBox="1"/>
          <p:nvPr/>
        </p:nvSpPr>
        <p:spPr>
          <a:xfrm>
            <a:off x="458011" y="1524258"/>
            <a:ext cx="6741546" cy="2492990"/>
          </a:xfrm>
          <a:prstGeom prst="rect">
            <a:avLst/>
          </a:prstGeom>
          <a:noFill/>
        </p:spPr>
        <p:txBody>
          <a:bodyPr wrap="square" rtlCol="0">
            <a:spAutoFit/>
          </a:bodyPr>
          <a:lstStyle/>
          <a:p>
            <a:r>
              <a:rPr lang="en-US" sz="2600" dirty="0" smtClean="0"/>
              <a:t>To create </a:t>
            </a:r>
            <a:r>
              <a:rPr lang="en-US" sz="2600" dirty="0"/>
              <a:t>an </a:t>
            </a:r>
            <a:r>
              <a:rPr lang="en-US" sz="2600" b="1" dirty="0" smtClean="0"/>
              <a:t>Flight Booking System </a:t>
            </a:r>
            <a:r>
              <a:rPr lang="en-US" sz="2600" dirty="0" smtClean="0"/>
              <a:t>using </a:t>
            </a:r>
            <a:r>
              <a:rPr lang="en-US" sz="2600" dirty="0"/>
              <a:t>full stack development tools and technologies, where an agent as well as an customer </a:t>
            </a:r>
            <a:r>
              <a:rPr lang="en-US" sz="2600" dirty="0" smtClean="0"/>
              <a:t>can book and search flights from various airlines .</a:t>
            </a:r>
            <a:endParaRPr lang="en-US" sz="2600" dirty="0"/>
          </a:p>
          <a:p>
            <a:endParaRPr lang="en-US" sz="2600" dirty="0"/>
          </a:p>
          <a:p>
            <a:endParaRPr lang="en-US" sz="2600" dirty="0"/>
          </a:p>
        </p:txBody>
      </p:sp>
    </p:spTree>
    <p:extLst>
      <p:ext uri="{BB962C8B-B14F-4D97-AF65-F5344CB8AC3E}">
        <p14:creationId xmlns:p14="http://schemas.microsoft.com/office/powerpoint/2010/main" val="2403629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9615" y="2689214"/>
            <a:ext cx="2850776" cy="581833"/>
          </a:xfrm>
        </p:spPr>
        <p:txBody>
          <a:bodyPr/>
          <a:lstStyle/>
          <a:p>
            <a:r>
              <a:rPr lang="en-US" sz="4400" dirty="0"/>
              <a:t>Tech Stack</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12</a:t>
            </a:fld>
            <a:endParaRPr lang="en-US"/>
          </a:p>
        </p:txBody>
      </p:sp>
      <p:pic>
        <p:nvPicPr>
          <p:cNvPr id="11" name="Picture Placeholder 10"/>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5575" r="19248"/>
          <a:stretch/>
        </p:blipFill>
        <p:spPr/>
      </p:pic>
    </p:spTree>
    <p:extLst>
      <p:ext uri="{BB962C8B-B14F-4D97-AF65-F5344CB8AC3E}">
        <p14:creationId xmlns:p14="http://schemas.microsoft.com/office/powerpoint/2010/main" val="2450979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58B792A5-9BAE-6942-BFE1-9FCDB51EA51E}" type="slidenum">
              <a:rPr lang="en-US" smtClean="0"/>
              <a:pPr/>
              <a:t>13</a:t>
            </a:fld>
            <a:endParaRPr lang="en-US"/>
          </a:p>
        </p:txBody>
      </p:sp>
      <p:sp>
        <p:nvSpPr>
          <p:cNvPr id="14" name="Rectangle 13"/>
          <p:cNvSpPr/>
          <p:nvPr/>
        </p:nvSpPr>
        <p:spPr>
          <a:xfrm>
            <a:off x="3153507" y="160338"/>
            <a:ext cx="4149969" cy="62510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Frontend</a:t>
            </a:r>
          </a:p>
        </p:txBody>
      </p:sp>
      <p:sp>
        <p:nvSpPr>
          <p:cNvPr id="20" name="Rectangle 19"/>
          <p:cNvSpPr/>
          <p:nvPr/>
        </p:nvSpPr>
        <p:spPr>
          <a:xfrm>
            <a:off x="232742" y="1296776"/>
            <a:ext cx="2194560" cy="514647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93178" y="1313401"/>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753597" y="1313400"/>
            <a:ext cx="2194560" cy="51132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0800000" flipV="1">
            <a:off x="4250604" y="785446"/>
            <a:ext cx="2194559" cy="51133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Framework &amp; Libraries</a:t>
            </a:r>
            <a:endParaRPr lang="en-US" dirty="0"/>
          </a:p>
        </p:txBody>
      </p:sp>
      <p:sp>
        <p:nvSpPr>
          <p:cNvPr id="27" name="Rectangle 26"/>
          <p:cNvSpPr/>
          <p:nvPr/>
        </p:nvSpPr>
        <p:spPr>
          <a:xfrm rot="10800000" flipV="1">
            <a:off x="4469667" y="3745320"/>
            <a:ext cx="2194559" cy="2493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pic>
        <p:nvPicPr>
          <p:cNvPr id="49" name="Picture 48"/>
          <p:cNvPicPr>
            <a:picLocks noChangeAspect="1"/>
          </p:cNvPicPr>
          <p:nvPr/>
        </p:nvPicPr>
        <p:blipFill rotWithShape="1">
          <a:blip r:embed="rId3">
            <a:extLst>
              <a:ext uri="{28A0092B-C50C-407E-A947-70E740481C1C}">
                <a14:useLocalDpi xmlns:a14="http://schemas.microsoft.com/office/drawing/2010/main" val="0"/>
              </a:ext>
            </a:extLst>
          </a:blip>
          <a:srcRect t="18284" b="13997"/>
          <a:stretch/>
        </p:blipFill>
        <p:spPr>
          <a:xfrm>
            <a:off x="534935" y="1564644"/>
            <a:ext cx="1529319" cy="581892"/>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775" y="2681256"/>
            <a:ext cx="1049215" cy="729378"/>
          </a:xfrm>
          <a:prstGeom prst="rect">
            <a:avLst/>
          </a:prstGeom>
        </p:spPr>
      </p:pic>
      <p:sp>
        <p:nvSpPr>
          <p:cNvPr id="2" name="AutoShape 2" descr="What technologies I should learn as a beginner for being a UI developer? -  Qu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2535" y="1589302"/>
            <a:ext cx="27336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Angular (web framework)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8744" y="1074973"/>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1706" y="1698839"/>
            <a:ext cx="31527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9" descr="Angular: Unit Testing Jasmine, Karma (step by step) | by Santiago García da  Rosa | The Startup | Medi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882" y="4214813"/>
            <a:ext cx="39052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1263" y="4236428"/>
            <a:ext cx="2962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6656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84141" y="2847167"/>
            <a:ext cx="1737582" cy="581833"/>
          </a:xfrm>
        </p:spPr>
        <p:txBody>
          <a:bodyPr/>
          <a:lstStyle/>
          <a:p>
            <a:r>
              <a:rPr lang="en-US" sz="4400" dirty="0" smtClean="0"/>
              <a:t>Demo</a:t>
            </a:r>
            <a:endParaRPr lang="en-US" sz="4400"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14</a:t>
            </a:fld>
            <a:endParaRPr lang="en-US"/>
          </a:p>
        </p:txBody>
      </p:sp>
      <p:pic>
        <p:nvPicPr>
          <p:cNvPr id="4" name="Picture Placeholder 3"/>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4390" r="4390"/>
          <a:stretch>
            <a:fillRect/>
          </a:stretch>
        </p:blipFill>
        <p:spPr/>
      </p:pic>
    </p:spTree>
    <p:extLst>
      <p:ext uri="{BB962C8B-B14F-4D97-AF65-F5344CB8AC3E}">
        <p14:creationId xmlns:p14="http://schemas.microsoft.com/office/powerpoint/2010/main" val="95189628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Thank you</a:t>
            </a:r>
          </a:p>
        </p:txBody>
      </p:sp>
      <p:sp>
        <p:nvSpPr>
          <p:cNvPr id="3" name="Slide Number Placeholder 2"/>
          <p:cNvSpPr>
            <a:spLocks noGrp="1"/>
          </p:cNvSpPr>
          <p:nvPr>
            <p:ph type="sldNum" sz="quarter" idx="10"/>
          </p:nvPr>
        </p:nvSpPr>
        <p:spPr/>
        <p:txBody>
          <a:bodyPr/>
          <a:lstStyle/>
          <a:p>
            <a:fld id="{58B792A5-9BAE-6942-BFE1-9FCDB51EA51E}" type="slidenum">
              <a:rPr lang="en-US" smtClean="0"/>
              <a:pPr/>
              <a:t>15</a:t>
            </a:fld>
            <a:endParaRPr lang="en-US"/>
          </a:p>
        </p:txBody>
      </p:sp>
    </p:spTree>
    <p:extLst>
      <p:ext uri="{BB962C8B-B14F-4D97-AF65-F5344CB8AC3E}">
        <p14:creationId xmlns:p14="http://schemas.microsoft.com/office/powerpoint/2010/main" val="419685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B792A5-9BAE-6942-BFE1-9FCDB51EA51E}" type="slidenum">
              <a:rPr lang="en-US" smtClean="0"/>
              <a:pPr/>
              <a:t>2</a:t>
            </a:fld>
            <a:endParaRPr lang="en-US"/>
          </a:p>
        </p:txBody>
      </p:sp>
      <p:sp>
        <p:nvSpPr>
          <p:cNvPr id="4" name="Title 5"/>
          <p:cNvSpPr txBox="1">
            <a:spLocks/>
          </p:cNvSpPr>
          <p:nvPr/>
        </p:nvSpPr>
        <p:spPr>
          <a:xfrm>
            <a:off x="348175" y="379207"/>
            <a:ext cx="10817352" cy="47199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r>
              <a:rPr lang="en-US" dirty="0"/>
              <a:t>Framework for </a:t>
            </a:r>
            <a:r>
              <a:rPr lang="en-US" dirty="0" smtClean="0"/>
              <a:t>2 </a:t>
            </a:r>
            <a:r>
              <a:rPr lang="en-US" dirty="0" smtClean="0"/>
              <a:t>Weeks</a:t>
            </a:r>
            <a:endParaRPr lang="en-US" dirty="0">
              <a:solidFill>
                <a:schemeClr val="accent1"/>
              </a:solidFill>
            </a:endParaRPr>
          </a:p>
        </p:txBody>
      </p:sp>
      <p:sp>
        <p:nvSpPr>
          <p:cNvPr id="5" name="TextBox 4"/>
          <p:cNvSpPr txBox="1"/>
          <p:nvPr/>
        </p:nvSpPr>
        <p:spPr>
          <a:xfrm>
            <a:off x="348175" y="1178124"/>
            <a:ext cx="10763794" cy="2062103"/>
          </a:xfrm>
          <a:prstGeom prst="rect">
            <a:avLst/>
          </a:prstGeom>
          <a:noFill/>
        </p:spPr>
        <p:txBody>
          <a:bodyPr wrap="square" rtlCol="0">
            <a:spAutoFit/>
          </a:bodyPr>
          <a:lstStyle/>
          <a:p>
            <a:endParaRPr lang="en-US" sz="1600" dirty="0" smtClean="0"/>
          </a:p>
          <a:p>
            <a:pPr marL="285750" indent="-285750">
              <a:buFont typeface="Arial" panose="020B0604020202020204" pitchFamily="34" charset="0"/>
              <a:buChar char="•"/>
            </a:pPr>
            <a:r>
              <a:rPr lang="en-US" sz="1600" dirty="0"/>
              <a:t>2 weeks </a:t>
            </a:r>
            <a:r>
              <a:rPr lang="en-US" sz="1600" dirty="0" smtClean="0"/>
              <a:t>plan</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Every Day Discussion about topics / Technologies/ doubt clearance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Every </a:t>
            </a:r>
            <a:r>
              <a:rPr lang="en-US" sz="1600" dirty="0"/>
              <a:t>day with SME/Trainer discussion of Project progress &amp; transformation based on </a:t>
            </a:r>
            <a:r>
              <a:rPr lang="en-US" sz="1600" dirty="0" smtClean="0"/>
              <a:t>design &amp; Technologies.</a:t>
            </a: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Every Day Recap of previous day Topics</a:t>
            </a:r>
            <a:endParaRPr lang="en-US" sz="1600" dirty="0"/>
          </a:p>
        </p:txBody>
      </p:sp>
    </p:spTree>
    <p:extLst>
      <p:ext uri="{BB962C8B-B14F-4D97-AF65-F5344CB8AC3E}">
        <p14:creationId xmlns:p14="http://schemas.microsoft.com/office/powerpoint/2010/main" val="389185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00FF14-D7F5-4C4E-B117-A33D464F8D7E}"/>
              </a:ext>
            </a:extLst>
          </p:cNvPr>
          <p:cNvSpPr>
            <a:spLocks noGrp="1"/>
          </p:cNvSpPr>
          <p:nvPr>
            <p:ph type="sldNum" sz="quarter" idx="12"/>
          </p:nvPr>
        </p:nvSpPr>
        <p:spPr/>
        <p:txBody>
          <a:bodyPr/>
          <a:lstStyle/>
          <a:p>
            <a:fld id="{58B792A5-9BAE-6942-BFE1-9FCDB51EA51E}" type="slidenum">
              <a:rPr lang="en-US" smtClean="0"/>
              <a:pPr/>
              <a:t>3</a:t>
            </a:fld>
            <a:endParaRPr lang="en-US"/>
          </a:p>
        </p:txBody>
      </p:sp>
      <p:sp>
        <p:nvSpPr>
          <p:cNvPr id="4" name="Title 3">
            <a:extLst>
              <a:ext uri="{FF2B5EF4-FFF2-40B4-BE49-F238E27FC236}">
                <a16:creationId xmlns:a16="http://schemas.microsoft.com/office/drawing/2014/main" xmlns="" id="{10BF94A7-D8ED-F943-A761-91E518B7BC33}"/>
              </a:ext>
            </a:extLst>
          </p:cNvPr>
          <p:cNvSpPr>
            <a:spLocks noGrp="1"/>
          </p:cNvSpPr>
          <p:nvPr>
            <p:ph type="title"/>
          </p:nvPr>
        </p:nvSpPr>
        <p:spPr>
          <a:xfrm>
            <a:off x="522618" y="441262"/>
            <a:ext cx="3400158" cy="435247"/>
          </a:xfrm>
        </p:spPr>
        <p:txBody>
          <a:bodyPr/>
          <a:lstStyle/>
          <a:p>
            <a:pPr>
              <a:lnSpc>
                <a:spcPts val="3600"/>
              </a:lnSpc>
              <a:spcBef>
                <a:spcPts val="0"/>
              </a:spcBef>
            </a:pPr>
            <a:r>
              <a:rPr lang="en-US" sz="2800">
                <a:latin typeface="Futura Next Book" panose="020B0502020204020303" pitchFamily="34" charset="77"/>
              </a:rPr>
              <a:t>Stakeholders</a:t>
            </a:r>
            <a:endParaRPr lang="en-US" sz="2000">
              <a:latin typeface="Futura Next Book" panose="020B0502020204020303" pitchFamily="34" charset="77"/>
            </a:endParaRPr>
          </a:p>
        </p:txBody>
      </p:sp>
      <p:pic>
        <p:nvPicPr>
          <p:cNvPr id="9" name="Picture 8">
            <a:extLst>
              <a:ext uri="{FF2B5EF4-FFF2-40B4-BE49-F238E27FC236}">
                <a16:creationId xmlns:a16="http://schemas.microsoft.com/office/drawing/2014/main" xmlns="" id="{0472202C-A9F4-514B-9079-56BDF80506A5}"/>
              </a:ext>
            </a:extLst>
          </p:cNvPr>
          <p:cNvPicPr>
            <a:picLocks noChangeAspect="1"/>
          </p:cNvPicPr>
          <p:nvPr/>
        </p:nvPicPr>
        <p:blipFill>
          <a:blip r:embed="rId2"/>
          <a:stretch>
            <a:fillRect/>
          </a:stretch>
        </p:blipFill>
        <p:spPr>
          <a:xfrm>
            <a:off x="4454015" y="441262"/>
            <a:ext cx="7526785" cy="5152516"/>
          </a:xfrm>
          <a:prstGeom prst="roundRect">
            <a:avLst>
              <a:gd name="adj" fmla="val 4167"/>
            </a:avLst>
          </a:prstGeom>
          <a:solidFill>
            <a:srgbClr val="FFFFFF"/>
          </a:solidFill>
          <a:ln w="381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Rectangle 9">
            <a:extLst>
              <a:ext uri="{FF2B5EF4-FFF2-40B4-BE49-F238E27FC236}">
                <a16:creationId xmlns:a16="http://schemas.microsoft.com/office/drawing/2014/main" xmlns="" id="{FF62E77C-E40E-664A-A5F1-7FC73187B58C}"/>
              </a:ext>
            </a:extLst>
          </p:cNvPr>
          <p:cNvSpPr/>
          <p:nvPr/>
        </p:nvSpPr>
        <p:spPr>
          <a:xfrm>
            <a:off x="522618" y="1154415"/>
            <a:ext cx="3669372" cy="3139321"/>
          </a:xfrm>
          <a:prstGeom prst="rect">
            <a:avLst/>
          </a:prstGeom>
        </p:spPr>
        <p:txBody>
          <a:bodyPr wrap="square">
            <a:spAutoFit/>
          </a:bodyPr>
          <a:lstStyle/>
          <a:p>
            <a:pPr marL="342900" indent="-342900">
              <a:buFont typeface="+mj-lt"/>
              <a:buAutoNum type="arabicPeriod"/>
            </a:pPr>
            <a:r>
              <a:rPr lang="en-US" dirty="0">
                <a:latin typeface="Calibri" panose="020F0502020204030204" pitchFamily="34" charset="0"/>
              </a:rPr>
              <a:t>Sponsors</a:t>
            </a:r>
          </a:p>
          <a:p>
            <a:pPr marL="800100" lvl="1" indent="-342900">
              <a:buFont typeface="Arial" panose="020B0604020202020204" pitchFamily="34" charset="0"/>
              <a:buChar char="•"/>
            </a:pPr>
            <a:r>
              <a:rPr lang="en-US" dirty="0" err="1" smtClean="0">
                <a:latin typeface="Calibri" panose="020F0502020204030204" pitchFamily="34" charset="0"/>
              </a:rPr>
              <a:t>Coforge</a:t>
            </a:r>
            <a:endParaRPr lang="en-US" dirty="0" smtClean="0">
              <a:latin typeface="Calibri" panose="020F0502020204030204" pitchFamily="34" charset="0"/>
            </a:endParaRPr>
          </a:p>
          <a:p>
            <a:pPr lvl="1"/>
            <a:endParaRPr lang="en-US" dirty="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SME’s</a:t>
            </a:r>
            <a:endParaRPr lang="en-US" dirty="0" smtClean="0">
              <a:latin typeface="Calibri" panose="020F0502020204030204" pitchFamily="34" charset="0"/>
            </a:endParaRPr>
          </a:p>
          <a:p>
            <a:pPr lvl="1"/>
            <a:r>
              <a:rPr lang="en-US" dirty="0" smtClean="0">
                <a:latin typeface="Calibri" panose="020F0502020204030204" pitchFamily="34" charset="0"/>
              </a:rPr>
              <a:t>1. </a:t>
            </a:r>
            <a:r>
              <a:rPr lang="en-US" dirty="0" err="1" smtClean="0">
                <a:latin typeface="Calibri" panose="020F0502020204030204" pitchFamily="34" charset="0"/>
              </a:rPr>
              <a:t>Alin</a:t>
            </a:r>
            <a:r>
              <a:rPr lang="en-US" dirty="0" smtClean="0">
                <a:latin typeface="Calibri" panose="020F0502020204030204" pitchFamily="34" charset="0"/>
              </a:rPr>
              <a:t> Bhattacharyya</a:t>
            </a:r>
            <a:endParaRPr lang="en-US" dirty="0">
              <a:latin typeface="Calibri" panose="020F0502020204030204" pitchFamily="34" charset="0"/>
            </a:endParaRPr>
          </a:p>
          <a:p>
            <a:pPr lvl="1"/>
            <a:r>
              <a:rPr lang="en-US" dirty="0" smtClean="0">
                <a:latin typeface="Calibri" panose="020F0502020204030204" pitchFamily="34" charset="0"/>
              </a:rPr>
              <a:t>2. </a:t>
            </a:r>
            <a:r>
              <a:rPr lang="en-US" dirty="0" err="1" smtClean="0">
                <a:latin typeface="Calibri" panose="020F0502020204030204" pitchFamily="34" charset="0"/>
              </a:rPr>
              <a:t>Apoorva</a:t>
            </a:r>
            <a:r>
              <a:rPr lang="en-US" dirty="0" smtClean="0">
                <a:latin typeface="Calibri" panose="020F0502020204030204" pitchFamily="34" charset="0"/>
              </a:rPr>
              <a:t> Kumar </a:t>
            </a:r>
            <a:r>
              <a:rPr lang="en-US" dirty="0" err="1" smtClean="0">
                <a:latin typeface="Calibri" panose="020F0502020204030204" pitchFamily="34" charset="0"/>
              </a:rPr>
              <a:t>Saxena</a:t>
            </a:r>
            <a:endParaRPr lang="en-US" dirty="0" smtClean="0">
              <a:latin typeface="Calibri" panose="020F0502020204030204" pitchFamily="34" charset="0"/>
            </a:endParaRPr>
          </a:p>
          <a:p>
            <a:pPr lvl="1"/>
            <a:r>
              <a:rPr lang="en-US" dirty="0" smtClean="0">
                <a:latin typeface="Calibri" panose="020F0502020204030204" pitchFamily="34" charset="0"/>
              </a:rPr>
              <a:t>3. Amit </a:t>
            </a:r>
            <a:r>
              <a:rPr lang="en-US" dirty="0" err="1" smtClean="0">
                <a:latin typeface="Calibri" panose="020F0502020204030204" pitchFamily="34" charset="0"/>
              </a:rPr>
              <a:t>Balyan</a:t>
            </a:r>
            <a:endParaRPr lang="en-US" dirty="0" smtClean="0">
              <a:latin typeface="Calibri" panose="020F0502020204030204" pitchFamily="34" charset="0"/>
            </a:endParaRPr>
          </a:p>
          <a:p>
            <a:pPr lvl="1"/>
            <a:r>
              <a:rPr lang="en-US" dirty="0" smtClean="0">
                <a:latin typeface="Calibri" panose="020F0502020204030204" pitchFamily="34" charset="0"/>
              </a:rPr>
              <a:t>4. Priyanka Singh</a:t>
            </a:r>
            <a:endParaRPr lang="en-US" dirty="0">
              <a:latin typeface="Calibri" panose="020F0502020204030204" pitchFamily="34" charset="0"/>
            </a:endParaRPr>
          </a:p>
          <a:p>
            <a:pPr marL="342900" indent="-342900">
              <a:buFont typeface="+mj-lt"/>
              <a:buAutoNum type="arabicPeriod"/>
            </a:pPr>
            <a:endParaRPr lang="en-US" dirty="0">
              <a:latin typeface="Calibri" panose="020F0502020204030204" pitchFamily="34" charset="0"/>
            </a:endParaRPr>
          </a:p>
          <a:p>
            <a:pPr marL="342900" indent="-342900">
              <a:buFont typeface="+mj-lt"/>
              <a:buAutoNum type="arabicPeriod"/>
            </a:pPr>
            <a:r>
              <a:rPr lang="en-US" dirty="0">
                <a:latin typeface="Calibri" panose="020F0502020204030204" pitchFamily="34" charset="0"/>
              </a:rPr>
              <a:t>Trainers</a:t>
            </a:r>
          </a:p>
          <a:p>
            <a:pPr marL="800100" lvl="1" indent="-342900">
              <a:buAutoNum type="arabicPeriod"/>
            </a:pPr>
            <a:r>
              <a:rPr lang="en-US" dirty="0" smtClean="0">
                <a:latin typeface="Calibri" panose="020F0502020204030204" pitchFamily="34" charset="0"/>
              </a:rPr>
              <a:t>Amit </a:t>
            </a:r>
            <a:r>
              <a:rPr lang="en-US" dirty="0" err="1" smtClean="0">
                <a:latin typeface="Calibri" panose="020F0502020204030204" pitchFamily="34" charset="0"/>
              </a:rPr>
              <a:t>Balyan</a:t>
            </a:r>
            <a:endParaRPr lang="en-US" dirty="0" smtClean="0">
              <a:latin typeface="Calibri" panose="020F0502020204030204" pitchFamily="34" charset="0"/>
            </a:endParaRPr>
          </a:p>
        </p:txBody>
      </p:sp>
    </p:spTree>
    <p:extLst>
      <p:ext uri="{BB962C8B-B14F-4D97-AF65-F5344CB8AC3E}">
        <p14:creationId xmlns:p14="http://schemas.microsoft.com/office/powerpoint/2010/main" val="768025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6611" y="2759428"/>
            <a:ext cx="7954144" cy="1339145"/>
          </a:xfrm>
        </p:spPr>
        <p:txBody>
          <a:bodyPr/>
          <a:lstStyle/>
          <a:p>
            <a:r>
              <a:rPr lang="en-US" sz="2800" dirty="0" smtClean="0"/>
              <a:t> </a:t>
            </a:r>
            <a:r>
              <a:rPr lang="en-US" sz="2800" dirty="0" smtClean="0"/>
              <a:t>	    Our </a:t>
            </a:r>
            <a:r>
              <a:rPr lang="en-US" sz="2800" dirty="0" smtClean="0"/>
              <a:t>Vision</a:t>
            </a:r>
            <a:endParaRPr lang="en-US" sz="2800" b="1" dirty="0"/>
          </a:p>
        </p:txBody>
      </p:sp>
      <p:sp>
        <p:nvSpPr>
          <p:cNvPr id="3" name="Slide Number Placeholder 2"/>
          <p:cNvSpPr>
            <a:spLocks noGrp="1"/>
          </p:cNvSpPr>
          <p:nvPr>
            <p:ph type="sldNum" sz="quarter" idx="10"/>
          </p:nvPr>
        </p:nvSpPr>
        <p:spPr/>
        <p:txBody>
          <a:bodyPr/>
          <a:lstStyle/>
          <a:p>
            <a:fld id="{58B792A5-9BAE-6942-BFE1-9FCDB51EA51E}" type="slidenum">
              <a:rPr lang="en-US" smtClean="0"/>
              <a:pPr/>
              <a:t>4</a:t>
            </a:fld>
            <a:endParaRPr lang="en-US"/>
          </a:p>
        </p:txBody>
      </p:sp>
    </p:spTree>
    <p:extLst>
      <p:ext uri="{BB962C8B-B14F-4D97-AF65-F5344CB8AC3E}">
        <p14:creationId xmlns:p14="http://schemas.microsoft.com/office/powerpoint/2010/main" val="3950702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16131"/>
            <a:ext cx="12192000" cy="1533161"/>
          </a:xfrm>
        </p:spPr>
        <p:txBody>
          <a:bodyPr/>
          <a:lstStyle/>
          <a:p>
            <a:r>
              <a:rPr lang="en-US" sz="3200" dirty="0">
                <a:solidFill>
                  <a:schemeClr val="tx1"/>
                </a:solidFill>
              </a:rPr>
              <a:t>2</a:t>
            </a:r>
            <a:r>
              <a:rPr lang="en-US" sz="3200" dirty="0" smtClean="0">
                <a:solidFill>
                  <a:schemeClr val="tx1"/>
                </a:solidFill>
              </a:rPr>
              <a:t> </a:t>
            </a:r>
            <a:r>
              <a:rPr lang="en-US" sz="3200" dirty="0">
                <a:solidFill>
                  <a:schemeClr val="tx1"/>
                </a:solidFill>
              </a:rPr>
              <a:t>Weeks of Training </a:t>
            </a:r>
            <a:r>
              <a:rPr lang="en-US" sz="3200" dirty="0" smtClean="0">
                <a:solidFill>
                  <a:schemeClr val="tx1"/>
                </a:solidFill>
              </a:rPr>
              <a:t>+ Project </a:t>
            </a:r>
            <a:r>
              <a:rPr lang="en-US" sz="3200" dirty="0">
                <a:solidFill>
                  <a:schemeClr val="tx1"/>
                </a:solidFill>
              </a:rPr>
              <a:t>demo </a:t>
            </a:r>
            <a:br>
              <a:rPr lang="en-US" sz="3200" dirty="0">
                <a:solidFill>
                  <a:schemeClr val="tx1"/>
                </a:solidFill>
              </a:rPr>
            </a:br>
            <a:endParaRPr lang="en-US" sz="3200" dirty="0">
              <a:solidFill>
                <a:schemeClr val="tx1"/>
              </a:solidFill>
            </a:endParaRPr>
          </a:p>
        </p:txBody>
      </p:sp>
      <p:sp>
        <p:nvSpPr>
          <p:cNvPr id="15" name="Trapezoid 14"/>
          <p:cNvSpPr/>
          <p:nvPr/>
        </p:nvSpPr>
        <p:spPr>
          <a:xfrm>
            <a:off x="2709950" y="4936712"/>
            <a:ext cx="6736080" cy="755140"/>
          </a:xfrm>
          <a:prstGeom prst="trapezoid">
            <a:avLst>
              <a:gd name="adj" fmla="val 7794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a:off x="3410990" y="4064653"/>
            <a:ext cx="5350625" cy="751119"/>
          </a:xfrm>
          <a:prstGeom prst="trapezoid">
            <a:avLst>
              <a:gd name="adj" fmla="val 79447"/>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4109259" y="3258048"/>
            <a:ext cx="3973484" cy="714895"/>
          </a:xfrm>
          <a:prstGeom prst="trapezoid">
            <a:avLst>
              <a:gd name="adj" fmla="val 8081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a:off x="4757651" y="2428925"/>
            <a:ext cx="2709949" cy="720787"/>
          </a:xfrm>
          <a:prstGeom prst="trapezoid">
            <a:avLst>
              <a:gd name="adj" fmla="val 8013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1636637" y="4752710"/>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smtClean="0">
                <a:solidFill>
                  <a:schemeClr val="tx1"/>
                </a:solidFill>
              </a:rPr>
              <a:t>28</a:t>
            </a:r>
            <a:r>
              <a:rPr lang="en-US" sz="3200" dirty="0" smtClean="0">
                <a:solidFill>
                  <a:schemeClr val="tx1"/>
                </a:solidFill>
              </a:rPr>
              <a:t>8,000 </a:t>
            </a:r>
            <a:r>
              <a:rPr lang="en-US" sz="3200" dirty="0">
                <a:solidFill>
                  <a:schemeClr val="tx1"/>
                </a:solidFill>
              </a:rPr>
              <a:t>SECONDS</a:t>
            </a:r>
          </a:p>
        </p:txBody>
      </p:sp>
      <p:sp>
        <p:nvSpPr>
          <p:cNvPr id="22" name="TextBox 21"/>
          <p:cNvSpPr txBox="1"/>
          <p:nvPr/>
        </p:nvSpPr>
        <p:spPr>
          <a:xfrm>
            <a:off x="5007032" y="2530180"/>
            <a:ext cx="2211185" cy="584775"/>
          </a:xfrm>
          <a:prstGeom prst="rect">
            <a:avLst/>
          </a:prstGeom>
          <a:noFill/>
        </p:spPr>
        <p:txBody>
          <a:bodyPr wrap="square" rtlCol="0">
            <a:spAutoFit/>
          </a:bodyPr>
          <a:lstStyle/>
          <a:p>
            <a:pPr algn="ctr"/>
            <a:r>
              <a:rPr lang="en-US" sz="3200" dirty="0">
                <a:latin typeface="+mj-lt"/>
              </a:rPr>
              <a:t>1</a:t>
            </a:r>
            <a:r>
              <a:rPr lang="en-US" sz="3200" dirty="0" smtClean="0">
                <a:latin typeface="+mj-lt"/>
              </a:rPr>
              <a:t>0 </a:t>
            </a:r>
            <a:r>
              <a:rPr lang="en-US" sz="3200" dirty="0">
                <a:latin typeface="+mj-lt"/>
              </a:rPr>
              <a:t>DAYS</a:t>
            </a:r>
          </a:p>
        </p:txBody>
      </p:sp>
      <p:sp>
        <p:nvSpPr>
          <p:cNvPr id="23" name="TextBox 22"/>
          <p:cNvSpPr txBox="1"/>
          <p:nvPr/>
        </p:nvSpPr>
        <p:spPr>
          <a:xfrm>
            <a:off x="4757651" y="3315474"/>
            <a:ext cx="2709949" cy="584775"/>
          </a:xfrm>
          <a:prstGeom prst="rect">
            <a:avLst/>
          </a:prstGeom>
          <a:noFill/>
        </p:spPr>
        <p:txBody>
          <a:bodyPr wrap="square" rtlCol="0">
            <a:spAutoFit/>
          </a:bodyPr>
          <a:lstStyle/>
          <a:p>
            <a:pPr algn="ctr"/>
            <a:r>
              <a:rPr lang="en-US" sz="3200" dirty="0" smtClean="0">
                <a:latin typeface="+mj-lt"/>
              </a:rPr>
              <a:t>80 </a:t>
            </a:r>
            <a:r>
              <a:rPr lang="en-US" sz="3200" dirty="0">
                <a:latin typeface="+mj-lt"/>
              </a:rPr>
              <a:t>HOURS</a:t>
            </a:r>
          </a:p>
        </p:txBody>
      </p:sp>
      <p:sp>
        <p:nvSpPr>
          <p:cNvPr id="24" name="TextBox 23"/>
          <p:cNvSpPr txBox="1"/>
          <p:nvPr/>
        </p:nvSpPr>
        <p:spPr>
          <a:xfrm>
            <a:off x="4109259" y="4167935"/>
            <a:ext cx="3973484" cy="584775"/>
          </a:xfrm>
          <a:prstGeom prst="rect">
            <a:avLst/>
          </a:prstGeom>
          <a:noFill/>
        </p:spPr>
        <p:txBody>
          <a:bodyPr wrap="square" rtlCol="0">
            <a:spAutoFit/>
          </a:bodyPr>
          <a:lstStyle/>
          <a:p>
            <a:pPr algn="ctr"/>
            <a:r>
              <a:rPr lang="en-US" sz="3200" dirty="0" smtClean="0">
                <a:latin typeface="+mj-lt"/>
              </a:rPr>
              <a:t>48</a:t>
            </a:r>
            <a:r>
              <a:rPr lang="en-US" sz="3200" dirty="0" smtClean="0">
                <a:latin typeface="+mj-lt"/>
              </a:rPr>
              <a:t>00 </a:t>
            </a:r>
            <a:r>
              <a:rPr lang="en-US" sz="3200" dirty="0">
                <a:latin typeface="+mj-lt"/>
              </a:rPr>
              <a:t>MINUTES</a:t>
            </a:r>
          </a:p>
        </p:txBody>
      </p:sp>
      <p:sp>
        <p:nvSpPr>
          <p:cNvPr id="26" name="Trapezoid 25"/>
          <p:cNvSpPr/>
          <p:nvPr/>
        </p:nvSpPr>
        <p:spPr>
          <a:xfrm>
            <a:off x="2064326" y="5820663"/>
            <a:ext cx="8030095" cy="757020"/>
          </a:xfrm>
          <a:prstGeom prst="trapezoid">
            <a:avLst>
              <a:gd name="adj" fmla="val 7551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5379721" y="1446415"/>
            <a:ext cx="1469966" cy="901627"/>
          </a:xfrm>
          <a:prstGeom prst="triangle">
            <a:avLst>
              <a:gd name="adj" fmla="val 47763"/>
            </a:avLst>
          </a:prstGeom>
          <a:solidFill>
            <a:srgbClr val="FF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2"/>
          <p:cNvSpPr txBox="1">
            <a:spLocks/>
          </p:cNvSpPr>
          <p:nvPr/>
        </p:nvSpPr>
        <p:spPr>
          <a:xfrm>
            <a:off x="1636637" y="5595539"/>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Limitless knowledge</a:t>
            </a:r>
          </a:p>
        </p:txBody>
      </p:sp>
      <p:sp>
        <p:nvSpPr>
          <p:cNvPr id="2" name="TextBox 1"/>
          <p:cNvSpPr txBox="1"/>
          <p:nvPr/>
        </p:nvSpPr>
        <p:spPr>
          <a:xfrm>
            <a:off x="9179169" y="1897228"/>
            <a:ext cx="2379785" cy="2585323"/>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Intro</a:t>
            </a:r>
          </a:p>
          <a:p>
            <a:pPr marL="285750" indent="-285750">
              <a:buFont typeface="Wingdings" panose="05000000000000000000" pitchFamily="2" charset="2"/>
              <a:buChar char="ü"/>
            </a:pPr>
            <a:r>
              <a:rPr lang="en-US" dirty="0" smtClean="0"/>
              <a:t>Basics</a:t>
            </a:r>
          </a:p>
          <a:p>
            <a:pPr marL="285750" indent="-285750">
              <a:buFont typeface="Wingdings" panose="05000000000000000000" pitchFamily="2" charset="2"/>
              <a:buChar char="ü"/>
            </a:pPr>
            <a:r>
              <a:rPr lang="en-US" dirty="0" smtClean="0"/>
              <a:t>HTML5</a:t>
            </a:r>
          </a:p>
          <a:p>
            <a:pPr marL="285750" indent="-285750">
              <a:buFont typeface="Wingdings" panose="05000000000000000000" pitchFamily="2" charset="2"/>
              <a:buChar char="ü"/>
            </a:pPr>
            <a:r>
              <a:rPr lang="en-US" dirty="0" smtClean="0"/>
              <a:t>CSS3</a:t>
            </a:r>
          </a:p>
          <a:p>
            <a:pPr marL="285750" indent="-285750">
              <a:buFont typeface="Wingdings" panose="05000000000000000000" pitchFamily="2" charset="2"/>
              <a:buChar char="ü"/>
            </a:pPr>
            <a:r>
              <a:rPr lang="en-US" dirty="0" smtClean="0"/>
              <a:t>ES6</a:t>
            </a:r>
          </a:p>
          <a:p>
            <a:pPr marL="285750" indent="-285750">
              <a:buFont typeface="Wingdings" panose="05000000000000000000" pitchFamily="2" charset="2"/>
              <a:buChar char="ü"/>
            </a:pPr>
            <a:r>
              <a:rPr lang="en-US" dirty="0" smtClean="0"/>
              <a:t>Typescript</a:t>
            </a:r>
          </a:p>
          <a:p>
            <a:pPr marL="285750" indent="-285750">
              <a:buFont typeface="Wingdings" panose="05000000000000000000" pitchFamily="2" charset="2"/>
              <a:buChar char="ü"/>
            </a:pPr>
            <a:r>
              <a:rPr lang="en-US" dirty="0" smtClean="0"/>
              <a:t>Angular 11</a:t>
            </a:r>
          </a:p>
          <a:p>
            <a:pPr marL="285750" indent="-285750">
              <a:buFont typeface="Wingdings" panose="05000000000000000000" pitchFamily="2" charset="2"/>
              <a:buChar char="ü"/>
            </a:pPr>
            <a:r>
              <a:rPr lang="en-US" dirty="0" err="1" smtClean="0"/>
              <a:t>ReactJs</a:t>
            </a:r>
            <a:endParaRPr lang="en-US" dirty="0" smtClean="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14009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P spid="18" grpId="0" animBg="1"/>
      <p:bldP spid="21" grpId="0" animBg="1"/>
      <p:bldP spid="6" grpId="0"/>
      <p:bldP spid="22" grpId="0"/>
      <p:bldP spid="23" grpId="0"/>
      <p:bldP spid="24" grpId="0"/>
      <p:bldP spid="26" grpId="0" animBg="1"/>
      <p:bldP spid="28"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9456" y="2731053"/>
            <a:ext cx="3330601" cy="581833"/>
          </a:xfrm>
        </p:spPr>
        <p:txBody>
          <a:bodyPr/>
          <a:lstStyle/>
          <a:p>
            <a:r>
              <a:rPr lang="en-US" sz="4400" dirty="0"/>
              <a:t>Our Journey</a:t>
            </a:r>
          </a:p>
        </p:txBody>
      </p:sp>
      <p:sp>
        <p:nvSpPr>
          <p:cNvPr id="5" name="Slide Number Placeholder 4"/>
          <p:cNvSpPr>
            <a:spLocks noGrp="1"/>
          </p:cNvSpPr>
          <p:nvPr>
            <p:ph type="sldNum" sz="quarter" idx="15"/>
          </p:nvPr>
        </p:nvSpPr>
        <p:spPr/>
        <p:txBody>
          <a:bodyPr/>
          <a:lstStyle/>
          <a:p>
            <a:fld id="{58B792A5-9BAE-6942-BFE1-9FCDB51EA51E}" type="slidenum">
              <a:rPr lang="en-US" smtClean="0"/>
              <a:pPr/>
              <a:t>6</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48439" t="262" r="3145" b="2222"/>
          <a:stretch/>
        </p:blipFill>
        <p:spPr>
          <a:xfrm>
            <a:off x="5864351" y="0"/>
            <a:ext cx="6363507" cy="6858000"/>
          </a:xfrm>
        </p:spPr>
      </p:pic>
    </p:spTree>
    <p:extLst>
      <p:ext uri="{BB962C8B-B14F-4D97-AF65-F5344CB8AC3E}">
        <p14:creationId xmlns:p14="http://schemas.microsoft.com/office/powerpoint/2010/main" val="232815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B792A5-9BAE-6942-BFE1-9FCDB51EA51E}" type="slidenum">
              <a:rPr lang="en-US" smtClean="0"/>
              <a:pPr/>
              <a:t>7</a:t>
            </a:fld>
            <a:endParaRPr lang="en-US"/>
          </a:p>
        </p:txBody>
      </p:sp>
      <p:sp>
        <p:nvSpPr>
          <p:cNvPr id="3" name="Freeform 2">
            <a:extLst>
              <a:ext uri="{FF2B5EF4-FFF2-40B4-BE49-F238E27FC236}">
                <a16:creationId xmlns:a16="http://schemas.microsoft.com/office/drawing/2014/main" xmlns="" id="{C9B820D9-B702-9747-93A6-FEC911EFA03D}"/>
              </a:ext>
            </a:extLst>
          </p:cNvPr>
          <p:cNvSpPr>
            <a:spLocks/>
          </p:cNvSpPr>
          <p:nvPr/>
        </p:nvSpPr>
        <p:spPr bwMode="auto">
          <a:xfrm>
            <a:off x="8863590" y="3586652"/>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rgbClr val="FF0000"/>
              </a:solidFill>
            </a:endParaRPr>
          </a:p>
        </p:txBody>
      </p:sp>
      <p:grpSp>
        <p:nvGrpSpPr>
          <p:cNvPr id="4" name="Group 3">
            <a:extLst>
              <a:ext uri="{FF2B5EF4-FFF2-40B4-BE49-F238E27FC236}">
                <a16:creationId xmlns:a16="http://schemas.microsoft.com/office/drawing/2014/main" xmlns="" id="{F2D7B47A-D2AD-2B4C-AD52-4CE908745431}"/>
              </a:ext>
            </a:extLst>
          </p:cNvPr>
          <p:cNvGrpSpPr/>
          <p:nvPr/>
        </p:nvGrpSpPr>
        <p:grpSpPr>
          <a:xfrm>
            <a:off x="3442101" y="1078591"/>
            <a:ext cx="5771613" cy="5230769"/>
            <a:chOff x="1418006" y="795543"/>
            <a:chExt cx="7984216" cy="7203712"/>
          </a:xfrm>
        </p:grpSpPr>
        <p:grpSp>
          <p:nvGrpSpPr>
            <p:cNvPr id="5" name="Group 4">
              <a:extLst>
                <a:ext uri="{FF2B5EF4-FFF2-40B4-BE49-F238E27FC236}">
                  <a16:creationId xmlns:a16="http://schemas.microsoft.com/office/drawing/2014/main" xmlns="" id="{19EAC56A-A323-2149-ADD9-DDF2EDDA8B79}"/>
                </a:ext>
              </a:extLst>
            </p:cNvPr>
            <p:cNvGrpSpPr/>
            <p:nvPr/>
          </p:nvGrpSpPr>
          <p:grpSpPr>
            <a:xfrm>
              <a:off x="1418006" y="6028282"/>
              <a:ext cx="2272133" cy="1970973"/>
              <a:chOff x="5690577" y="1696263"/>
              <a:chExt cx="3225574" cy="2798040"/>
            </a:xfrm>
          </p:grpSpPr>
          <p:sp>
            <p:nvSpPr>
              <p:cNvPr id="34" name="Oval 33">
                <a:extLst>
                  <a:ext uri="{FF2B5EF4-FFF2-40B4-BE49-F238E27FC236}">
                    <a16:creationId xmlns:a16="http://schemas.microsoft.com/office/drawing/2014/main" xmlns="" id="{5A2F4679-34EB-914B-8B4E-CF6E7F73DAAC}"/>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Group 34">
                <a:extLst>
                  <a:ext uri="{FF2B5EF4-FFF2-40B4-BE49-F238E27FC236}">
                    <a16:creationId xmlns:a16="http://schemas.microsoft.com/office/drawing/2014/main" xmlns="" id="{4F92BA5E-9116-2249-A1E8-06FA577D1727}"/>
                  </a:ext>
                </a:extLst>
              </p:cNvPr>
              <p:cNvGrpSpPr/>
              <p:nvPr/>
            </p:nvGrpSpPr>
            <p:grpSpPr>
              <a:xfrm>
                <a:off x="6094412" y="1696263"/>
                <a:ext cx="2821739" cy="2798040"/>
                <a:chOff x="6094412" y="1696263"/>
                <a:chExt cx="2821739" cy="2798040"/>
              </a:xfrm>
            </p:grpSpPr>
            <p:sp>
              <p:nvSpPr>
                <p:cNvPr id="36" name="Rectangle 26">
                  <a:extLst>
                    <a:ext uri="{FF2B5EF4-FFF2-40B4-BE49-F238E27FC236}">
                      <a16:creationId xmlns:a16="http://schemas.microsoft.com/office/drawing/2014/main" xmlns="" id="{CD1A07C3-2FEC-684A-B323-AB1D7E71714F}"/>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27">
                  <a:extLst>
                    <a:ext uri="{FF2B5EF4-FFF2-40B4-BE49-F238E27FC236}">
                      <a16:creationId xmlns:a16="http://schemas.microsoft.com/office/drawing/2014/main" xmlns="" id="{1CF9B018-7987-BF4B-924B-540A4A43D49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28">
                  <a:extLst>
                    <a:ext uri="{FF2B5EF4-FFF2-40B4-BE49-F238E27FC236}">
                      <a16:creationId xmlns:a16="http://schemas.microsoft.com/office/drawing/2014/main" xmlns="" id="{A509F307-FC08-424B-AEA2-F43FEE0D22F8}"/>
                    </a:ext>
                  </a:extLst>
                </p:cNvPr>
                <p:cNvSpPr>
                  <a:spLocks noChangeArrowheads="1"/>
                </p:cNvSpPr>
                <p:nvPr/>
              </p:nvSpPr>
              <p:spPr bwMode="auto">
                <a:xfrm>
                  <a:off x="7561369" y="3155320"/>
                  <a:ext cx="1199950" cy="1199950"/>
                </a:xfrm>
                <a:prstGeom prst="rect">
                  <a:avLst/>
                </a:prstGeom>
                <a:solidFill>
                  <a:schemeClr val="bg1">
                    <a:lumMod val="50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9" name="Freeform 29">
                  <a:extLst>
                    <a:ext uri="{FF2B5EF4-FFF2-40B4-BE49-F238E27FC236}">
                      <a16:creationId xmlns:a16="http://schemas.microsoft.com/office/drawing/2014/main" xmlns="" id="{FFF193E9-56DF-E242-A7EC-3ECA1C3CBE4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 name="Group 5">
              <a:extLst>
                <a:ext uri="{FF2B5EF4-FFF2-40B4-BE49-F238E27FC236}">
                  <a16:creationId xmlns:a16="http://schemas.microsoft.com/office/drawing/2014/main" xmlns="" id="{B3C243DF-C37B-194A-84B1-DA21A292B88A}"/>
                </a:ext>
              </a:extLst>
            </p:cNvPr>
            <p:cNvGrpSpPr/>
            <p:nvPr/>
          </p:nvGrpSpPr>
          <p:grpSpPr>
            <a:xfrm>
              <a:off x="2444523" y="4876306"/>
              <a:ext cx="2511547" cy="2178654"/>
              <a:chOff x="5690577" y="1696263"/>
              <a:chExt cx="3225574" cy="2798040"/>
            </a:xfrm>
          </p:grpSpPr>
          <p:sp>
            <p:nvSpPr>
              <p:cNvPr id="28" name="Oval 27">
                <a:extLst>
                  <a:ext uri="{FF2B5EF4-FFF2-40B4-BE49-F238E27FC236}">
                    <a16:creationId xmlns:a16="http://schemas.microsoft.com/office/drawing/2014/main" xmlns="" id="{7F086A9A-DF9B-C844-8199-5576A5E1DFEB}"/>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xmlns="" id="{0E9ADF39-E1F6-684F-833D-D6ABED9C56E2}"/>
                  </a:ext>
                </a:extLst>
              </p:cNvPr>
              <p:cNvGrpSpPr/>
              <p:nvPr/>
            </p:nvGrpSpPr>
            <p:grpSpPr>
              <a:xfrm>
                <a:off x="6094412" y="1696263"/>
                <a:ext cx="2821739" cy="2798040"/>
                <a:chOff x="6094412" y="1696263"/>
                <a:chExt cx="2821739" cy="2798040"/>
              </a:xfrm>
            </p:grpSpPr>
            <p:sp>
              <p:nvSpPr>
                <p:cNvPr id="30" name="Rectangle 26">
                  <a:extLst>
                    <a:ext uri="{FF2B5EF4-FFF2-40B4-BE49-F238E27FC236}">
                      <a16:creationId xmlns:a16="http://schemas.microsoft.com/office/drawing/2014/main" xmlns="" id="{00B85A8F-5D9C-E94C-80AF-E418A18F9343}"/>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7">
                  <a:extLst>
                    <a:ext uri="{FF2B5EF4-FFF2-40B4-BE49-F238E27FC236}">
                      <a16:creationId xmlns:a16="http://schemas.microsoft.com/office/drawing/2014/main" xmlns="" id="{C7B87351-B670-CD49-B602-EBB05111BD56}"/>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xmlns="" id="{FFAD8267-1434-1947-9E61-6ECB42343BE7}"/>
                    </a:ext>
                  </a:extLst>
                </p:cNvPr>
                <p:cNvSpPr>
                  <a:spLocks noChangeArrowheads="1"/>
                </p:cNvSpPr>
                <p:nvPr/>
              </p:nvSpPr>
              <p:spPr bwMode="auto">
                <a:xfrm>
                  <a:off x="7561369" y="3155320"/>
                  <a:ext cx="1199950" cy="1199950"/>
                </a:xfrm>
                <a:prstGeom prst="rect">
                  <a:avLst/>
                </a:prstGeom>
                <a:solidFill>
                  <a:schemeClr val="bg1">
                    <a:lumMod val="6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3" name="Freeform 29">
                  <a:extLst>
                    <a:ext uri="{FF2B5EF4-FFF2-40B4-BE49-F238E27FC236}">
                      <a16:creationId xmlns:a16="http://schemas.microsoft.com/office/drawing/2014/main" xmlns="" id="{9C5EFE55-EEFE-494E-90CB-04A5B70ED07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7" name="Group 6">
              <a:extLst>
                <a:ext uri="{FF2B5EF4-FFF2-40B4-BE49-F238E27FC236}">
                  <a16:creationId xmlns:a16="http://schemas.microsoft.com/office/drawing/2014/main" xmlns="" id="{BF9620D7-C56A-5E48-9135-349449DEC26F}"/>
                </a:ext>
              </a:extLst>
            </p:cNvPr>
            <p:cNvGrpSpPr/>
            <p:nvPr/>
          </p:nvGrpSpPr>
          <p:grpSpPr>
            <a:xfrm>
              <a:off x="3574132" y="3609083"/>
              <a:ext cx="2764101" cy="2397733"/>
              <a:chOff x="5690577" y="1696263"/>
              <a:chExt cx="3225574" cy="2798040"/>
            </a:xfrm>
          </p:grpSpPr>
          <p:sp>
            <p:nvSpPr>
              <p:cNvPr id="22" name="Oval 21">
                <a:extLst>
                  <a:ext uri="{FF2B5EF4-FFF2-40B4-BE49-F238E27FC236}">
                    <a16:creationId xmlns:a16="http://schemas.microsoft.com/office/drawing/2014/main" xmlns="" id="{21BC30CB-30D4-C647-8C16-1C1B0F845779}"/>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xmlns="" id="{3CD9806C-DE95-B445-A395-5C78C277AFCD}"/>
                  </a:ext>
                </a:extLst>
              </p:cNvPr>
              <p:cNvGrpSpPr/>
              <p:nvPr/>
            </p:nvGrpSpPr>
            <p:grpSpPr>
              <a:xfrm>
                <a:off x="6094412" y="1696263"/>
                <a:ext cx="2821739" cy="2798040"/>
                <a:chOff x="6094412" y="1696263"/>
                <a:chExt cx="2821739" cy="2798040"/>
              </a:xfrm>
            </p:grpSpPr>
            <p:sp>
              <p:nvSpPr>
                <p:cNvPr id="24" name="Rectangle 26">
                  <a:extLst>
                    <a:ext uri="{FF2B5EF4-FFF2-40B4-BE49-F238E27FC236}">
                      <a16:creationId xmlns:a16="http://schemas.microsoft.com/office/drawing/2014/main" xmlns="" id="{ED6D7386-D0DC-4D4A-8FA3-EBD5C0CFFC8E}"/>
                    </a:ext>
                  </a:extLst>
                </p:cNvPr>
                <p:cNvSpPr>
                  <a:spLocks noChangeArrowheads="1"/>
                </p:cNvSpPr>
                <p:nvPr/>
              </p:nvSpPr>
              <p:spPr bwMode="auto">
                <a:xfrm>
                  <a:off x="7406536" y="3016287"/>
                  <a:ext cx="1509615" cy="1478016"/>
                </a:xfrm>
                <a:prstGeom prst="rect">
                  <a:avLst/>
                </a:prstGeom>
                <a:solidFill>
                  <a:srgbClr val="DCB4FA"/>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7">
                  <a:extLst>
                    <a:ext uri="{FF2B5EF4-FFF2-40B4-BE49-F238E27FC236}">
                      <a16:creationId xmlns:a16="http://schemas.microsoft.com/office/drawing/2014/main" xmlns="" id="{52CF9100-2722-2844-BC61-B230EFB1DD22}"/>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8">
                  <a:extLst>
                    <a:ext uri="{FF2B5EF4-FFF2-40B4-BE49-F238E27FC236}">
                      <a16:creationId xmlns:a16="http://schemas.microsoft.com/office/drawing/2014/main" xmlns="" id="{0B0B44C7-F1CE-4844-A3F3-EDED611C25B2}"/>
                    </a:ext>
                  </a:extLst>
                </p:cNvPr>
                <p:cNvSpPr>
                  <a:spLocks noChangeArrowheads="1"/>
                </p:cNvSpPr>
                <p:nvPr/>
              </p:nvSpPr>
              <p:spPr bwMode="auto">
                <a:xfrm>
                  <a:off x="7561369" y="3155320"/>
                  <a:ext cx="1199950" cy="1199950"/>
                </a:xfrm>
                <a:prstGeom prst="rect">
                  <a:avLst/>
                </a:prstGeom>
                <a:solidFill>
                  <a:schemeClr val="bg1">
                    <a:lumMod val="7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7" name="Freeform 29">
                  <a:extLst>
                    <a:ext uri="{FF2B5EF4-FFF2-40B4-BE49-F238E27FC236}">
                      <a16:creationId xmlns:a16="http://schemas.microsoft.com/office/drawing/2014/main" xmlns="" id="{7A14DF90-6479-5C47-9836-C68E2D1FDD26}"/>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8" name="Group 7">
              <a:extLst>
                <a:ext uri="{FF2B5EF4-FFF2-40B4-BE49-F238E27FC236}">
                  <a16:creationId xmlns:a16="http://schemas.microsoft.com/office/drawing/2014/main" xmlns="" id="{58E6FE6B-F7D6-0740-8929-5295ACB16672}"/>
                </a:ext>
              </a:extLst>
            </p:cNvPr>
            <p:cNvGrpSpPr/>
            <p:nvPr/>
          </p:nvGrpSpPr>
          <p:grpSpPr>
            <a:xfrm>
              <a:off x="4840221" y="2272651"/>
              <a:ext cx="2961052" cy="2568579"/>
              <a:chOff x="5690577" y="1696263"/>
              <a:chExt cx="3225574" cy="2798040"/>
            </a:xfrm>
          </p:grpSpPr>
          <p:sp>
            <p:nvSpPr>
              <p:cNvPr id="16" name="Oval 15">
                <a:extLst>
                  <a:ext uri="{FF2B5EF4-FFF2-40B4-BE49-F238E27FC236}">
                    <a16:creationId xmlns:a16="http://schemas.microsoft.com/office/drawing/2014/main" xmlns="" id="{7E893DDC-D244-0242-95F8-F8F112E83335}"/>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xmlns="" id="{8B1CE81C-842A-694E-9B0C-940137DE2CD9}"/>
                  </a:ext>
                </a:extLst>
              </p:cNvPr>
              <p:cNvGrpSpPr/>
              <p:nvPr/>
            </p:nvGrpSpPr>
            <p:grpSpPr>
              <a:xfrm>
                <a:off x="6094412" y="1696263"/>
                <a:ext cx="2821739" cy="2798040"/>
                <a:chOff x="6094412" y="1696263"/>
                <a:chExt cx="2821739" cy="2798040"/>
              </a:xfrm>
            </p:grpSpPr>
            <p:sp>
              <p:nvSpPr>
                <p:cNvPr id="18" name="Rectangle 26">
                  <a:extLst>
                    <a:ext uri="{FF2B5EF4-FFF2-40B4-BE49-F238E27FC236}">
                      <a16:creationId xmlns:a16="http://schemas.microsoft.com/office/drawing/2014/main" xmlns="" id="{205B7D21-4DE2-2846-A86E-9DA29D460B66}"/>
                    </a:ext>
                  </a:extLst>
                </p:cNvPr>
                <p:cNvSpPr>
                  <a:spLocks noChangeArrowheads="1"/>
                </p:cNvSpPr>
                <p:nvPr/>
              </p:nvSpPr>
              <p:spPr bwMode="auto">
                <a:xfrm>
                  <a:off x="7406536" y="3016287"/>
                  <a:ext cx="1509615" cy="1478016"/>
                </a:xfrm>
                <a:prstGeom prst="rect">
                  <a:avLst/>
                </a:prstGeom>
                <a:solidFill>
                  <a:srgbClr val="DCB4FA"/>
                </a:solidFill>
                <a:ln w="0">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27">
                  <a:extLst>
                    <a:ext uri="{FF2B5EF4-FFF2-40B4-BE49-F238E27FC236}">
                      <a16:creationId xmlns:a16="http://schemas.microsoft.com/office/drawing/2014/main" xmlns="" id="{26254499-BE8F-6644-8982-E7F50FEB861A}"/>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28">
                  <a:extLst>
                    <a:ext uri="{FF2B5EF4-FFF2-40B4-BE49-F238E27FC236}">
                      <a16:creationId xmlns:a16="http://schemas.microsoft.com/office/drawing/2014/main" xmlns="" id="{293B6840-959F-E948-893F-8FC3E3D56DB4}"/>
                    </a:ext>
                  </a:extLst>
                </p:cNvPr>
                <p:cNvSpPr>
                  <a:spLocks noChangeArrowheads="1"/>
                </p:cNvSpPr>
                <p:nvPr/>
              </p:nvSpPr>
              <p:spPr bwMode="auto">
                <a:xfrm>
                  <a:off x="7561369" y="3155320"/>
                  <a:ext cx="1199950" cy="1199950"/>
                </a:xfrm>
                <a:prstGeom prst="rect">
                  <a:avLst/>
                </a:prstGeom>
                <a:solidFill>
                  <a:schemeClr val="bg1">
                    <a:lumMod val="8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1" name="Freeform 29">
                  <a:extLst>
                    <a:ext uri="{FF2B5EF4-FFF2-40B4-BE49-F238E27FC236}">
                      <a16:creationId xmlns:a16="http://schemas.microsoft.com/office/drawing/2014/main" xmlns="" id="{CEF72009-4412-5748-8C84-E23041AB5FC5}"/>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9" name="Group 8">
              <a:extLst>
                <a:ext uri="{FF2B5EF4-FFF2-40B4-BE49-F238E27FC236}">
                  <a16:creationId xmlns:a16="http://schemas.microsoft.com/office/drawing/2014/main" xmlns="" id="{0837DE1B-18D9-044D-B238-AFCA31B69B5D}"/>
                </a:ext>
              </a:extLst>
            </p:cNvPr>
            <p:cNvGrpSpPr/>
            <p:nvPr/>
          </p:nvGrpSpPr>
          <p:grpSpPr>
            <a:xfrm>
              <a:off x="6176648" y="795543"/>
              <a:ext cx="3225574" cy="2798040"/>
              <a:chOff x="5690577" y="1696263"/>
              <a:chExt cx="3225574" cy="2798040"/>
            </a:xfrm>
          </p:grpSpPr>
          <p:sp>
            <p:nvSpPr>
              <p:cNvPr id="10" name="Oval 9">
                <a:extLst>
                  <a:ext uri="{FF2B5EF4-FFF2-40B4-BE49-F238E27FC236}">
                    <a16:creationId xmlns:a16="http://schemas.microsoft.com/office/drawing/2014/main" xmlns="" id="{A9AA9106-2115-5847-A352-22D91D7082CD}"/>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xmlns="" id="{1711EE1E-9F6A-E043-90B3-382FF61B79AC}"/>
                  </a:ext>
                </a:extLst>
              </p:cNvPr>
              <p:cNvGrpSpPr/>
              <p:nvPr/>
            </p:nvGrpSpPr>
            <p:grpSpPr>
              <a:xfrm>
                <a:off x="6094412" y="1696263"/>
                <a:ext cx="2821739" cy="2798040"/>
                <a:chOff x="6094412" y="1696263"/>
                <a:chExt cx="2821739" cy="2798040"/>
              </a:xfrm>
            </p:grpSpPr>
            <p:sp>
              <p:nvSpPr>
                <p:cNvPr id="12" name="Rectangle 26">
                  <a:extLst>
                    <a:ext uri="{FF2B5EF4-FFF2-40B4-BE49-F238E27FC236}">
                      <a16:creationId xmlns:a16="http://schemas.microsoft.com/office/drawing/2014/main" xmlns="" id="{B29425F1-C212-2D44-8577-8C349D9110C0}"/>
                    </a:ext>
                  </a:extLst>
                </p:cNvPr>
                <p:cNvSpPr>
                  <a:spLocks noChangeArrowheads="1"/>
                </p:cNvSpPr>
                <p:nvPr/>
              </p:nvSpPr>
              <p:spPr bwMode="auto">
                <a:xfrm>
                  <a:off x="7406536" y="3016287"/>
                  <a:ext cx="1509615" cy="1478016"/>
                </a:xfrm>
                <a:prstGeom prst="rect">
                  <a:avLst/>
                </a:prstGeom>
                <a:solidFill>
                  <a:srgbClr val="DCB6FC"/>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7">
                  <a:extLst>
                    <a:ext uri="{FF2B5EF4-FFF2-40B4-BE49-F238E27FC236}">
                      <a16:creationId xmlns:a16="http://schemas.microsoft.com/office/drawing/2014/main" xmlns="" id="{9B97FEB8-57BA-8B45-A9C5-2925ACF802B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28">
                  <a:extLst>
                    <a:ext uri="{FF2B5EF4-FFF2-40B4-BE49-F238E27FC236}">
                      <a16:creationId xmlns:a16="http://schemas.microsoft.com/office/drawing/2014/main" xmlns="" id="{A9F9D533-D6FE-3F45-8EA7-2A8C09D5B465}"/>
                    </a:ext>
                  </a:extLst>
                </p:cNvPr>
                <p:cNvSpPr>
                  <a:spLocks noChangeArrowheads="1"/>
                </p:cNvSpPr>
                <p:nvPr/>
              </p:nvSpPr>
              <p:spPr bwMode="auto">
                <a:xfrm>
                  <a:off x="7561369" y="3155320"/>
                  <a:ext cx="1199950" cy="1199950"/>
                </a:xfrm>
                <a:prstGeom prst="rect">
                  <a:avLst/>
                </a:prstGeom>
                <a:solidFill>
                  <a:schemeClr val="bg1">
                    <a:lumMod val="9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15" name="Freeform 29">
                  <a:extLst>
                    <a:ext uri="{FF2B5EF4-FFF2-40B4-BE49-F238E27FC236}">
                      <a16:creationId xmlns:a16="http://schemas.microsoft.com/office/drawing/2014/main" xmlns="" id="{0B3BB3D8-8F87-B146-8DE4-49CCAA3713A3}"/>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sp>
        <p:nvSpPr>
          <p:cNvPr id="40" name="Freeform 39">
            <a:extLst>
              <a:ext uri="{FF2B5EF4-FFF2-40B4-BE49-F238E27FC236}">
                <a16:creationId xmlns:a16="http://schemas.microsoft.com/office/drawing/2014/main" xmlns="" id="{286760FB-71F2-C546-9591-82D327FEB514}"/>
              </a:ext>
            </a:extLst>
          </p:cNvPr>
          <p:cNvSpPr>
            <a:spLocks/>
          </p:cNvSpPr>
          <p:nvPr/>
        </p:nvSpPr>
        <p:spPr bwMode="auto">
          <a:xfrm>
            <a:off x="7859543" y="4358921"/>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40">
            <a:extLst>
              <a:ext uri="{FF2B5EF4-FFF2-40B4-BE49-F238E27FC236}">
                <a16:creationId xmlns:a16="http://schemas.microsoft.com/office/drawing/2014/main" xmlns="" id="{DBE632C5-6B00-6E43-965F-633412AB4C08}"/>
              </a:ext>
            </a:extLst>
          </p:cNvPr>
          <p:cNvSpPr>
            <a:spLocks/>
          </p:cNvSpPr>
          <p:nvPr/>
        </p:nvSpPr>
        <p:spPr bwMode="auto">
          <a:xfrm>
            <a:off x="6846532" y="5022309"/>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1">
            <a:extLst>
              <a:ext uri="{FF2B5EF4-FFF2-40B4-BE49-F238E27FC236}">
                <a16:creationId xmlns:a16="http://schemas.microsoft.com/office/drawing/2014/main" xmlns="" id="{DEDAD4B0-4733-3C41-8DDB-40188F8C580C}"/>
              </a:ext>
            </a:extLst>
          </p:cNvPr>
          <p:cNvSpPr>
            <a:spLocks/>
          </p:cNvSpPr>
          <p:nvPr/>
        </p:nvSpPr>
        <p:spPr bwMode="auto">
          <a:xfrm>
            <a:off x="5970930" y="5640874"/>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TextBox 42">
            <a:extLst>
              <a:ext uri="{FF2B5EF4-FFF2-40B4-BE49-F238E27FC236}">
                <a16:creationId xmlns:a16="http://schemas.microsoft.com/office/drawing/2014/main" xmlns="" id="{4CCFBD4A-5B03-174F-9955-673CC054541D}"/>
              </a:ext>
            </a:extLst>
          </p:cNvPr>
          <p:cNvSpPr txBox="1"/>
          <p:nvPr/>
        </p:nvSpPr>
        <p:spPr>
          <a:xfrm>
            <a:off x="9759319" y="2886890"/>
            <a:ext cx="1782860" cy="369332"/>
          </a:xfrm>
          <a:prstGeom prst="rect">
            <a:avLst/>
          </a:prstGeom>
          <a:noFill/>
        </p:spPr>
        <p:txBody>
          <a:bodyPr wrap="none" rtlCol="0">
            <a:spAutoFit/>
          </a:bodyPr>
          <a:lstStyle/>
          <a:p>
            <a:r>
              <a:rPr lang="en-IN" b="1" dirty="0" smtClean="0">
                <a:cs typeface="Arial" pitchFamily="34" charset="0"/>
              </a:rPr>
              <a:t>project Demo </a:t>
            </a:r>
            <a:endParaRPr lang="en-IN" b="1" dirty="0">
              <a:cs typeface="Arial" pitchFamily="34" charset="0"/>
            </a:endParaRPr>
          </a:p>
        </p:txBody>
      </p:sp>
      <p:sp>
        <p:nvSpPr>
          <p:cNvPr id="44" name="TextBox 43">
            <a:extLst>
              <a:ext uri="{FF2B5EF4-FFF2-40B4-BE49-F238E27FC236}">
                <a16:creationId xmlns:a16="http://schemas.microsoft.com/office/drawing/2014/main" xmlns="" id="{1B1EE0CA-CD3C-924F-8DB9-DA6823C615F4}"/>
              </a:ext>
            </a:extLst>
          </p:cNvPr>
          <p:cNvSpPr txBox="1"/>
          <p:nvPr/>
        </p:nvSpPr>
        <p:spPr>
          <a:xfrm>
            <a:off x="6348973" y="5695007"/>
            <a:ext cx="3366627" cy="369332"/>
          </a:xfrm>
          <a:prstGeom prst="rect">
            <a:avLst/>
          </a:prstGeom>
          <a:noFill/>
        </p:spPr>
        <p:txBody>
          <a:bodyPr wrap="none" rtlCol="0">
            <a:spAutoFit/>
          </a:bodyPr>
          <a:lstStyle/>
          <a:p>
            <a:r>
              <a:rPr lang="en-IN" dirty="0" smtClean="0">
                <a:latin typeface="+mj-lt"/>
                <a:cs typeface="Arial" pitchFamily="34" charset="0"/>
              </a:rPr>
              <a:t>Understanding Project Goals</a:t>
            </a:r>
            <a:endParaRPr lang="en-IN" dirty="0">
              <a:latin typeface="+mj-lt"/>
              <a:cs typeface="Arial" pitchFamily="34" charset="0"/>
            </a:endParaRPr>
          </a:p>
        </p:txBody>
      </p:sp>
      <p:sp>
        <p:nvSpPr>
          <p:cNvPr id="45" name="TextBox 44">
            <a:extLst>
              <a:ext uri="{FF2B5EF4-FFF2-40B4-BE49-F238E27FC236}">
                <a16:creationId xmlns:a16="http://schemas.microsoft.com/office/drawing/2014/main" xmlns="" id="{A5C2BA7A-E90E-0B4A-AF21-B1E90B0B88AE}"/>
              </a:ext>
            </a:extLst>
          </p:cNvPr>
          <p:cNvSpPr txBox="1"/>
          <p:nvPr/>
        </p:nvSpPr>
        <p:spPr>
          <a:xfrm>
            <a:off x="7273741" y="5053685"/>
            <a:ext cx="2886239" cy="369332"/>
          </a:xfrm>
          <a:prstGeom prst="rect">
            <a:avLst/>
          </a:prstGeom>
          <a:noFill/>
        </p:spPr>
        <p:txBody>
          <a:bodyPr wrap="none" rtlCol="0">
            <a:spAutoFit/>
          </a:bodyPr>
          <a:lstStyle/>
          <a:p>
            <a:r>
              <a:rPr lang="en-IN" b="1" dirty="0" smtClean="0">
                <a:cs typeface="Arial" pitchFamily="34" charset="0"/>
              </a:rPr>
              <a:t>Decide the </a:t>
            </a:r>
            <a:r>
              <a:rPr lang="en-IN" b="1" dirty="0" smtClean="0">
                <a:cs typeface="Arial" pitchFamily="34" charset="0"/>
              </a:rPr>
              <a:t>Technologies</a:t>
            </a:r>
            <a:endParaRPr lang="en-IN" b="1" dirty="0">
              <a:cs typeface="Arial" pitchFamily="34" charset="0"/>
            </a:endParaRPr>
          </a:p>
        </p:txBody>
      </p:sp>
      <p:sp>
        <p:nvSpPr>
          <p:cNvPr id="46" name="TextBox 45">
            <a:extLst>
              <a:ext uri="{FF2B5EF4-FFF2-40B4-BE49-F238E27FC236}">
                <a16:creationId xmlns:a16="http://schemas.microsoft.com/office/drawing/2014/main" xmlns="" id="{5251B1EC-62CC-4F49-9DD2-143DE3618A3E}"/>
              </a:ext>
            </a:extLst>
          </p:cNvPr>
          <p:cNvSpPr txBox="1"/>
          <p:nvPr/>
        </p:nvSpPr>
        <p:spPr>
          <a:xfrm>
            <a:off x="8244914" y="4379113"/>
            <a:ext cx="3947086" cy="369332"/>
          </a:xfrm>
          <a:prstGeom prst="rect">
            <a:avLst/>
          </a:prstGeom>
          <a:noFill/>
        </p:spPr>
        <p:txBody>
          <a:bodyPr wrap="square" rtlCol="0">
            <a:spAutoFit/>
          </a:bodyPr>
          <a:lstStyle/>
          <a:p>
            <a:r>
              <a:rPr lang="en-IN" b="1" dirty="0">
                <a:cs typeface="Arial" pitchFamily="34" charset="0"/>
              </a:rPr>
              <a:t>Design Thinking</a:t>
            </a:r>
          </a:p>
        </p:txBody>
      </p:sp>
      <p:sp>
        <p:nvSpPr>
          <p:cNvPr id="47" name="TextBox 46">
            <a:extLst>
              <a:ext uri="{FF2B5EF4-FFF2-40B4-BE49-F238E27FC236}">
                <a16:creationId xmlns:a16="http://schemas.microsoft.com/office/drawing/2014/main" xmlns="" id="{94E501D6-38A0-FC4D-A448-43B8163795A0}"/>
              </a:ext>
            </a:extLst>
          </p:cNvPr>
          <p:cNvSpPr txBox="1"/>
          <p:nvPr/>
        </p:nvSpPr>
        <p:spPr>
          <a:xfrm>
            <a:off x="9260899" y="3658609"/>
            <a:ext cx="2862515" cy="646331"/>
          </a:xfrm>
          <a:prstGeom prst="rect">
            <a:avLst/>
          </a:prstGeom>
          <a:noFill/>
        </p:spPr>
        <p:txBody>
          <a:bodyPr wrap="none" rtlCol="0">
            <a:spAutoFit/>
          </a:bodyPr>
          <a:lstStyle/>
          <a:p>
            <a:pPr algn="ctr"/>
            <a:r>
              <a:rPr lang="en-IN" b="1" dirty="0">
                <a:cs typeface="Arial" pitchFamily="34" charset="0"/>
              </a:rPr>
              <a:t>Adapting to a </a:t>
            </a:r>
            <a:r>
              <a:rPr lang="en-IN" b="1" dirty="0" smtClean="0">
                <a:cs typeface="Arial" pitchFamily="34" charset="0"/>
              </a:rPr>
              <a:t>developer</a:t>
            </a:r>
          </a:p>
          <a:p>
            <a:pPr algn="ctr"/>
            <a:r>
              <a:rPr lang="en-IN" b="1" dirty="0" err="1" smtClean="0">
                <a:cs typeface="Arial" pitchFamily="34" charset="0"/>
              </a:rPr>
              <a:t>Mindset</a:t>
            </a:r>
            <a:endParaRPr lang="en-IN" b="1" dirty="0">
              <a:cs typeface="Arial" pitchFamily="34" charset="0"/>
            </a:endParaRPr>
          </a:p>
        </p:txBody>
      </p:sp>
      <p:sp>
        <p:nvSpPr>
          <p:cNvPr id="48" name="TextBox 47">
            <a:extLst>
              <a:ext uri="{FF2B5EF4-FFF2-40B4-BE49-F238E27FC236}">
                <a16:creationId xmlns:a16="http://schemas.microsoft.com/office/drawing/2014/main" xmlns="" id="{4A3407AB-44B3-884D-B6C0-9351D4CFEE73}"/>
              </a:ext>
            </a:extLst>
          </p:cNvPr>
          <p:cNvSpPr txBox="1"/>
          <p:nvPr/>
        </p:nvSpPr>
        <p:spPr>
          <a:xfrm>
            <a:off x="8504413" y="2393699"/>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5</a:t>
            </a:r>
          </a:p>
        </p:txBody>
      </p:sp>
      <p:sp>
        <p:nvSpPr>
          <p:cNvPr id="49" name="TextBox 48">
            <a:extLst>
              <a:ext uri="{FF2B5EF4-FFF2-40B4-BE49-F238E27FC236}">
                <a16:creationId xmlns:a16="http://schemas.microsoft.com/office/drawing/2014/main" xmlns="" id="{2D7F49EC-D09D-7848-9C2C-DFEB3D1959D0}"/>
              </a:ext>
            </a:extLst>
          </p:cNvPr>
          <p:cNvSpPr txBox="1"/>
          <p:nvPr/>
        </p:nvSpPr>
        <p:spPr>
          <a:xfrm>
            <a:off x="7375243" y="334422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4</a:t>
            </a:r>
          </a:p>
        </p:txBody>
      </p:sp>
      <p:sp>
        <p:nvSpPr>
          <p:cNvPr id="50" name="TextBox 49">
            <a:extLst>
              <a:ext uri="{FF2B5EF4-FFF2-40B4-BE49-F238E27FC236}">
                <a16:creationId xmlns:a16="http://schemas.microsoft.com/office/drawing/2014/main" xmlns="" id="{2D7F49EC-D09D-7848-9C2C-DFEB3D1959D0}"/>
              </a:ext>
            </a:extLst>
          </p:cNvPr>
          <p:cNvSpPr txBox="1"/>
          <p:nvPr/>
        </p:nvSpPr>
        <p:spPr>
          <a:xfrm>
            <a:off x="6330373" y="4232396"/>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3</a:t>
            </a:r>
            <a:endParaRPr lang="en-IN" sz="2000" b="1" dirty="0">
              <a:latin typeface="Arial" pitchFamily="34" charset="0"/>
              <a:cs typeface="Arial" pitchFamily="34" charset="0"/>
            </a:endParaRPr>
          </a:p>
        </p:txBody>
      </p:sp>
      <p:sp>
        <p:nvSpPr>
          <p:cNvPr id="51" name="TextBox 50">
            <a:extLst>
              <a:ext uri="{FF2B5EF4-FFF2-40B4-BE49-F238E27FC236}">
                <a16:creationId xmlns:a16="http://schemas.microsoft.com/office/drawing/2014/main" xmlns="" id="{2D7F49EC-D09D-7848-9C2C-DFEB3D1959D0}"/>
              </a:ext>
            </a:extLst>
          </p:cNvPr>
          <p:cNvSpPr txBox="1"/>
          <p:nvPr/>
        </p:nvSpPr>
        <p:spPr>
          <a:xfrm>
            <a:off x="5414389" y="5028592"/>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2</a:t>
            </a:r>
            <a:endParaRPr lang="en-IN" sz="2000" b="1" dirty="0">
              <a:latin typeface="Arial" pitchFamily="34" charset="0"/>
              <a:cs typeface="Arial" pitchFamily="34" charset="0"/>
            </a:endParaRPr>
          </a:p>
        </p:txBody>
      </p:sp>
      <p:sp>
        <p:nvSpPr>
          <p:cNvPr id="52" name="TextBox 51">
            <a:extLst>
              <a:ext uri="{FF2B5EF4-FFF2-40B4-BE49-F238E27FC236}">
                <a16:creationId xmlns:a16="http://schemas.microsoft.com/office/drawing/2014/main" xmlns="" id="{2D7F49EC-D09D-7848-9C2C-DFEB3D1959D0}"/>
              </a:ext>
            </a:extLst>
          </p:cNvPr>
          <p:cNvSpPr txBox="1"/>
          <p:nvPr/>
        </p:nvSpPr>
        <p:spPr>
          <a:xfrm>
            <a:off x="4536557" y="5734895"/>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1</a:t>
            </a:r>
            <a:endParaRPr lang="en-IN" sz="2000" b="1" dirty="0">
              <a:latin typeface="Arial" pitchFamily="34" charset="0"/>
              <a:cs typeface="Arial" pitchFamily="34" charset="0"/>
            </a:endParaRPr>
          </a:p>
        </p:txBody>
      </p:sp>
      <p:grpSp>
        <p:nvGrpSpPr>
          <p:cNvPr id="53" name="Group 52">
            <a:extLst>
              <a:ext uri="{FF2B5EF4-FFF2-40B4-BE49-F238E27FC236}">
                <a16:creationId xmlns:a16="http://schemas.microsoft.com/office/drawing/2014/main" xmlns="" id="{1AC8DAAD-D4EC-4B44-85BE-DAEBC5F36BE3}"/>
              </a:ext>
            </a:extLst>
          </p:cNvPr>
          <p:cNvGrpSpPr/>
          <p:nvPr/>
        </p:nvGrpSpPr>
        <p:grpSpPr>
          <a:xfrm>
            <a:off x="5912540" y="74692"/>
            <a:ext cx="2171605" cy="975441"/>
            <a:chOff x="5996394" y="922673"/>
            <a:chExt cx="2171605" cy="975441"/>
          </a:xfrm>
        </p:grpSpPr>
        <p:sp>
          <p:nvSpPr>
            <p:cNvPr id="54" name="Freeform 53">
              <a:extLst>
                <a:ext uri="{FF2B5EF4-FFF2-40B4-BE49-F238E27FC236}">
                  <a16:creationId xmlns:a16="http://schemas.microsoft.com/office/drawing/2014/main" xmlns="" id="{B1C3C8AC-D986-8B4C-B495-9112455A8358}"/>
                </a:ext>
              </a:extLst>
            </p:cNvPr>
            <p:cNvSpPr>
              <a:spLocks/>
            </p:cNvSpPr>
            <p:nvPr/>
          </p:nvSpPr>
          <p:spPr bwMode="auto">
            <a:xfrm>
              <a:off x="5996394" y="922673"/>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5" name="Straight Connector 54">
              <a:extLst>
                <a:ext uri="{FF2B5EF4-FFF2-40B4-BE49-F238E27FC236}">
                  <a16:creationId xmlns:a16="http://schemas.microsoft.com/office/drawing/2014/main" xmlns="" id="{A93DDCE1-FEC4-2242-AF24-311A697D6936}"/>
                </a:ext>
              </a:extLst>
            </p:cNvPr>
            <p:cNvCxnSpPr/>
            <p:nvPr/>
          </p:nvCxnSpPr>
          <p:spPr>
            <a:xfrm>
              <a:off x="6886500" y="1876047"/>
              <a:ext cx="1281499"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xmlns="" id="{6FBAE925-1476-7447-8715-C1167BC4FA43}"/>
              </a:ext>
            </a:extLst>
          </p:cNvPr>
          <p:cNvGrpSpPr/>
          <p:nvPr/>
        </p:nvGrpSpPr>
        <p:grpSpPr>
          <a:xfrm>
            <a:off x="4992743" y="1197446"/>
            <a:ext cx="2183819" cy="975441"/>
            <a:chOff x="5030787" y="1877265"/>
            <a:chExt cx="2183819" cy="975441"/>
          </a:xfrm>
        </p:grpSpPr>
        <p:sp>
          <p:nvSpPr>
            <p:cNvPr id="57" name="Freeform 56">
              <a:extLst>
                <a:ext uri="{FF2B5EF4-FFF2-40B4-BE49-F238E27FC236}">
                  <a16:creationId xmlns:a16="http://schemas.microsoft.com/office/drawing/2014/main" xmlns="" id="{C66BFF31-3439-EC4B-80F9-A3807E47649F}"/>
                </a:ext>
              </a:extLst>
            </p:cNvPr>
            <p:cNvSpPr>
              <a:spLocks/>
            </p:cNvSpPr>
            <p:nvPr/>
          </p:nvSpPr>
          <p:spPr bwMode="auto">
            <a:xfrm>
              <a:off x="5030787" y="1877265"/>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8" name="Straight Connector 57">
              <a:extLst>
                <a:ext uri="{FF2B5EF4-FFF2-40B4-BE49-F238E27FC236}">
                  <a16:creationId xmlns:a16="http://schemas.microsoft.com/office/drawing/2014/main" xmlns="" id="{EE908ECE-1FCA-744E-82E6-1B17F2EEAE89}"/>
                </a:ext>
              </a:extLst>
            </p:cNvPr>
            <p:cNvCxnSpPr/>
            <p:nvPr/>
          </p:nvCxnSpPr>
          <p:spPr>
            <a:xfrm>
              <a:off x="5933107" y="2831458"/>
              <a:ext cx="128149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xmlns="" id="{EFAA0C44-E924-B648-A343-9ED84781DBDF}"/>
              </a:ext>
            </a:extLst>
          </p:cNvPr>
          <p:cNvGrpSpPr/>
          <p:nvPr/>
        </p:nvGrpSpPr>
        <p:grpSpPr>
          <a:xfrm>
            <a:off x="3997473" y="2153201"/>
            <a:ext cx="2190374" cy="975441"/>
            <a:chOff x="4065182" y="2756022"/>
            <a:chExt cx="2190374" cy="975441"/>
          </a:xfrm>
        </p:grpSpPr>
        <p:sp>
          <p:nvSpPr>
            <p:cNvPr id="60" name="Freeform 59">
              <a:extLst>
                <a:ext uri="{FF2B5EF4-FFF2-40B4-BE49-F238E27FC236}">
                  <a16:creationId xmlns:a16="http://schemas.microsoft.com/office/drawing/2014/main" xmlns="" id="{26975859-AA8D-4B4B-A2B3-4FA42D61FBCF}"/>
                </a:ext>
              </a:extLst>
            </p:cNvPr>
            <p:cNvSpPr>
              <a:spLocks/>
            </p:cNvSpPr>
            <p:nvPr/>
          </p:nvSpPr>
          <p:spPr bwMode="auto">
            <a:xfrm>
              <a:off x="4065182" y="2756022"/>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1" name="Straight Connector 60">
              <a:extLst>
                <a:ext uri="{FF2B5EF4-FFF2-40B4-BE49-F238E27FC236}">
                  <a16:creationId xmlns:a16="http://schemas.microsoft.com/office/drawing/2014/main" xmlns="" id="{8FCC166F-003D-FE4A-80F1-7F48880407E2}"/>
                </a:ext>
              </a:extLst>
            </p:cNvPr>
            <p:cNvCxnSpPr/>
            <p:nvPr/>
          </p:nvCxnSpPr>
          <p:spPr>
            <a:xfrm>
              <a:off x="4974057" y="3712008"/>
              <a:ext cx="12814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xmlns="" id="{DE438B60-2A74-A448-8DB9-3616E091A054}"/>
              </a:ext>
            </a:extLst>
          </p:cNvPr>
          <p:cNvGrpSpPr/>
          <p:nvPr/>
        </p:nvGrpSpPr>
        <p:grpSpPr>
          <a:xfrm>
            <a:off x="3023868" y="3067912"/>
            <a:ext cx="2227008" cy="975441"/>
            <a:chOff x="3321484" y="3593750"/>
            <a:chExt cx="2227008" cy="975441"/>
          </a:xfrm>
          <a:solidFill>
            <a:schemeClr val="bg1">
              <a:lumMod val="50000"/>
            </a:schemeClr>
          </a:solidFill>
        </p:grpSpPr>
        <p:sp>
          <p:nvSpPr>
            <p:cNvPr id="63" name="Freeform 62">
              <a:extLst>
                <a:ext uri="{FF2B5EF4-FFF2-40B4-BE49-F238E27FC236}">
                  <a16:creationId xmlns:a16="http://schemas.microsoft.com/office/drawing/2014/main" xmlns="" id="{0C35AA95-8937-8440-9DD0-60F0A6528D29}"/>
                </a:ext>
              </a:extLst>
            </p:cNvPr>
            <p:cNvSpPr>
              <a:spLocks/>
            </p:cNvSpPr>
            <p:nvPr/>
          </p:nvSpPr>
          <p:spPr bwMode="auto">
            <a:xfrm>
              <a:off x="3321484" y="3593750"/>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65000"/>
              </a:schemeClr>
            </a:solidFill>
            <a:ln w="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4" name="Straight Connector 63">
              <a:extLst>
                <a:ext uri="{FF2B5EF4-FFF2-40B4-BE49-F238E27FC236}">
                  <a16:creationId xmlns:a16="http://schemas.microsoft.com/office/drawing/2014/main" xmlns="" id="{F415109E-0846-AE45-B5EA-E17C0795D86A}"/>
                </a:ext>
              </a:extLst>
            </p:cNvPr>
            <p:cNvCxnSpPr/>
            <p:nvPr/>
          </p:nvCxnSpPr>
          <p:spPr>
            <a:xfrm>
              <a:off x="4266993" y="4549735"/>
              <a:ext cx="1281499" cy="0"/>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xmlns="" id="{EABF513D-FE6F-C74D-98D6-5B768DA21244}"/>
              </a:ext>
            </a:extLst>
          </p:cNvPr>
          <p:cNvGrpSpPr/>
          <p:nvPr/>
        </p:nvGrpSpPr>
        <p:grpSpPr>
          <a:xfrm>
            <a:off x="1707302" y="3895656"/>
            <a:ext cx="2716488" cy="975441"/>
            <a:chOff x="2596540" y="4354454"/>
            <a:chExt cx="2217514" cy="975441"/>
          </a:xfrm>
        </p:grpSpPr>
        <p:sp>
          <p:nvSpPr>
            <p:cNvPr id="66" name="Freeform 65">
              <a:extLst>
                <a:ext uri="{FF2B5EF4-FFF2-40B4-BE49-F238E27FC236}">
                  <a16:creationId xmlns:a16="http://schemas.microsoft.com/office/drawing/2014/main" xmlns="" id="{388EACC8-393D-5C46-93BD-86E197514B27}"/>
                </a:ext>
              </a:extLst>
            </p:cNvPr>
            <p:cNvSpPr>
              <a:spLocks/>
            </p:cNvSpPr>
            <p:nvPr/>
          </p:nvSpPr>
          <p:spPr bwMode="auto">
            <a:xfrm>
              <a:off x="2596540" y="4354454"/>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cxnSp>
          <p:nvCxnSpPr>
            <p:cNvPr id="67" name="Straight Connector 66">
              <a:extLst>
                <a:ext uri="{FF2B5EF4-FFF2-40B4-BE49-F238E27FC236}">
                  <a16:creationId xmlns:a16="http://schemas.microsoft.com/office/drawing/2014/main" xmlns="" id="{557482BB-A14B-E647-97BA-6A971592D996}"/>
                </a:ext>
              </a:extLst>
            </p:cNvPr>
            <p:cNvCxnSpPr/>
            <p:nvPr/>
          </p:nvCxnSpPr>
          <p:spPr>
            <a:xfrm>
              <a:off x="3532555" y="5307007"/>
              <a:ext cx="128149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xmlns="" id="{F6B17295-625B-2648-8EE2-0236A65D884E}"/>
              </a:ext>
            </a:extLst>
          </p:cNvPr>
          <p:cNvSpPr/>
          <p:nvPr/>
        </p:nvSpPr>
        <p:spPr>
          <a:xfrm>
            <a:off x="5854547" y="426022"/>
            <a:ext cx="1088713" cy="369332"/>
          </a:xfrm>
          <a:prstGeom prst="rect">
            <a:avLst/>
          </a:prstGeom>
        </p:spPr>
        <p:txBody>
          <a:bodyPr wrap="square">
            <a:spAutoFit/>
          </a:bodyPr>
          <a:lstStyle/>
          <a:p>
            <a:pPr algn="ctr"/>
            <a:r>
              <a:rPr lang="en-IN" dirty="0" smtClean="0">
                <a:solidFill>
                  <a:schemeClr val="bg1"/>
                </a:solidFill>
                <a:latin typeface="+mj-lt"/>
                <a:cs typeface="Arial" pitchFamily="34" charset="0"/>
              </a:rPr>
              <a:t>Demo</a:t>
            </a:r>
            <a:endParaRPr lang="en-IN" dirty="0">
              <a:solidFill>
                <a:schemeClr val="bg1"/>
              </a:solidFill>
              <a:latin typeface="+mj-lt"/>
              <a:cs typeface="Arial" pitchFamily="34" charset="0"/>
            </a:endParaRPr>
          </a:p>
        </p:txBody>
      </p:sp>
      <p:sp>
        <p:nvSpPr>
          <p:cNvPr id="69" name="Rectangle 68">
            <a:extLst>
              <a:ext uri="{FF2B5EF4-FFF2-40B4-BE49-F238E27FC236}">
                <a16:creationId xmlns:a16="http://schemas.microsoft.com/office/drawing/2014/main" xmlns="" id="{205A99FA-7AE7-EC43-BCD3-9DF19F5606B1}"/>
              </a:ext>
            </a:extLst>
          </p:cNvPr>
          <p:cNvSpPr/>
          <p:nvPr/>
        </p:nvSpPr>
        <p:spPr>
          <a:xfrm>
            <a:off x="4960503" y="1516529"/>
            <a:ext cx="1088713" cy="369332"/>
          </a:xfrm>
          <a:prstGeom prst="rect">
            <a:avLst/>
          </a:prstGeom>
        </p:spPr>
        <p:txBody>
          <a:bodyPr wrap="square">
            <a:spAutoFit/>
          </a:bodyPr>
          <a:lstStyle/>
          <a:p>
            <a:pPr algn="ctr"/>
            <a:r>
              <a:rPr lang="en-IN" dirty="0" err="1" smtClean="0">
                <a:solidFill>
                  <a:schemeClr val="tx1">
                    <a:lumMod val="90000"/>
                    <a:lumOff val="10000"/>
                  </a:schemeClr>
                </a:solidFill>
                <a:latin typeface="+mj-lt"/>
                <a:cs typeface="Arial" pitchFamily="34" charset="0"/>
              </a:rPr>
              <a:t>Mindset</a:t>
            </a:r>
            <a:endParaRPr lang="en-IN" dirty="0">
              <a:solidFill>
                <a:schemeClr val="tx1">
                  <a:lumMod val="90000"/>
                  <a:lumOff val="10000"/>
                </a:schemeClr>
              </a:solidFill>
              <a:latin typeface="+mj-lt"/>
              <a:cs typeface="Arial" pitchFamily="34" charset="0"/>
            </a:endParaRPr>
          </a:p>
        </p:txBody>
      </p:sp>
      <p:sp>
        <p:nvSpPr>
          <p:cNvPr id="70" name="Rectangle 69">
            <a:extLst>
              <a:ext uri="{FF2B5EF4-FFF2-40B4-BE49-F238E27FC236}">
                <a16:creationId xmlns:a16="http://schemas.microsoft.com/office/drawing/2014/main" xmlns="" id="{D6BBC22E-2911-2846-85A6-0143CF2D73CA}"/>
              </a:ext>
            </a:extLst>
          </p:cNvPr>
          <p:cNvSpPr/>
          <p:nvPr/>
        </p:nvSpPr>
        <p:spPr>
          <a:xfrm>
            <a:off x="1413163" y="4260728"/>
            <a:ext cx="1768821" cy="323165"/>
          </a:xfrm>
          <a:prstGeom prst="rect">
            <a:avLst/>
          </a:prstGeom>
        </p:spPr>
        <p:txBody>
          <a:bodyPr wrap="square">
            <a:spAutoFit/>
          </a:bodyPr>
          <a:lstStyle/>
          <a:p>
            <a:pPr algn="ctr"/>
            <a:r>
              <a:rPr lang="en-IN" sz="1500" dirty="0" smtClean="0">
                <a:solidFill>
                  <a:schemeClr val="bg1"/>
                </a:solidFill>
                <a:latin typeface="+mj-lt"/>
                <a:cs typeface="Arial" pitchFamily="34" charset="0"/>
              </a:rPr>
              <a:t>Comprehend</a:t>
            </a:r>
            <a:endParaRPr lang="en-IN" sz="1500" dirty="0">
              <a:solidFill>
                <a:schemeClr val="bg1"/>
              </a:solidFill>
              <a:latin typeface="+mj-lt"/>
              <a:cs typeface="Arial" pitchFamily="34" charset="0"/>
            </a:endParaRPr>
          </a:p>
        </p:txBody>
      </p:sp>
      <p:sp>
        <p:nvSpPr>
          <p:cNvPr id="71" name="Rectangle 70">
            <a:extLst>
              <a:ext uri="{FF2B5EF4-FFF2-40B4-BE49-F238E27FC236}">
                <a16:creationId xmlns:a16="http://schemas.microsoft.com/office/drawing/2014/main" xmlns="" id="{6EFB0E76-806C-5D47-B0B8-6B3908190717}"/>
              </a:ext>
            </a:extLst>
          </p:cNvPr>
          <p:cNvSpPr/>
          <p:nvPr/>
        </p:nvSpPr>
        <p:spPr>
          <a:xfrm>
            <a:off x="3939480" y="2479289"/>
            <a:ext cx="1088713" cy="369332"/>
          </a:xfrm>
          <a:prstGeom prst="rect">
            <a:avLst/>
          </a:prstGeom>
        </p:spPr>
        <p:txBody>
          <a:bodyPr wrap="square">
            <a:spAutoFit/>
          </a:bodyPr>
          <a:lstStyle/>
          <a:p>
            <a:pPr algn="ctr"/>
            <a:r>
              <a:rPr lang="en-IN" dirty="0" smtClean="0">
                <a:solidFill>
                  <a:schemeClr val="bg1"/>
                </a:solidFill>
                <a:latin typeface="+mj-lt"/>
                <a:cs typeface="Arial" pitchFamily="34" charset="0"/>
              </a:rPr>
              <a:t>Process</a:t>
            </a:r>
            <a:endParaRPr lang="en-IN" dirty="0">
              <a:solidFill>
                <a:schemeClr val="bg1"/>
              </a:solidFill>
              <a:latin typeface="+mj-lt"/>
              <a:cs typeface="Arial" pitchFamily="34" charset="0"/>
            </a:endParaRPr>
          </a:p>
        </p:txBody>
      </p:sp>
      <p:sp>
        <p:nvSpPr>
          <p:cNvPr id="72" name="Rectangle 71">
            <a:extLst>
              <a:ext uri="{FF2B5EF4-FFF2-40B4-BE49-F238E27FC236}">
                <a16:creationId xmlns:a16="http://schemas.microsoft.com/office/drawing/2014/main" xmlns="" id="{1730182E-FD09-664F-943C-BF9ED1217242}"/>
              </a:ext>
            </a:extLst>
          </p:cNvPr>
          <p:cNvSpPr/>
          <p:nvPr/>
        </p:nvSpPr>
        <p:spPr>
          <a:xfrm>
            <a:off x="2996793" y="3375949"/>
            <a:ext cx="1088713" cy="369332"/>
          </a:xfrm>
          <a:prstGeom prst="rect">
            <a:avLst/>
          </a:prstGeom>
        </p:spPr>
        <p:txBody>
          <a:bodyPr wrap="square">
            <a:spAutoFit/>
          </a:bodyPr>
          <a:lstStyle/>
          <a:p>
            <a:pPr algn="ctr"/>
            <a:r>
              <a:rPr lang="en-IN" dirty="0" smtClean="0">
                <a:latin typeface="+mj-lt"/>
                <a:cs typeface="Arial" pitchFamily="34" charset="0"/>
              </a:rPr>
              <a:t>Tools</a:t>
            </a:r>
            <a:endParaRPr lang="en-IN" dirty="0">
              <a:latin typeface="+mj-lt"/>
              <a:cs typeface="Arial" pitchFamily="34" charset="0"/>
            </a:endParaRPr>
          </a:p>
        </p:txBody>
      </p:sp>
    </p:spTree>
    <p:extLst>
      <p:ext uri="{BB962C8B-B14F-4D97-AF65-F5344CB8AC3E}">
        <p14:creationId xmlns:p14="http://schemas.microsoft.com/office/powerpoint/2010/main" val="292203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1817" y="1550664"/>
            <a:ext cx="10817352" cy="3639312"/>
          </a:xfrm>
        </p:spPr>
        <p:txBody>
          <a:bodyPr/>
          <a:lstStyle/>
          <a:p>
            <a:pPr marL="285750" indent="-285750">
              <a:lnSpc>
                <a:spcPct val="200000"/>
              </a:lnSpc>
              <a:buFont typeface="Arial" panose="020B0604020202020204" pitchFamily="34" charset="0"/>
              <a:buChar char="•"/>
            </a:pPr>
            <a:r>
              <a:rPr lang="en-US" b="1" dirty="0" smtClean="0">
                <a:solidFill>
                  <a:schemeClr val="accent4">
                    <a:lumMod val="75000"/>
                  </a:schemeClr>
                </a:solidFill>
              </a:rPr>
              <a:t>Day 1: ES6 </a:t>
            </a:r>
          </a:p>
          <a:p>
            <a:pPr marL="285750" indent="-285750">
              <a:lnSpc>
                <a:spcPct val="200000"/>
              </a:lnSpc>
              <a:buFont typeface="Arial" panose="020B0604020202020204" pitchFamily="34" charset="0"/>
              <a:buChar char="•"/>
            </a:pPr>
            <a:r>
              <a:rPr lang="en-US" b="1" dirty="0" smtClean="0">
                <a:solidFill>
                  <a:schemeClr val="accent4">
                    <a:lumMod val="75000"/>
                  </a:schemeClr>
                </a:solidFill>
              </a:rPr>
              <a:t>Day 2: HTML5 + Advanced API</a:t>
            </a:r>
          </a:p>
          <a:p>
            <a:pPr marL="285750" indent="-285750">
              <a:lnSpc>
                <a:spcPct val="200000"/>
              </a:lnSpc>
              <a:buFont typeface="Arial" panose="020B0604020202020204" pitchFamily="34" charset="0"/>
              <a:buChar char="•"/>
            </a:pPr>
            <a:r>
              <a:rPr lang="en-US" b="1" dirty="0" smtClean="0">
                <a:solidFill>
                  <a:schemeClr val="accent4">
                    <a:lumMod val="75000"/>
                  </a:schemeClr>
                </a:solidFill>
              </a:rPr>
              <a:t>Day 3: CSS3</a:t>
            </a:r>
          </a:p>
          <a:p>
            <a:pPr marL="285750" indent="-285750">
              <a:lnSpc>
                <a:spcPct val="200000"/>
              </a:lnSpc>
              <a:buFont typeface="Arial" panose="020B0604020202020204" pitchFamily="34" charset="0"/>
              <a:buChar char="•"/>
            </a:pPr>
            <a:r>
              <a:rPr lang="en-US" b="1" dirty="0" smtClean="0">
                <a:solidFill>
                  <a:schemeClr val="accent4">
                    <a:lumMod val="75000"/>
                  </a:schemeClr>
                </a:solidFill>
              </a:rPr>
              <a:t>Day 4: Typescript</a:t>
            </a:r>
          </a:p>
          <a:p>
            <a:pPr marL="285750" indent="-285750">
              <a:lnSpc>
                <a:spcPct val="200000"/>
              </a:lnSpc>
              <a:buFont typeface="Arial" panose="020B0604020202020204" pitchFamily="34" charset="0"/>
              <a:buChar char="•"/>
            </a:pPr>
            <a:r>
              <a:rPr lang="en-US" b="1" dirty="0" smtClean="0">
                <a:solidFill>
                  <a:schemeClr val="accent4">
                    <a:lumMod val="75000"/>
                  </a:schemeClr>
                </a:solidFill>
              </a:rPr>
              <a:t>Day 5-8: Angular11 (Lazy Loading, </a:t>
            </a:r>
            <a:r>
              <a:rPr lang="en-US" b="1" dirty="0" err="1" smtClean="0">
                <a:solidFill>
                  <a:schemeClr val="accent4">
                    <a:lumMod val="75000"/>
                  </a:schemeClr>
                </a:solidFill>
              </a:rPr>
              <a:t>Jaon</a:t>
            </a:r>
            <a:r>
              <a:rPr lang="en-US" b="1" dirty="0" smtClean="0">
                <a:solidFill>
                  <a:schemeClr val="accent4">
                    <a:lumMod val="75000"/>
                  </a:schemeClr>
                </a:solidFill>
              </a:rPr>
              <a:t>-server, Routing, Reactive Forms, Testing with Jasmine and Karma etc.) </a:t>
            </a:r>
          </a:p>
          <a:p>
            <a:pPr marL="285750" indent="-285750">
              <a:lnSpc>
                <a:spcPct val="200000"/>
              </a:lnSpc>
              <a:buFont typeface="Arial" panose="020B0604020202020204" pitchFamily="34" charset="0"/>
              <a:buChar char="•"/>
            </a:pPr>
            <a:r>
              <a:rPr lang="en-US" b="1" dirty="0" smtClean="0">
                <a:solidFill>
                  <a:schemeClr val="accent4">
                    <a:lumMod val="75000"/>
                  </a:schemeClr>
                </a:solidFill>
              </a:rPr>
              <a:t>Day 9-10: </a:t>
            </a:r>
            <a:r>
              <a:rPr lang="en-US" b="1" dirty="0" err="1" smtClean="0">
                <a:solidFill>
                  <a:schemeClr val="accent4">
                    <a:lumMod val="75000"/>
                  </a:schemeClr>
                </a:solidFill>
              </a:rPr>
              <a:t>ReactJs</a:t>
            </a:r>
            <a:r>
              <a:rPr lang="en-US" b="1" dirty="0" smtClean="0">
                <a:solidFill>
                  <a:schemeClr val="accent4">
                    <a:lumMod val="75000"/>
                  </a:schemeClr>
                </a:solidFill>
              </a:rPr>
              <a:t> + Redux</a:t>
            </a:r>
            <a:endParaRPr lang="en-IN" b="1" dirty="0">
              <a:solidFill>
                <a:schemeClr val="accent4">
                  <a:lumMod val="75000"/>
                </a:schemeClr>
              </a:solidFill>
            </a:endParaRPr>
          </a:p>
        </p:txBody>
      </p:sp>
      <p:sp>
        <p:nvSpPr>
          <p:cNvPr id="2" name="Slide Number Placeholder 1"/>
          <p:cNvSpPr>
            <a:spLocks noGrp="1"/>
          </p:cNvSpPr>
          <p:nvPr>
            <p:ph type="sldNum" sz="quarter" idx="12"/>
          </p:nvPr>
        </p:nvSpPr>
        <p:spPr/>
        <p:txBody>
          <a:bodyPr/>
          <a:lstStyle/>
          <a:p>
            <a:fld id="{58B792A5-9BAE-6942-BFE1-9FCDB51EA51E}" type="slidenum">
              <a:rPr lang="en-US" smtClean="0"/>
              <a:pPr/>
              <a:t>8</a:t>
            </a:fld>
            <a:endParaRPr lang="en-US"/>
          </a:p>
        </p:txBody>
      </p:sp>
      <p:sp>
        <p:nvSpPr>
          <p:cNvPr id="3" name="Rectangle 2"/>
          <p:cNvSpPr/>
          <p:nvPr/>
        </p:nvSpPr>
        <p:spPr>
          <a:xfrm>
            <a:off x="4397750" y="282751"/>
            <a:ext cx="3185487"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AGENDA</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58863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285750" indent="-285750">
              <a:buFont typeface="Wingdings" panose="05000000000000000000" pitchFamily="2" charset="2"/>
              <a:buChar char="Ø"/>
            </a:pPr>
            <a:r>
              <a:rPr lang="en-US" sz="1600" dirty="0" smtClean="0">
                <a:latin typeface="Calibri" panose="020F0502020204030204" pitchFamily="34" charset="0"/>
              </a:rPr>
              <a:t>Start with the basics of  HTML5 and CSS3 for making better UI/UX.</a:t>
            </a:r>
          </a:p>
          <a:p>
            <a:pPr marL="285750" indent="-285750">
              <a:buFont typeface="Wingdings" panose="05000000000000000000" pitchFamily="2" charset="2"/>
              <a:buChar char="Ø"/>
            </a:pPr>
            <a:r>
              <a:rPr lang="en-US" sz="1600" dirty="0" smtClean="0">
                <a:latin typeface="Calibri" panose="020F0502020204030204" pitchFamily="34" charset="0"/>
              </a:rPr>
              <a:t>Learnt how to make the  Application  more accessible , interactive, and useful for the users.</a:t>
            </a:r>
          </a:p>
          <a:p>
            <a:pPr marL="285750" indent="-285750">
              <a:buFont typeface="Wingdings" panose="05000000000000000000" pitchFamily="2" charset="2"/>
              <a:buChar char="Ø"/>
            </a:pPr>
            <a:r>
              <a:rPr lang="en-US" sz="1600" dirty="0" smtClean="0">
                <a:latin typeface="Calibri" panose="020F0502020204030204" pitchFamily="34" charset="0"/>
              </a:rPr>
              <a:t>Reusable components  Creation.</a:t>
            </a:r>
          </a:p>
          <a:p>
            <a:pPr marL="285750" indent="-285750">
              <a:buFont typeface="Wingdings" panose="05000000000000000000" pitchFamily="2" charset="2"/>
              <a:buChar char="Ø"/>
            </a:pPr>
            <a:r>
              <a:rPr lang="en-US" sz="1600" dirty="0" smtClean="0">
                <a:latin typeface="Calibri" panose="020F0502020204030204" pitchFamily="34" charset="0"/>
              </a:rPr>
              <a:t>Learn to write better quality code.</a:t>
            </a:r>
          </a:p>
          <a:p>
            <a:pPr marL="285750" indent="-285750">
              <a:buFont typeface="Wingdings" panose="05000000000000000000" pitchFamily="2" charset="2"/>
              <a:buChar char="Ø"/>
            </a:pPr>
            <a:r>
              <a:rPr lang="en-US" sz="1600" dirty="0" smtClean="0">
                <a:latin typeface="Calibri" panose="020F0502020204030204" pitchFamily="34" charset="0"/>
              </a:rPr>
              <a:t>Learnt various features of Angular and </a:t>
            </a:r>
            <a:r>
              <a:rPr lang="en-US" sz="1600" dirty="0" err="1" smtClean="0">
                <a:latin typeface="Calibri" panose="020F0502020204030204" pitchFamily="34" charset="0"/>
              </a:rPr>
              <a:t>ReactJs</a:t>
            </a:r>
            <a:endParaRPr lang="en-IN" sz="16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58B792A5-9BAE-6942-BFE1-9FCDB51EA51E}" type="slidenum">
              <a:rPr lang="en-US" smtClean="0"/>
              <a:pPr/>
              <a:t>9</a:t>
            </a:fld>
            <a:endParaRPr lang="en-US"/>
          </a:p>
        </p:txBody>
      </p:sp>
      <p:sp>
        <p:nvSpPr>
          <p:cNvPr id="6" name="Rectangle 5"/>
          <p:cNvSpPr/>
          <p:nvPr/>
        </p:nvSpPr>
        <p:spPr>
          <a:xfrm>
            <a:off x="4494836" y="528936"/>
            <a:ext cx="310854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Learning</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71841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3C05FE7C078A4EBD0AABA0297D5076" ma:contentTypeVersion="2" ma:contentTypeDescription="Create a new document." ma:contentTypeScope="" ma:versionID="615c55f667b2f820018380d81c36dbc5">
  <xsd:schema xmlns:xsd="http://www.w3.org/2001/XMLSchema" xmlns:xs="http://www.w3.org/2001/XMLSchema" xmlns:p="http://schemas.microsoft.com/office/2006/metadata/properties" xmlns:ns2="8d8bf87b-0620-439c-9cc1-975be6e057a1" targetNamespace="http://schemas.microsoft.com/office/2006/metadata/properties" ma:root="true" ma:fieldsID="3e51626cb17b65a5b61c5a39881b4941" ns2:_="">
    <xsd:import namespace="8d8bf87b-0620-439c-9cc1-975be6e057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f87b-0620-439c-9cc1-975be6e05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8BD8D-6567-4DA9-B3CB-629463B51070}">
  <ds:schemaRefs>
    <ds:schemaRef ds:uri="http://schemas.microsoft.com/sharepoint/v3/contenttype/forms"/>
  </ds:schemaRefs>
</ds:datastoreItem>
</file>

<file path=customXml/itemProps2.xml><?xml version="1.0" encoding="utf-8"?>
<ds:datastoreItem xmlns:ds="http://schemas.openxmlformats.org/officeDocument/2006/customXml" ds:itemID="{1FF5A876-DAB3-4385-B97F-029E5D0BCAE1}">
  <ds:schemaRefs>
    <ds:schemaRef ds:uri="http://schemas.microsoft.com/office/infopath/2007/PartnerControls"/>
    <ds:schemaRef ds:uri="http://schemas.microsoft.com/office/2006/documentManagement/types"/>
    <ds:schemaRef ds:uri="http://purl.org/dc/elements/1.1/"/>
    <ds:schemaRef ds:uri="http://purl.org/dc/dcmitype/"/>
    <ds:schemaRef ds:uri="http://purl.org/dc/terms/"/>
    <ds:schemaRef ds:uri="8d8bf87b-0620-439c-9cc1-975be6e057a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77E675C-17D4-4EE1-9056-D7B3020A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f87b-0620-439c-9cc1-975be6e0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7247</TotalTime>
  <Words>357</Words>
  <Application>Microsoft Office PowerPoint</Application>
  <PresentationFormat>Custom</PresentationFormat>
  <Paragraphs>120</Paragraphs>
  <Slides>15</Slides>
  <Notes>10</Notes>
  <HiddenSlides>1</HiddenSlides>
  <MMClips>0</MMClips>
  <ScaleCrop>false</ScaleCrop>
  <HeadingPairs>
    <vt:vector size="4" baseType="variant">
      <vt:variant>
        <vt:lpstr>Theme</vt:lpstr>
      </vt:variant>
      <vt:variant>
        <vt:i4>9</vt:i4>
      </vt:variant>
      <vt:variant>
        <vt:lpstr>Slide Titles</vt:lpstr>
      </vt:variant>
      <vt:variant>
        <vt:i4>15</vt:i4>
      </vt:variant>
    </vt:vector>
  </HeadingPairs>
  <TitlesOfParts>
    <vt:vector size="24" baseType="lpstr">
      <vt:lpstr>Brand Mark</vt:lpstr>
      <vt:lpstr>Cover</vt:lpstr>
      <vt:lpstr>Agenda</vt:lpstr>
      <vt:lpstr>Divider</vt:lpstr>
      <vt:lpstr>Quote</vt:lpstr>
      <vt:lpstr>Voice</vt:lpstr>
      <vt:lpstr>Content</vt:lpstr>
      <vt:lpstr>Back Cover</vt:lpstr>
      <vt:lpstr>Slipstream</vt:lpstr>
      <vt:lpstr>PowerPoint Presentation</vt:lpstr>
      <vt:lpstr>PowerPoint Presentation</vt:lpstr>
      <vt:lpstr>Stakeholders</vt:lpstr>
      <vt:lpstr>      Our Vision</vt:lpstr>
      <vt:lpstr>2 Weeks of Training + Project demo  </vt:lpstr>
      <vt:lpstr>Our Journey</vt:lpstr>
      <vt:lpstr>PowerPoint Presentation</vt:lpstr>
      <vt:lpstr>PowerPoint Presentation</vt:lpstr>
      <vt:lpstr>PowerPoint Presentation</vt:lpstr>
      <vt:lpstr>Project Goals</vt:lpstr>
      <vt:lpstr>Our Vision</vt:lpstr>
      <vt:lpstr>Tech Stack</vt:lpstr>
      <vt:lpstr>PowerPoint Presentation</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Akansha</cp:lastModifiedBy>
  <cp:revision>243</cp:revision>
  <dcterms:created xsi:type="dcterms:W3CDTF">2018-11-16T01:56:21Z</dcterms:created>
  <dcterms:modified xsi:type="dcterms:W3CDTF">2021-03-05T09:33:53Z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vaivashi</vt:lpwstr>
  </property>
  <property fmtid="{D5CDD505-2E9C-101B-9397-08002B2CF9AE}" pid="5" name="Jive_VersionGuid">
    <vt:lpwstr>f166cf82-5007-4aeb-b839-2269b5079005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0x0101005B3C05FE7C078A4EBD0AABA0297D5076</vt:lpwstr>
  </property>
</Properties>
</file>