
<file path=[Content_Types].xml><?xml version="1.0" encoding="utf-8"?>
<Types xmlns="http://schemas.openxmlformats.org/package/2006/content-types">
  <Default Extension="emf" ContentType="image/x-emf"/>
  <Default Extension="glb" ContentType="model/gltf.binary"/>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1"/>
  </p:notesMasterIdLst>
  <p:handoutMasterIdLst>
    <p:handoutMasterId r:id="rId12"/>
  </p:handoutMasterIdLst>
  <p:sldIdLst>
    <p:sldId id="261" r:id="rId2"/>
    <p:sldId id="276" r:id="rId3"/>
    <p:sldId id="263" r:id="rId4"/>
    <p:sldId id="265" r:id="rId5"/>
    <p:sldId id="275" r:id="rId6"/>
    <p:sldId id="273" r:id="rId7"/>
    <p:sldId id="277" r:id="rId8"/>
    <p:sldId id="272"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B041"/>
    <a:srgbClr val="75B44C"/>
    <a:srgbClr val="72B347"/>
    <a:srgbClr val="5999D3"/>
    <a:srgbClr val="00589F"/>
    <a:srgbClr val="436FC1"/>
    <a:srgbClr val="A2A4A4"/>
    <a:srgbClr val="254175"/>
    <a:srgbClr val="6D6868"/>
    <a:srgbClr val="0052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6208"/>
  </p:normalViewPr>
  <p:slideViewPr>
    <p:cSldViewPr snapToGrid="0" snapToObjects="1" showGuides="1">
      <p:cViewPr varScale="1">
        <p:scale>
          <a:sx n="82" d="100"/>
          <a:sy n="82" d="100"/>
        </p:scale>
        <p:origin x="470" y="96"/>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C19F29-0330-4DBE-9A5E-7FE2B6010405}" type="doc">
      <dgm:prSet loTypeId="urn:microsoft.com/office/officeart/2005/8/layout/hProcess6" loCatId="process" qsTypeId="urn:microsoft.com/office/officeart/2005/8/quickstyle/3d2" qsCatId="3D" csTypeId="urn:microsoft.com/office/officeart/2005/8/colors/accent6_2" csCatId="accent6" phldr="1"/>
      <dgm:spPr/>
      <dgm:t>
        <a:bodyPr/>
        <a:lstStyle/>
        <a:p>
          <a:endParaRPr lang="en-IN"/>
        </a:p>
      </dgm:t>
    </dgm:pt>
    <dgm:pt modelId="{FD794F46-1A37-4E66-8F9B-FEBD27C29D28}">
      <dgm:prSet phldrT="[Text]"/>
      <dgm:spPr/>
      <dgm:t>
        <a:bodyPr/>
        <a:lstStyle/>
        <a:p>
          <a:r>
            <a:rPr lang="en-US" dirty="0">
              <a:solidFill>
                <a:srgbClr val="72B347"/>
              </a:solidFill>
            </a:rPr>
            <a:t>a</a:t>
          </a:r>
          <a:endParaRPr lang="en-IN" dirty="0">
            <a:solidFill>
              <a:srgbClr val="72B347"/>
            </a:solidFill>
          </a:endParaRPr>
        </a:p>
      </dgm:t>
    </dgm:pt>
    <dgm:pt modelId="{893EC296-810A-4D90-9F67-42AF8B9E728F}" type="parTrans" cxnId="{B22A73A8-D47F-448C-B19E-4392893C0666}">
      <dgm:prSet/>
      <dgm:spPr/>
      <dgm:t>
        <a:bodyPr/>
        <a:lstStyle/>
        <a:p>
          <a:endParaRPr lang="en-IN"/>
        </a:p>
      </dgm:t>
    </dgm:pt>
    <dgm:pt modelId="{5404ADC8-7066-4F5B-958F-9114E4384D7D}" type="sibTrans" cxnId="{B22A73A8-D47F-448C-B19E-4392893C0666}">
      <dgm:prSet/>
      <dgm:spPr/>
      <dgm:t>
        <a:bodyPr/>
        <a:lstStyle/>
        <a:p>
          <a:endParaRPr lang="en-IN"/>
        </a:p>
      </dgm:t>
    </dgm:pt>
    <dgm:pt modelId="{4FB800AE-2F37-4BC6-B187-439AB35F756D}">
      <dgm:prSet phldrT="[Text]" custT="1"/>
      <dgm:spPr/>
      <dgm:t>
        <a:bodyPr/>
        <a:lstStyle/>
        <a:p>
          <a:r>
            <a:rPr lang="en-US" sz="1000" b="1" dirty="0"/>
            <a:t>Business Concern</a:t>
          </a:r>
          <a:endParaRPr lang="en-IN" sz="1000" b="1" dirty="0"/>
        </a:p>
      </dgm:t>
    </dgm:pt>
    <dgm:pt modelId="{A2879E33-1706-49F0-A4F4-5BA967476614}" type="parTrans" cxnId="{0D89E733-4F84-4E75-ACFF-4A02F8D4D96F}">
      <dgm:prSet/>
      <dgm:spPr/>
      <dgm:t>
        <a:bodyPr/>
        <a:lstStyle/>
        <a:p>
          <a:endParaRPr lang="en-IN"/>
        </a:p>
      </dgm:t>
    </dgm:pt>
    <dgm:pt modelId="{9882A237-2C24-4641-A99D-C48F0B017F84}" type="sibTrans" cxnId="{0D89E733-4F84-4E75-ACFF-4A02F8D4D96F}">
      <dgm:prSet/>
      <dgm:spPr/>
      <dgm:t>
        <a:bodyPr/>
        <a:lstStyle/>
        <a:p>
          <a:endParaRPr lang="en-IN"/>
        </a:p>
      </dgm:t>
    </dgm:pt>
    <dgm:pt modelId="{CB411B50-308D-44EB-9AE0-F7C5C57C8A80}">
      <dgm:prSet phldrT="[Text]"/>
      <dgm:spPr/>
      <dgm:t>
        <a:bodyPr/>
        <a:lstStyle/>
        <a:p>
          <a:r>
            <a:rPr lang="en-US" dirty="0">
              <a:solidFill>
                <a:srgbClr val="75B44C"/>
              </a:solidFill>
            </a:rPr>
            <a:t>a</a:t>
          </a:r>
          <a:endParaRPr lang="en-IN" dirty="0">
            <a:solidFill>
              <a:srgbClr val="75B44C"/>
            </a:solidFill>
          </a:endParaRPr>
        </a:p>
      </dgm:t>
    </dgm:pt>
    <dgm:pt modelId="{5376410B-3519-4052-82CA-CF0C2671BFB9}" type="parTrans" cxnId="{975D52BB-DC32-4106-AF1E-E0D4977F0EBA}">
      <dgm:prSet/>
      <dgm:spPr/>
      <dgm:t>
        <a:bodyPr/>
        <a:lstStyle/>
        <a:p>
          <a:endParaRPr lang="en-IN"/>
        </a:p>
      </dgm:t>
    </dgm:pt>
    <dgm:pt modelId="{71002BAB-DD94-4CBF-A5DB-4A67A9D4BD3F}" type="sibTrans" cxnId="{975D52BB-DC32-4106-AF1E-E0D4977F0EBA}">
      <dgm:prSet/>
      <dgm:spPr/>
      <dgm:t>
        <a:bodyPr/>
        <a:lstStyle/>
        <a:p>
          <a:endParaRPr lang="en-IN"/>
        </a:p>
      </dgm:t>
    </dgm:pt>
    <dgm:pt modelId="{D7754D60-5AF7-49A3-88A0-E389B84F80D7}">
      <dgm:prSet phldrT="[Text]"/>
      <dgm:spPr/>
      <dgm:t>
        <a:bodyPr/>
        <a:lstStyle/>
        <a:p>
          <a:r>
            <a:rPr lang="en-US" dirty="0">
              <a:solidFill>
                <a:srgbClr val="6EB041"/>
              </a:solidFill>
            </a:rPr>
            <a:t>a</a:t>
          </a:r>
          <a:endParaRPr lang="en-IN" dirty="0">
            <a:solidFill>
              <a:srgbClr val="6EB041"/>
            </a:solidFill>
          </a:endParaRPr>
        </a:p>
      </dgm:t>
    </dgm:pt>
    <dgm:pt modelId="{0E2C707E-23E4-4A6A-A518-C7A7D1DD2162}" type="parTrans" cxnId="{B8B18330-AA53-4746-9CAB-2F2EC15F88DF}">
      <dgm:prSet/>
      <dgm:spPr/>
      <dgm:t>
        <a:bodyPr/>
        <a:lstStyle/>
        <a:p>
          <a:endParaRPr lang="en-IN"/>
        </a:p>
      </dgm:t>
    </dgm:pt>
    <dgm:pt modelId="{3AD6BCAF-AE2F-480E-9F63-B86A1781C284}" type="sibTrans" cxnId="{B8B18330-AA53-4746-9CAB-2F2EC15F88DF}">
      <dgm:prSet/>
      <dgm:spPr/>
      <dgm:t>
        <a:bodyPr/>
        <a:lstStyle/>
        <a:p>
          <a:endParaRPr lang="en-IN"/>
        </a:p>
      </dgm:t>
    </dgm:pt>
    <dgm:pt modelId="{2943B715-46BC-441D-8DC8-FB5EEA315BE0}">
      <dgm:prSet custT="1"/>
      <dgm:spPr/>
      <dgm:t>
        <a:bodyPr/>
        <a:lstStyle/>
        <a:p>
          <a:r>
            <a:rPr lang="en-US" sz="1000" b="1"/>
            <a:t>Understanding the problem</a:t>
          </a:r>
          <a:endParaRPr lang="en-IN" sz="1000" b="1" dirty="0"/>
        </a:p>
      </dgm:t>
    </dgm:pt>
    <dgm:pt modelId="{3369ACC9-0021-4950-A5F9-7A1FA4647DAB}" type="parTrans" cxnId="{95AE5A13-E8EA-47E8-BEEC-F2C2D016FA82}">
      <dgm:prSet/>
      <dgm:spPr/>
      <dgm:t>
        <a:bodyPr/>
        <a:lstStyle/>
        <a:p>
          <a:endParaRPr lang="en-IN"/>
        </a:p>
      </dgm:t>
    </dgm:pt>
    <dgm:pt modelId="{E01B10B9-CCEF-45D6-A2A8-C55D4E19A6D1}" type="sibTrans" cxnId="{95AE5A13-E8EA-47E8-BEEC-F2C2D016FA82}">
      <dgm:prSet/>
      <dgm:spPr/>
      <dgm:t>
        <a:bodyPr/>
        <a:lstStyle/>
        <a:p>
          <a:endParaRPr lang="en-IN"/>
        </a:p>
      </dgm:t>
    </dgm:pt>
    <dgm:pt modelId="{67498796-ABAD-40A3-B523-88AFB5898787}">
      <dgm:prSet custT="1"/>
      <dgm:spPr/>
      <dgm:t>
        <a:bodyPr/>
        <a:lstStyle/>
        <a:p>
          <a:r>
            <a:rPr lang="en-US" sz="1000" b="1"/>
            <a:t>Data Analysis and Validation/ Exploration</a:t>
          </a:r>
          <a:endParaRPr lang="en-IN" sz="1000" b="1" dirty="0"/>
        </a:p>
      </dgm:t>
    </dgm:pt>
    <dgm:pt modelId="{9323BD24-4587-40FE-85D2-050DF44656A2}" type="parTrans" cxnId="{CE2CEE9F-F8BB-4C39-8B32-2A1FAFBC8F01}">
      <dgm:prSet/>
      <dgm:spPr/>
      <dgm:t>
        <a:bodyPr/>
        <a:lstStyle/>
        <a:p>
          <a:endParaRPr lang="en-IN"/>
        </a:p>
      </dgm:t>
    </dgm:pt>
    <dgm:pt modelId="{E6FB8B3A-D19E-4C9F-90D8-DE5478CE37EC}" type="sibTrans" cxnId="{CE2CEE9F-F8BB-4C39-8B32-2A1FAFBC8F01}">
      <dgm:prSet/>
      <dgm:spPr/>
      <dgm:t>
        <a:bodyPr/>
        <a:lstStyle/>
        <a:p>
          <a:endParaRPr lang="en-IN"/>
        </a:p>
      </dgm:t>
    </dgm:pt>
    <dgm:pt modelId="{CE3E176A-506E-4C03-B951-A408101CC681}">
      <dgm:prSet/>
      <dgm:spPr/>
      <dgm:t>
        <a:bodyPr/>
        <a:lstStyle/>
        <a:p>
          <a:endParaRPr lang="en-IN"/>
        </a:p>
      </dgm:t>
    </dgm:pt>
    <dgm:pt modelId="{63491E66-FA3F-412C-9BA2-3CE6B3942F91}" type="parTrans" cxnId="{7B94204A-769F-4E7E-945A-217E8EBFFA88}">
      <dgm:prSet/>
      <dgm:spPr/>
      <dgm:t>
        <a:bodyPr/>
        <a:lstStyle/>
        <a:p>
          <a:endParaRPr lang="en-IN"/>
        </a:p>
      </dgm:t>
    </dgm:pt>
    <dgm:pt modelId="{C3598F6D-E6D7-4A68-9034-B9B11A4853C2}" type="sibTrans" cxnId="{7B94204A-769F-4E7E-945A-217E8EBFFA88}">
      <dgm:prSet/>
      <dgm:spPr/>
      <dgm:t>
        <a:bodyPr/>
        <a:lstStyle/>
        <a:p>
          <a:endParaRPr lang="en-IN"/>
        </a:p>
      </dgm:t>
    </dgm:pt>
    <dgm:pt modelId="{839F0FCC-6BC1-496E-937C-E0A7CE81A186}">
      <dgm:prSet/>
      <dgm:spPr/>
      <dgm:t>
        <a:bodyPr/>
        <a:lstStyle/>
        <a:p>
          <a:endParaRPr lang="en-IN"/>
        </a:p>
      </dgm:t>
    </dgm:pt>
    <dgm:pt modelId="{C76717E8-59C2-4379-B828-FEABE5AE0435}" type="parTrans" cxnId="{61346BA1-C400-44D7-927C-BAA7B5DDD971}">
      <dgm:prSet/>
      <dgm:spPr/>
      <dgm:t>
        <a:bodyPr/>
        <a:lstStyle/>
        <a:p>
          <a:endParaRPr lang="en-IN"/>
        </a:p>
      </dgm:t>
    </dgm:pt>
    <dgm:pt modelId="{0EE18EB8-6A43-48A5-B4E2-B06B93C1250C}" type="sibTrans" cxnId="{61346BA1-C400-44D7-927C-BAA7B5DDD971}">
      <dgm:prSet/>
      <dgm:spPr/>
      <dgm:t>
        <a:bodyPr/>
        <a:lstStyle/>
        <a:p>
          <a:endParaRPr lang="en-IN"/>
        </a:p>
      </dgm:t>
    </dgm:pt>
    <dgm:pt modelId="{07DF2F24-CF7F-411D-B188-6A080FAF1045}">
      <dgm:prSet custT="1"/>
      <dgm:spPr/>
      <dgm:t>
        <a:bodyPr/>
        <a:lstStyle/>
        <a:p>
          <a:r>
            <a:rPr lang="en-US" sz="1000" b="1"/>
            <a:t>Model Approach and Methodology</a:t>
          </a:r>
          <a:endParaRPr lang="en-IN" sz="1000" b="1" dirty="0"/>
        </a:p>
      </dgm:t>
    </dgm:pt>
    <dgm:pt modelId="{1D232CA6-A994-4BD1-BF26-499780C52553}" type="parTrans" cxnId="{3439D341-737E-4418-9FD2-E39C91DD740A}">
      <dgm:prSet/>
      <dgm:spPr/>
      <dgm:t>
        <a:bodyPr/>
        <a:lstStyle/>
        <a:p>
          <a:endParaRPr lang="en-IN"/>
        </a:p>
      </dgm:t>
    </dgm:pt>
    <dgm:pt modelId="{6DD14BC2-88F1-472D-8801-FACEB5A680EC}" type="sibTrans" cxnId="{3439D341-737E-4418-9FD2-E39C91DD740A}">
      <dgm:prSet/>
      <dgm:spPr/>
      <dgm:t>
        <a:bodyPr/>
        <a:lstStyle/>
        <a:p>
          <a:endParaRPr lang="en-IN"/>
        </a:p>
      </dgm:t>
    </dgm:pt>
    <dgm:pt modelId="{1487E6A8-D550-4B13-8E36-195885F3E556}">
      <dgm:prSet custT="1"/>
      <dgm:spPr/>
      <dgm:t>
        <a:bodyPr/>
        <a:lstStyle/>
        <a:p>
          <a:r>
            <a:rPr lang="en-US" sz="1000" b="1"/>
            <a:t>Insights and Recommendations</a:t>
          </a:r>
          <a:endParaRPr lang="en-IN" sz="1000" b="1" dirty="0"/>
        </a:p>
      </dgm:t>
    </dgm:pt>
    <dgm:pt modelId="{723CB0D5-87BA-4368-AF0C-E17562313B63}" type="parTrans" cxnId="{78313412-B715-4612-8BF4-60BCF3320DF2}">
      <dgm:prSet/>
      <dgm:spPr/>
      <dgm:t>
        <a:bodyPr/>
        <a:lstStyle/>
        <a:p>
          <a:endParaRPr lang="en-IN"/>
        </a:p>
      </dgm:t>
    </dgm:pt>
    <dgm:pt modelId="{5746530A-B9BE-495A-A0FF-71EFD0AAA4A8}" type="sibTrans" cxnId="{78313412-B715-4612-8BF4-60BCF3320DF2}">
      <dgm:prSet/>
      <dgm:spPr/>
      <dgm:t>
        <a:bodyPr/>
        <a:lstStyle/>
        <a:p>
          <a:endParaRPr lang="en-IN"/>
        </a:p>
      </dgm:t>
    </dgm:pt>
    <dgm:pt modelId="{0F3046C7-B5EE-48E3-8585-8DF494270E09}" type="pres">
      <dgm:prSet presAssocID="{CDC19F29-0330-4DBE-9A5E-7FE2B6010405}" presName="theList" presStyleCnt="0">
        <dgm:presLayoutVars>
          <dgm:dir/>
          <dgm:animLvl val="lvl"/>
          <dgm:resizeHandles val="exact"/>
        </dgm:presLayoutVars>
      </dgm:prSet>
      <dgm:spPr/>
    </dgm:pt>
    <dgm:pt modelId="{73975B89-FAFF-478D-A046-263F37ED7A5E}" type="pres">
      <dgm:prSet presAssocID="{FD794F46-1A37-4E66-8F9B-FEBD27C29D28}" presName="compNode" presStyleCnt="0"/>
      <dgm:spPr/>
    </dgm:pt>
    <dgm:pt modelId="{9EF436C8-B7FC-4D11-8A1C-0F3A1690C7CE}" type="pres">
      <dgm:prSet presAssocID="{FD794F46-1A37-4E66-8F9B-FEBD27C29D28}" presName="noGeometry" presStyleCnt="0"/>
      <dgm:spPr/>
    </dgm:pt>
    <dgm:pt modelId="{28D2E39C-DCBF-4FC7-B927-1F28094A9313}" type="pres">
      <dgm:prSet presAssocID="{FD794F46-1A37-4E66-8F9B-FEBD27C29D28}" presName="childTextVisible" presStyleLbl="bgAccFollowNode1" presStyleIdx="0" presStyleCnt="5">
        <dgm:presLayoutVars>
          <dgm:bulletEnabled val="1"/>
        </dgm:presLayoutVars>
      </dgm:prSet>
      <dgm:spPr/>
    </dgm:pt>
    <dgm:pt modelId="{E861792E-EFCF-4287-83BF-15B67395C579}" type="pres">
      <dgm:prSet presAssocID="{FD794F46-1A37-4E66-8F9B-FEBD27C29D28}" presName="childTextHidden" presStyleLbl="bgAccFollowNode1" presStyleIdx="0" presStyleCnt="5"/>
      <dgm:spPr/>
    </dgm:pt>
    <dgm:pt modelId="{6C493D67-0E9E-4C4F-8044-22E8FAD799BE}" type="pres">
      <dgm:prSet presAssocID="{FD794F46-1A37-4E66-8F9B-FEBD27C29D28}" presName="parentText" presStyleLbl="node1" presStyleIdx="0" presStyleCnt="5">
        <dgm:presLayoutVars>
          <dgm:chMax val="1"/>
          <dgm:bulletEnabled val="1"/>
        </dgm:presLayoutVars>
      </dgm:prSet>
      <dgm:spPr/>
    </dgm:pt>
    <dgm:pt modelId="{98A3BC91-0CBF-4014-8ABB-5134CE10B9DB}" type="pres">
      <dgm:prSet presAssocID="{FD794F46-1A37-4E66-8F9B-FEBD27C29D28}" presName="aSpace" presStyleCnt="0"/>
      <dgm:spPr/>
    </dgm:pt>
    <dgm:pt modelId="{58173285-F567-4344-AA78-73DB20D42650}" type="pres">
      <dgm:prSet presAssocID="{CB411B50-308D-44EB-9AE0-F7C5C57C8A80}" presName="compNode" presStyleCnt="0"/>
      <dgm:spPr/>
    </dgm:pt>
    <dgm:pt modelId="{E2296794-2D5B-4400-B9E2-C092C97FFCBC}" type="pres">
      <dgm:prSet presAssocID="{CB411B50-308D-44EB-9AE0-F7C5C57C8A80}" presName="noGeometry" presStyleCnt="0"/>
      <dgm:spPr/>
    </dgm:pt>
    <dgm:pt modelId="{D65E8429-4FAA-492F-ABB3-641BB974EA97}" type="pres">
      <dgm:prSet presAssocID="{CB411B50-308D-44EB-9AE0-F7C5C57C8A80}" presName="childTextVisible" presStyleLbl="bgAccFollowNode1" presStyleIdx="1" presStyleCnt="5">
        <dgm:presLayoutVars>
          <dgm:bulletEnabled val="1"/>
        </dgm:presLayoutVars>
      </dgm:prSet>
      <dgm:spPr/>
    </dgm:pt>
    <dgm:pt modelId="{45175EB4-2AC3-4F90-89E1-CFCC3EAB47B0}" type="pres">
      <dgm:prSet presAssocID="{CB411B50-308D-44EB-9AE0-F7C5C57C8A80}" presName="childTextHidden" presStyleLbl="bgAccFollowNode1" presStyleIdx="1" presStyleCnt="5"/>
      <dgm:spPr/>
    </dgm:pt>
    <dgm:pt modelId="{0A350ED8-7267-44DE-9A44-39A7415A8D6B}" type="pres">
      <dgm:prSet presAssocID="{CB411B50-308D-44EB-9AE0-F7C5C57C8A80}" presName="parentText" presStyleLbl="node1" presStyleIdx="1" presStyleCnt="5">
        <dgm:presLayoutVars>
          <dgm:chMax val="1"/>
          <dgm:bulletEnabled val="1"/>
        </dgm:presLayoutVars>
      </dgm:prSet>
      <dgm:spPr/>
    </dgm:pt>
    <dgm:pt modelId="{27797B39-9660-42AE-99AB-E25D1C66A6B2}" type="pres">
      <dgm:prSet presAssocID="{CB411B50-308D-44EB-9AE0-F7C5C57C8A80}" presName="aSpace" presStyleCnt="0"/>
      <dgm:spPr/>
    </dgm:pt>
    <dgm:pt modelId="{4526E8A0-DC4C-449D-A0CD-FD78F122F1AF}" type="pres">
      <dgm:prSet presAssocID="{D7754D60-5AF7-49A3-88A0-E389B84F80D7}" presName="compNode" presStyleCnt="0"/>
      <dgm:spPr/>
    </dgm:pt>
    <dgm:pt modelId="{AB245490-F700-42BF-B0C1-BC76E6DB3CB7}" type="pres">
      <dgm:prSet presAssocID="{D7754D60-5AF7-49A3-88A0-E389B84F80D7}" presName="noGeometry" presStyleCnt="0"/>
      <dgm:spPr/>
    </dgm:pt>
    <dgm:pt modelId="{DE990B83-2442-4BFC-924E-10868000068B}" type="pres">
      <dgm:prSet presAssocID="{D7754D60-5AF7-49A3-88A0-E389B84F80D7}" presName="childTextVisible" presStyleLbl="bgAccFollowNode1" presStyleIdx="2" presStyleCnt="5">
        <dgm:presLayoutVars>
          <dgm:bulletEnabled val="1"/>
        </dgm:presLayoutVars>
      </dgm:prSet>
      <dgm:spPr/>
    </dgm:pt>
    <dgm:pt modelId="{9E6BF6C1-719A-49BA-BFE3-410F5352D022}" type="pres">
      <dgm:prSet presAssocID="{D7754D60-5AF7-49A3-88A0-E389B84F80D7}" presName="childTextHidden" presStyleLbl="bgAccFollowNode1" presStyleIdx="2" presStyleCnt="5"/>
      <dgm:spPr/>
    </dgm:pt>
    <dgm:pt modelId="{E0474AD8-3CA7-423B-ABCE-9C81823CE077}" type="pres">
      <dgm:prSet presAssocID="{D7754D60-5AF7-49A3-88A0-E389B84F80D7}" presName="parentText" presStyleLbl="node1" presStyleIdx="2" presStyleCnt="5">
        <dgm:presLayoutVars>
          <dgm:chMax val="1"/>
          <dgm:bulletEnabled val="1"/>
        </dgm:presLayoutVars>
      </dgm:prSet>
      <dgm:spPr/>
    </dgm:pt>
    <dgm:pt modelId="{EEF2D3FF-8FF7-4990-8B3D-A514E2F243EA}" type="pres">
      <dgm:prSet presAssocID="{D7754D60-5AF7-49A3-88A0-E389B84F80D7}" presName="aSpace" presStyleCnt="0"/>
      <dgm:spPr/>
    </dgm:pt>
    <dgm:pt modelId="{F081D2A5-687C-423C-898D-77AB20A24EAA}" type="pres">
      <dgm:prSet presAssocID="{CE3E176A-506E-4C03-B951-A408101CC681}" presName="compNode" presStyleCnt="0"/>
      <dgm:spPr/>
    </dgm:pt>
    <dgm:pt modelId="{0C43461F-76E4-40F4-9977-C4C79E288F4D}" type="pres">
      <dgm:prSet presAssocID="{CE3E176A-506E-4C03-B951-A408101CC681}" presName="noGeometry" presStyleCnt="0"/>
      <dgm:spPr/>
    </dgm:pt>
    <dgm:pt modelId="{13D1F0D0-4EB2-470F-BB39-A252EE26688D}" type="pres">
      <dgm:prSet presAssocID="{CE3E176A-506E-4C03-B951-A408101CC681}" presName="childTextVisible" presStyleLbl="bgAccFollowNode1" presStyleIdx="3" presStyleCnt="5">
        <dgm:presLayoutVars>
          <dgm:bulletEnabled val="1"/>
        </dgm:presLayoutVars>
      </dgm:prSet>
      <dgm:spPr/>
    </dgm:pt>
    <dgm:pt modelId="{4ADD495A-BAE5-4FD0-829B-F486448DE662}" type="pres">
      <dgm:prSet presAssocID="{CE3E176A-506E-4C03-B951-A408101CC681}" presName="childTextHidden" presStyleLbl="bgAccFollowNode1" presStyleIdx="3" presStyleCnt="5"/>
      <dgm:spPr/>
    </dgm:pt>
    <dgm:pt modelId="{DC4842B3-BA6C-48A6-A04C-ECA3A139899C}" type="pres">
      <dgm:prSet presAssocID="{CE3E176A-506E-4C03-B951-A408101CC681}" presName="parentText" presStyleLbl="node1" presStyleIdx="3" presStyleCnt="5">
        <dgm:presLayoutVars>
          <dgm:chMax val="1"/>
          <dgm:bulletEnabled val="1"/>
        </dgm:presLayoutVars>
      </dgm:prSet>
      <dgm:spPr/>
    </dgm:pt>
    <dgm:pt modelId="{46134E6F-1D50-416C-A120-03E18051F104}" type="pres">
      <dgm:prSet presAssocID="{CE3E176A-506E-4C03-B951-A408101CC681}" presName="aSpace" presStyleCnt="0"/>
      <dgm:spPr/>
    </dgm:pt>
    <dgm:pt modelId="{3C8E0E85-61D1-401F-A126-762BD8ADB08E}" type="pres">
      <dgm:prSet presAssocID="{839F0FCC-6BC1-496E-937C-E0A7CE81A186}" presName="compNode" presStyleCnt="0"/>
      <dgm:spPr/>
    </dgm:pt>
    <dgm:pt modelId="{BD83D884-21FC-40E3-858B-458CA562AF0E}" type="pres">
      <dgm:prSet presAssocID="{839F0FCC-6BC1-496E-937C-E0A7CE81A186}" presName="noGeometry" presStyleCnt="0"/>
      <dgm:spPr/>
    </dgm:pt>
    <dgm:pt modelId="{51DD785B-6D23-4801-AF48-11C5B35AD6B4}" type="pres">
      <dgm:prSet presAssocID="{839F0FCC-6BC1-496E-937C-E0A7CE81A186}" presName="childTextVisible" presStyleLbl="bgAccFollowNode1" presStyleIdx="4" presStyleCnt="5">
        <dgm:presLayoutVars>
          <dgm:bulletEnabled val="1"/>
        </dgm:presLayoutVars>
      </dgm:prSet>
      <dgm:spPr/>
    </dgm:pt>
    <dgm:pt modelId="{3F46F191-832F-4937-80C2-DF957A085892}" type="pres">
      <dgm:prSet presAssocID="{839F0FCC-6BC1-496E-937C-E0A7CE81A186}" presName="childTextHidden" presStyleLbl="bgAccFollowNode1" presStyleIdx="4" presStyleCnt="5"/>
      <dgm:spPr/>
    </dgm:pt>
    <dgm:pt modelId="{DF811CD3-99BA-4284-B653-7B8A29D7E2FA}" type="pres">
      <dgm:prSet presAssocID="{839F0FCC-6BC1-496E-937C-E0A7CE81A186}" presName="parentText" presStyleLbl="node1" presStyleIdx="4" presStyleCnt="5">
        <dgm:presLayoutVars>
          <dgm:chMax val="1"/>
          <dgm:bulletEnabled val="1"/>
        </dgm:presLayoutVars>
      </dgm:prSet>
      <dgm:spPr/>
    </dgm:pt>
  </dgm:ptLst>
  <dgm:cxnLst>
    <dgm:cxn modelId="{5A3B5F02-BC93-4361-A1C7-BC95DBFFB5AE}" type="presOf" srcId="{4FB800AE-2F37-4BC6-B187-439AB35F756D}" destId="{E861792E-EFCF-4287-83BF-15B67395C579}" srcOrd="1" destOrd="0" presId="urn:microsoft.com/office/officeart/2005/8/layout/hProcess6"/>
    <dgm:cxn modelId="{19E9A50C-D04A-4EF2-A5B7-BCA1FA8F4A9D}" type="presOf" srcId="{2943B715-46BC-441D-8DC8-FB5EEA315BE0}" destId="{45175EB4-2AC3-4F90-89E1-CFCC3EAB47B0}" srcOrd="1" destOrd="0" presId="urn:microsoft.com/office/officeart/2005/8/layout/hProcess6"/>
    <dgm:cxn modelId="{39CC0110-6102-46EB-8E0F-1E5975199928}" type="presOf" srcId="{CE3E176A-506E-4C03-B951-A408101CC681}" destId="{DC4842B3-BA6C-48A6-A04C-ECA3A139899C}" srcOrd="0" destOrd="0" presId="urn:microsoft.com/office/officeart/2005/8/layout/hProcess6"/>
    <dgm:cxn modelId="{3FDD7E11-B7C2-46D7-8C76-59BE03E2EF32}" type="presOf" srcId="{67498796-ABAD-40A3-B523-88AFB5898787}" destId="{9E6BF6C1-719A-49BA-BFE3-410F5352D022}" srcOrd="1" destOrd="0" presId="urn:microsoft.com/office/officeart/2005/8/layout/hProcess6"/>
    <dgm:cxn modelId="{78313412-B715-4612-8BF4-60BCF3320DF2}" srcId="{839F0FCC-6BC1-496E-937C-E0A7CE81A186}" destId="{1487E6A8-D550-4B13-8E36-195885F3E556}" srcOrd="0" destOrd="0" parTransId="{723CB0D5-87BA-4368-AF0C-E17562313B63}" sibTransId="{5746530A-B9BE-495A-A0FF-71EFD0AAA4A8}"/>
    <dgm:cxn modelId="{95AE5A13-E8EA-47E8-BEEC-F2C2D016FA82}" srcId="{CB411B50-308D-44EB-9AE0-F7C5C57C8A80}" destId="{2943B715-46BC-441D-8DC8-FB5EEA315BE0}" srcOrd="0" destOrd="0" parTransId="{3369ACC9-0021-4950-A5F9-7A1FA4647DAB}" sibTransId="{E01B10B9-CCEF-45D6-A2A8-C55D4E19A6D1}"/>
    <dgm:cxn modelId="{F99D951D-F3AA-461A-887C-4061EEA6196E}" type="presOf" srcId="{67498796-ABAD-40A3-B523-88AFB5898787}" destId="{DE990B83-2442-4BFC-924E-10868000068B}" srcOrd="0" destOrd="0" presId="urn:microsoft.com/office/officeart/2005/8/layout/hProcess6"/>
    <dgm:cxn modelId="{9F801D22-5C73-4F3A-8654-B439D957A6EF}" type="presOf" srcId="{D7754D60-5AF7-49A3-88A0-E389B84F80D7}" destId="{E0474AD8-3CA7-423B-ABCE-9C81823CE077}" srcOrd="0" destOrd="0" presId="urn:microsoft.com/office/officeart/2005/8/layout/hProcess6"/>
    <dgm:cxn modelId="{B8B18330-AA53-4746-9CAB-2F2EC15F88DF}" srcId="{CDC19F29-0330-4DBE-9A5E-7FE2B6010405}" destId="{D7754D60-5AF7-49A3-88A0-E389B84F80D7}" srcOrd="2" destOrd="0" parTransId="{0E2C707E-23E4-4A6A-A518-C7A7D1DD2162}" sibTransId="{3AD6BCAF-AE2F-480E-9F63-B86A1781C284}"/>
    <dgm:cxn modelId="{0D89E733-4F84-4E75-ACFF-4A02F8D4D96F}" srcId="{FD794F46-1A37-4E66-8F9B-FEBD27C29D28}" destId="{4FB800AE-2F37-4BC6-B187-439AB35F756D}" srcOrd="0" destOrd="0" parTransId="{A2879E33-1706-49F0-A4F4-5BA967476614}" sibTransId="{9882A237-2C24-4641-A99D-C48F0B017F84}"/>
    <dgm:cxn modelId="{82ECDD3A-8A7D-486C-8DF7-3C0BAF69F301}" type="presOf" srcId="{1487E6A8-D550-4B13-8E36-195885F3E556}" destId="{3F46F191-832F-4937-80C2-DF957A085892}" srcOrd="1" destOrd="0" presId="urn:microsoft.com/office/officeart/2005/8/layout/hProcess6"/>
    <dgm:cxn modelId="{AD0E595C-B1C3-4D59-96E6-000FAA97A9FF}" type="presOf" srcId="{07DF2F24-CF7F-411D-B188-6A080FAF1045}" destId="{13D1F0D0-4EB2-470F-BB39-A252EE26688D}" srcOrd="0" destOrd="0" presId="urn:microsoft.com/office/officeart/2005/8/layout/hProcess6"/>
    <dgm:cxn modelId="{3439D341-737E-4418-9FD2-E39C91DD740A}" srcId="{CE3E176A-506E-4C03-B951-A408101CC681}" destId="{07DF2F24-CF7F-411D-B188-6A080FAF1045}" srcOrd="0" destOrd="0" parTransId="{1D232CA6-A994-4BD1-BF26-499780C52553}" sibTransId="{6DD14BC2-88F1-472D-8801-FACEB5A680EC}"/>
    <dgm:cxn modelId="{7B94204A-769F-4E7E-945A-217E8EBFFA88}" srcId="{CDC19F29-0330-4DBE-9A5E-7FE2B6010405}" destId="{CE3E176A-506E-4C03-B951-A408101CC681}" srcOrd="3" destOrd="0" parTransId="{63491E66-FA3F-412C-9BA2-3CE6B3942F91}" sibTransId="{C3598F6D-E6D7-4A68-9034-B9B11A4853C2}"/>
    <dgm:cxn modelId="{FF267652-B222-46D5-9FC1-16226E83ED77}" type="presOf" srcId="{07DF2F24-CF7F-411D-B188-6A080FAF1045}" destId="{4ADD495A-BAE5-4FD0-829B-F486448DE662}" srcOrd="1" destOrd="0" presId="urn:microsoft.com/office/officeart/2005/8/layout/hProcess6"/>
    <dgm:cxn modelId="{8689E18D-D018-4EF9-9241-BBB3CAD37B7E}" type="presOf" srcId="{1487E6A8-D550-4B13-8E36-195885F3E556}" destId="{51DD785B-6D23-4801-AF48-11C5B35AD6B4}" srcOrd="0" destOrd="0" presId="urn:microsoft.com/office/officeart/2005/8/layout/hProcess6"/>
    <dgm:cxn modelId="{C6E9409A-B233-4996-8910-43279F448B3F}" type="presOf" srcId="{4FB800AE-2F37-4BC6-B187-439AB35F756D}" destId="{28D2E39C-DCBF-4FC7-B927-1F28094A9313}" srcOrd="0" destOrd="0" presId="urn:microsoft.com/office/officeart/2005/8/layout/hProcess6"/>
    <dgm:cxn modelId="{CE2CEE9F-F8BB-4C39-8B32-2A1FAFBC8F01}" srcId="{D7754D60-5AF7-49A3-88A0-E389B84F80D7}" destId="{67498796-ABAD-40A3-B523-88AFB5898787}" srcOrd="0" destOrd="0" parTransId="{9323BD24-4587-40FE-85D2-050DF44656A2}" sibTransId="{E6FB8B3A-D19E-4C9F-90D8-DE5478CE37EC}"/>
    <dgm:cxn modelId="{61346BA1-C400-44D7-927C-BAA7B5DDD971}" srcId="{CDC19F29-0330-4DBE-9A5E-7FE2B6010405}" destId="{839F0FCC-6BC1-496E-937C-E0A7CE81A186}" srcOrd="4" destOrd="0" parTransId="{C76717E8-59C2-4379-B828-FEABE5AE0435}" sibTransId="{0EE18EB8-6A43-48A5-B4E2-B06B93C1250C}"/>
    <dgm:cxn modelId="{B22A73A8-D47F-448C-B19E-4392893C0666}" srcId="{CDC19F29-0330-4DBE-9A5E-7FE2B6010405}" destId="{FD794F46-1A37-4E66-8F9B-FEBD27C29D28}" srcOrd="0" destOrd="0" parTransId="{893EC296-810A-4D90-9F67-42AF8B9E728F}" sibTransId="{5404ADC8-7066-4F5B-958F-9114E4384D7D}"/>
    <dgm:cxn modelId="{502692B4-D748-43AC-B9E8-25A69A54F25E}" type="presOf" srcId="{CDC19F29-0330-4DBE-9A5E-7FE2B6010405}" destId="{0F3046C7-B5EE-48E3-8585-8DF494270E09}" srcOrd="0" destOrd="0" presId="urn:microsoft.com/office/officeart/2005/8/layout/hProcess6"/>
    <dgm:cxn modelId="{975D52BB-DC32-4106-AF1E-E0D4977F0EBA}" srcId="{CDC19F29-0330-4DBE-9A5E-7FE2B6010405}" destId="{CB411B50-308D-44EB-9AE0-F7C5C57C8A80}" srcOrd="1" destOrd="0" parTransId="{5376410B-3519-4052-82CA-CF0C2671BFB9}" sibTransId="{71002BAB-DD94-4CBF-A5DB-4A67A9D4BD3F}"/>
    <dgm:cxn modelId="{C2F512C1-3F5A-4F47-8304-AC98ABBD225E}" type="presOf" srcId="{FD794F46-1A37-4E66-8F9B-FEBD27C29D28}" destId="{6C493D67-0E9E-4C4F-8044-22E8FAD799BE}" srcOrd="0" destOrd="0" presId="urn:microsoft.com/office/officeart/2005/8/layout/hProcess6"/>
    <dgm:cxn modelId="{1DBB62EE-0C60-4F2D-8330-2F32C1A64861}" type="presOf" srcId="{839F0FCC-6BC1-496E-937C-E0A7CE81A186}" destId="{DF811CD3-99BA-4284-B653-7B8A29D7E2FA}" srcOrd="0" destOrd="0" presId="urn:microsoft.com/office/officeart/2005/8/layout/hProcess6"/>
    <dgm:cxn modelId="{1D17F5FC-443E-444E-8DB8-191D4E8FDB1B}" type="presOf" srcId="{2943B715-46BC-441D-8DC8-FB5EEA315BE0}" destId="{D65E8429-4FAA-492F-ABB3-641BB974EA97}" srcOrd="0" destOrd="0" presId="urn:microsoft.com/office/officeart/2005/8/layout/hProcess6"/>
    <dgm:cxn modelId="{7870FFFF-9DBB-42CD-B363-2290AA91FC96}" type="presOf" srcId="{CB411B50-308D-44EB-9AE0-F7C5C57C8A80}" destId="{0A350ED8-7267-44DE-9A44-39A7415A8D6B}" srcOrd="0" destOrd="0" presId="urn:microsoft.com/office/officeart/2005/8/layout/hProcess6"/>
    <dgm:cxn modelId="{C2092E62-0525-46F0-BB9B-49E7148A11F1}" type="presParOf" srcId="{0F3046C7-B5EE-48E3-8585-8DF494270E09}" destId="{73975B89-FAFF-478D-A046-263F37ED7A5E}" srcOrd="0" destOrd="0" presId="urn:microsoft.com/office/officeart/2005/8/layout/hProcess6"/>
    <dgm:cxn modelId="{2CDFFABD-7FF8-4740-8DEC-3D7D55D355F0}" type="presParOf" srcId="{73975B89-FAFF-478D-A046-263F37ED7A5E}" destId="{9EF436C8-B7FC-4D11-8A1C-0F3A1690C7CE}" srcOrd="0" destOrd="0" presId="urn:microsoft.com/office/officeart/2005/8/layout/hProcess6"/>
    <dgm:cxn modelId="{8F33402A-607C-4B74-A23E-B4D9A5375180}" type="presParOf" srcId="{73975B89-FAFF-478D-A046-263F37ED7A5E}" destId="{28D2E39C-DCBF-4FC7-B927-1F28094A9313}" srcOrd="1" destOrd="0" presId="urn:microsoft.com/office/officeart/2005/8/layout/hProcess6"/>
    <dgm:cxn modelId="{8BE91876-F708-4C69-9E4B-B9F34382CD9E}" type="presParOf" srcId="{73975B89-FAFF-478D-A046-263F37ED7A5E}" destId="{E861792E-EFCF-4287-83BF-15B67395C579}" srcOrd="2" destOrd="0" presId="urn:microsoft.com/office/officeart/2005/8/layout/hProcess6"/>
    <dgm:cxn modelId="{A3DC544D-8F6E-4F0F-A0C7-87D87B33341F}" type="presParOf" srcId="{73975B89-FAFF-478D-A046-263F37ED7A5E}" destId="{6C493D67-0E9E-4C4F-8044-22E8FAD799BE}" srcOrd="3" destOrd="0" presId="urn:microsoft.com/office/officeart/2005/8/layout/hProcess6"/>
    <dgm:cxn modelId="{BAAC754C-257F-4218-A6FD-8C26F5DE13BB}" type="presParOf" srcId="{0F3046C7-B5EE-48E3-8585-8DF494270E09}" destId="{98A3BC91-0CBF-4014-8ABB-5134CE10B9DB}" srcOrd="1" destOrd="0" presId="urn:microsoft.com/office/officeart/2005/8/layout/hProcess6"/>
    <dgm:cxn modelId="{92AFE840-4D03-4BAF-BCB1-8887A84C4421}" type="presParOf" srcId="{0F3046C7-B5EE-48E3-8585-8DF494270E09}" destId="{58173285-F567-4344-AA78-73DB20D42650}" srcOrd="2" destOrd="0" presId="urn:microsoft.com/office/officeart/2005/8/layout/hProcess6"/>
    <dgm:cxn modelId="{6B353464-8168-432E-9810-060952BD515D}" type="presParOf" srcId="{58173285-F567-4344-AA78-73DB20D42650}" destId="{E2296794-2D5B-4400-B9E2-C092C97FFCBC}" srcOrd="0" destOrd="0" presId="urn:microsoft.com/office/officeart/2005/8/layout/hProcess6"/>
    <dgm:cxn modelId="{1A996B91-DCF3-48FD-84C7-BE37B40254FC}" type="presParOf" srcId="{58173285-F567-4344-AA78-73DB20D42650}" destId="{D65E8429-4FAA-492F-ABB3-641BB974EA97}" srcOrd="1" destOrd="0" presId="urn:microsoft.com/office/officeart/2005/8/layout/hProcess6"/>
    <dgm:cxn modelId="{7C0F0F0C-5E37-445F-9C1B-C8576384AF50}" type="presParOf" srcId="{58173285-F567-4344-AA78-73DB20D42650}" destId="{45175EB4-2AC3-4F90-89E1-CFCC3EAB47B0}" srcOrd="2" destOrd="0" presId="urn:microsoft.com/office/officeart/2005/8/layout/hProcess6"/>
    <dgm:cxn modelId="{3141142F-956A-431E-B721-56C348BB3F8A}" type="presParOf" srcId="{58173285-F567-4344-AA78-73DB20D42650}" destId="{0A350ED8-7267-44DE-9A44-39A7415A8D6B}" srcOrd="3" destOrd="0" presId="urn:microsoft.com/office/officeart/2005/8/layout/hProcess6"/>
    <dgm:cxn modelId="{FAB57616-65DB-41B9-B0FA-DB77329B2C03}" type="presParOf" srcId="{0F3046C7-B5EE-48E3-8585-8DF494270E09}" destId="{27797B39-9660-42AE-99AB-E25D1C66A6B2}" srcOrd="3" destOrd="0" presId="urn:microsoft.com/office/officeart/2005/8/layout/hProcess6"/>
    <dgm:cxn modelId="{F4174818-086D-4AE2-87FC-0EC1BAC1469D}" type="presParOf" srcId="{0F3046C7-B5EE-48E3-8585-8DF494270E09}" destId="{4526E8A0-DC4C-449D-A0CD-FD78F122F1AF}" srcOrd="4" destOrd="0" presId="urn:microsoft.com/office/officeart/2005/8/layout/hProcess6"/>
    <dgm:cxn modelId="{A13E324A-9C9B-4DF1-958E-96BF8913C608}" type="presParOf" srcId="{4526E8A0-DC4C-449D-A0CD-FD78F122F1AF}" destId="{AB245490-F700-42BF-B0C1-BC76E6DB3CB7}" srcOrd="0" destOrd="0" presId="urn:microsoft.com/office/officeart/2005/8/layout/hProcess6"/>
    <dgm:cxn modelId="{CFC95579-3AF3-49A4-ADBA-B46130288C56}" type="presParOf" srcId="{4526E8A0-DC4C-449D-A0CD-FD78F122F1AF}" destId="{DE990B83-2442-4BFC-924E-10868000068B}" srcOrd="1" destOrd="0" presId="urn:microsoft.com/office/officeart/2005/8/layout/hProcess6"/>
    <dgm:cxn modelId="{87FD9AE8-7CB5-40D2-A5CB-9D1A954256B2}" type="presParOf" srcId="{4526E8A0-DC4C-449D-A0CD-FD78F122F1AF}" destId="{9E6BF6C1-719A-49BA-BFE3-410F5352D022}" srcOrd="2" destOrd="0" presId="urn:microsoft.com/office/officeart/2005/8/layout/hProcess6"/>
    <dgm:cxn modelId="{D901DDAB-2716-4CA0-B9B9-0C5BECA5F610}" type="presParOf" srcId="{4526E8A0-DC4C-449D-A0CD-FD78F122F1AF}" destId="{E0474AD8-3CA7-423B-ABCE-9C81823CE077}" srcOrd="3" destOrd="0" presId="urn:microsoft.com/office/officeart/2005/8/layout/hProcess6"/>
    <dgm:cxn modelId="{88065959-A754-4A21-B220-AAD643E721FD}" type="presParOf" srcId="{0F3046C7-B5EE-48E3-8585-8DF494270E09}" destId="{EEF2D3FF-8FF7-4990-8B3D-A514E2F243EA}" srcOrd="5" destOrd="0" presId="urn:microsoft.com/office/officeart/2005/8/layout/hProcess6"/>
    <dgm:cxn modelId="{B7BA60AB-54A8-45D6-B7C7-04B557C3E2C0}" type="presParOf" srcId="{0F3046C7-B5EE-48E3-8585-8DF494270E09}" destId="{F081D2A5-687C-423C-898D-77AB20A24EAA}" srcOrd="6" destOrd="0" presId="urn:microsoft.com/office/officeart/2005/8/layout/hProcess6"/>
    <dgm:cxn modelId="{7D725589-A4BE-490E-834F-DB8016137EEC}" type="presParOf" srcId="{F081D2A5-687C-423C-898D-77AB20A24EAA}" destId="{0C43461F-76E4-40F4-9977-C4C79E288F4D}" srcOrd="0" destOrd="0" presId="urn:microsoft.com/office/officeart/2005/8/layout/hProcess6"/>
    <dgm:cxn modelId="{48906958-C98A-4B5F-8740-8A4252DB58AA}" type="presParOf" srcId="{F081D2A5-687C-423C-898D-77AB20A24EAA}" destId="{13D1F0D0-4EB2-470F-BB39-A252EE26688D}" srcOrd="1" destOrd="0" presId="urn:microsoft.com/office/officeart/2005/8/layout/hProcess6"/>
    <dgm:cxn modelId="{6BFC5B3B-FB0A-459D-B5E1-863945E609DF}" type="presParOf" srcId="{F081D2A5-687C-423C-898D-77AB20A24EAA}" destId="{4ADD495A-BAE5-4FD0-829B-F486448DE662}" srcOrd="2" destOrd="0" presId="urn:microsoft.com/office/officeart/2005/8/layout/hProcess6"/>
    <dgm:cxn modelId="{F15200F3-6281-4CE6-A97B-D84AE1327655}" type="presParOf" srcId="{F081D2A5-687C-423C-898D-77AB20A24EAA}" destId="{DC4842B3-BA6C-48A6-A04C-ECA3A139899C}" srcOrd="3" destOrd="0" presId="urn:microsoft.com/office/officeart/2005/8/layout/hProcess6"/>
    <dgm:cxn modelId="{17676C0E-47CF-4660-B1C4-5E669E1D9A81}" type="presParOf" srcId="{0F3046C7-B5EE-48E3-8585-8DF494270E09}" destId="{46134E6F-1D50-416C-A120-03E18051F104}" srcOrd="7" destOrd="0" presId="urn:microsoft.com/office/officeart/2005/8/layout/hProcess6"/>
    <dgm:cxn modelId="{1E245D68-5F6B-4F46-8A09-2B77B09B043B}" type="presParOf" srcId="{0F3046C7-B5EE-48E3-8585-8DF494270E09}" destId="{3C8E0E85-61D1-401F-A126-762BD8ADB08E}" srcOrd="8" destOrd="0" presId="urn:microsoft.com/office/officeart/2005/8/layout/hProcess6"/>
    <dgm:cxn modelId="{B0265D4E-2DDD-4DA9-A1AE-037DEA60643A}" type="presParOf" srcId="{3C8E0E85-61D1-401F-A126-762BD8ADB08E}" destId="{BD83D884-21FC-40E3-858B-458CA562AF0E}" srcOrd="0" destOrd="0" presId="urn:microsoft.com/office/officeart/2005/8/layout/hProcess6"/>
    <dgm:cxn modelId="{0F8FA2E3-A938-4086-BF26-B4D2820479FF}" type="presParOf" srcId="{3C8E0E85-61D1-401F-A126-762BD8ADB08E}" destId="{51DD785B-6D23-4801-AF48-11C5B35AD6B4}" srcOrd="1" destOrd="0" presId="urn:microsoft.com/office/officeart/2005/8/layout/hProcess6"/>
    <dgm:cxn modelId="{62FD0F5C-F50B-49D6-B1BF-C8FFF34E8613}" type="presParOf" srcId="{3C8E0E85-61D1-401F-A126-762BD8ADB08E}" destId="{3F46F191-832F-4937-80C2-DF957A085892}" srcOrd="2" destOrd="0" presId="urn:microsoft.com/office/officeart/2005/8/layout/hProcess6"/>
    <dgm:cxn modelId="{F8C471A5-9CBC-4057-8D4B-9AC1737CBD9C}" type="presParOf" srcId="{3C8E0E85-61D1-401F-A126-762BD8ADB08E}" destId="{DF811CD3-99BA-4284-B653-7B8A29D7E2F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AF02E6-65C2-4719-822C-AF2B5332B2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DB46AA3-4352-4D1C-B843-E27CA4FAADFD}">
      <dgm:prSet custT="1"/>
      <dgm:spPr/>
      <dgm:t>
        <a:bodyPr/>
        <a:lstStyle/>
        <a:p>
          <a:pPr algn="just"/>
          <a:r>
            <a:rPr lang="en-IN" sz="1400" b="1" dirty="0"/>
            <a:t>Business Problem</a:t>
          </a:r>
          <a:r>
            <a:rPr lang="en-IN" sz="1400" dirty="0"/>
            <a:t> </a:t>
          </a:r>
          <a:r>
            <a:rPr lang="en-IN" sz="1400" dirty="0">
              <a:sym typeface="Wingdings" panose="05000000000000000000" pitchFamily="2" charset="2"/>
            </a:rPr>
            <a:t> </a:t>
          </a:r>
          <a:r>
            <a:rPr lang="en-IN" sz="1400" dirty="0"/>
            <a:t>Money plays a major role in this domain, because sometime treatment becomes super costly and if any individual is not covered under the insurance, then it will become a tough financial situation for that individual. The companies in the medical insurance also want to reduce their risk by optimizing the insurance cost, because we all know a healthy body is in the hand of the individual only. If individual eat healthy and do proper exercise the chance of getting ill is drastically reduced. </a:t>
          </a:r>
          <a:endParaRPr lang="en-US" sz="1400" dirty="0"/>
        </a:p>
      </dgm:t>
    </dgm:pt>
    <dgm:pt modelId="{EBF4DEE2-D186-4171-8279-3588A16BABCE}" type="parTrans" cxnId="{B7AEA5A4-E450-487D-A76A-63B6FD207B55}">
      <dgm:prSet/>
      <dgm:spPr/>
      <dgm:t>
        <a:bodyPr/>
        <a:lstStyle/>
        <a:p>
          <a:endParaRPr lang="en-US"/>
        </a:p>
      </dgm:t>
    </dgm:pt>
    <dgm:pt modelId="{84F1E5F7-8EB7-4261-BEB8-8CFFB78E49F3}" type="sibTrans" cxnId="{B7AEA5A4-E450-487D-A76A-63B6FD207B55}">
      <dgm:prSet/>
      <dgm:spPr/>
      <dgm:t>
        <a:bodyPr/>
        <a:lstStyle/>
        <a:p>
          <a:endParaRPr lang="en-US"/>
        </a:p>
      </dgm:t>
    </dgm:pt>
    <dgm:pt modelId="{EAA18220-D607-45DF-9807-12C273A7F817}">
      <dgm:prSet custT="1"/>
      <dgm:spPr/>
      <dgm:t>
        <a:bodyPr/>
        <a:lstStyle/>
        <a:p>
          <a:r>
            <a:rPr lang="en-IN" sz="1400" b="1" dirty="0"/>
            <a:t>Objective</a:t>
          </a:r>
          <a:r>
            <a:rPr lang="en-IN" sz="1400" dirty="0"/>
            <a:t> </a:t>
          </a:r>
          <a:r>
            <a:rPr lang="en-IN" sz="1400" dirty="0">
              <a:sym typeface="Wingdings" panose="05000000000000000000" pitchFamily="2" charset="2"/>
            </a:rPr>
            <a:t></a:t>
          </a:r>
          <a:r>
            <a:rPr lang="en-IN" sz="1400" dirty="0"/>
            <a:t> To build a model, using data that provide the optimum insurance cost for an individual. </a:t>
          </a:r>
          <a:endParaRPr lang="en-US" sz="1400" dirty="0"/>
        </a:p>
      </dgm:t>
    </dgm:pt>
    <dgm:pt modelId="{B54F6E03-60BA-4308-B202-AC1F4FC214F6}" type="parTrans" cxnId="{1002B0DA-6528-4AFA-8125-8B8366DA3834}">
      <dgm:prSet/>
      <dgm:spPr/>
      <dgm:t>
        <a:bodyPr/>
        <a:lstStyle/>
        <a:p>
          <a:endParaRPr lang="en-US"/>
        </a:p>
      </dgm:t>
    </dgm:pt>
    <dgm:pt modelId="{CCF97D0B-7BF8-420A-8DC9-4220FC424AA6}" type="sibTrans" cxnId="{1002B0DA-6528-4AFA-8125-8B8366DA3834}">
      <dgm:prSet/>
      <dgm:spPr/>
      <dgm:t>
        <a:bodyPr/>
        <a:lstStyle/>
        <a:p>
          <a:endParaRPr lang="en-US"/>
        </a:p>
      </dgm:t>
    </dgm:pt>
    <dgm:pt modelId="{D243D277-3C47-46B4-AB12-4431E62F6790}">
      <dgm:prSet custT="1"/>
      <dgm:spPr/>
      <dgm:t>
        <a:bodyPr/>
        <a:lstStyle/>
        <a:p>
          <a:r>
            <a:rPr lang="en-IN" sz="1400" b="1" dirty="0"/>
            <a:t>Tools used</a:t>
          </a:r>
          <a:r>
            <a:rPr lang="en-IN" sz="1400" dirty="0">
              <a:sym typeface="Wingdings" panose="05000000000000000000" pitchFamily="2" charset="2"/>
            </a:rPr>
            <a:t></a:t>
          </a:r>
          <a:r>
            <a:rPr lang="en-IN" sz="1400" dirty="0"/>
            <a:t> Python &amp; Tableau</a:t>
          </a:r>
          <a:endParaRPr lang="en-US" sz="1400" dirty="0"/>
        </a:p>
      </dgm:t>
    </dgm:pt>
    <dgm:pt modelId="{DE5C9153-E31D-4FE6-ADB7-A53556154D60}" type="parTrans" cxnId="{B55FA231-F92B-4C9D-B7DE-78BE6FED6E79}">
      <dgm:prSet/>
      <dgm:spPr/>
      <dgm:t>
        <a:bodyPr/>
        <a:lstStyle/>
        <a:p>
          <a:endParaRPr lang="en-US"/>
        </a:p>
      </dgm:t>
    </dgm:pt>
    <dgm:pt modelId="{2A958666-60C0-404E-99DC-623A3A50E8FE}" type="sibTrans" cxnId="{B55FA231-F92B-4C9D-B7DE-78BE6FED6E79}">
      <dgm:prSet/>
      <dgm:spPr/>
      <dgm:t>
        <a:bodyPr/>
        <a:lstStyle/>
        <a:p>
          <a:endParaRPr lang="en-US"/>
        </a:p>
      </dgm:t>
    </dgm:pt>
    <dgm:pt modelId="{03D844FE-A030-4EA4-9A15-AB91AC44BF66}" type="pres">
      <dgm:prSet presAssocID="{A2AF02E6-65C2-4719-822C-AF2B5332B25C}" presName="linear" presStyleCnt="0">
        <dgm:presLayoutVars>
          <dgm:animLvl val="lvl"/>
          <dgm:resizeHandles val="exact"/>
        </dgm:presLayoutVars>
      </dgm:prSet>
      <dgm:spPr/>
    </dgm:pt>
    <dgm:pt modelId="{DFE3D068-FC9B-4679-AB9A-6360B7417FB2}" type="pres">
      <dgm:prSet presAssocID="{8DB46AA3-4352-4D1C-B843-E27CA4FAADFD}" presName="parentText" presStyleLbl="node1" presStyleIdx="0" presStyleCnt="3" custScaleY="129757">
        <dgm:presLayoutVars>
          <dgm:chMax val="0"/>
          <dgm:bulletEnabled val="1"/>
        </dgm:presLayoutVars>
      </dgm:prSet>
      <dgm:spPr/>
    </dgm:pt>
    <dgm:pt modelId="{5A9A8986-F7E0-486C-B5E5-8826E2FF70C7}" type="pres">
      <dgm:prSet presAssocID="{84F1E5F7-8EB7-4261-BEB8-8CFFB78E49F3}" presName="spacer" presStyleCnt="0"/>
      <dgm:spPr/>
    </dgm:pt>
    <dgm:pt modelId="{54D89FD7-8093-43D8-BA97-EDCC6360C9FF}" type="pres">
      <dgm:prSet presAssocID="{EAA18220-D607-45DF-9807-12C273A7F817}" presName="parentText" presStyleLbl="node1" presStyleIdx="1" presStyleCnt="3">
        <dgm:presLayoutVars>
          <dgm:chMax val="0"/>
          <dgm:bulletEnabled val="1"/>
        </dgm:presLayoutVars>
      </dgm:prSet>
      <dgm:spPr/>
    </dgm:pt>
    <dgm:pt modelId="{99964BD0-47CD-4D17-B5B9-FCA59C22385C}" type="pres">
      <dgm:prSet presAssocID="{CCF97D0B-7BF8-420A-8DC9-4220FC424AA6}" presName="spacer" presStyleCnt="0"/>
      <dgm:spPr/>
    </dgm:pt>
    <dgm:pt modelId="{4E983D7F-FE22-4791-B0BC-0335305F82EF}" type="pres">
      <dgm:prSet presAssocID="{D243D277-3C47-46B4-AB12-4431E62F6790}" presName="parentText" presStyleLbl="node1" presStyleIdx="2" presStyleCnt="3">
        <dgm:presLayoutVars>
          <dgm:chMax val="0"/>
          <dgm:bulletEnabled val="1"/>
        </dgm:presLayoutVars>
      </dgm:prSet>
      <dgm:spPr/>
    </dgm:pt>
  </dgm:ptLst>
  <dgm:cxnLst>
    <dgm:cxn modelId="{B55FA231-F92B-4C9D-B7DE-78BE6FED6E79}" srcId="{A2AF02E6-65C2-4719-822C-AF2B5332B25C}" destId="{D243D277-3C47-46B4-AB12-4431E62F6790}" srcOrd="2" destOrd="0" parTransId="{DE5C9153-E31D-4FE6-ADB7-A53556154D60}" sibTransId="{2A958666-60C0-404E-99DC-623A3A50E8FE}"/>
    <dgm:cxn modelId="{7BB3EC5E-F365-400B-A882-D8FC9312826C}" type="presOf" srcId="{A2AF02E6-65C2-4719-822C-AF2B5332B25C}" destId="{03D844FE-A030-4EA4-9A15-AB91AC44BF66}" srcOrd="0" destOrd="0" presId="urn:microsoft.com/office/officeart/2005/8/layout/vList2"/>
    <dgm:cxn modelId="{1CFF5777-312E-45E7-8199-1AA64374A294}" type="presOf" srcId="{D243D277-3C47-46B4-AB12-4431E62F6790}" destId="{4E983D7F-FE22-4791-B0BC-0335305F82EF}" srcOrd="0" destOrd="0" presId="urn:microsoft.com/office/officeart/2005/8/layout/vList2"/>
    <dgm:cxn modelId="{EDEE1D86-F23A-4330-948C-3BCF3AB3F7D2}" type="presOf" srcId="{8DB46AA3-4352-4D1C-B843-E27CA4FAADFD}" destId="{DFE3D068-FC9B-4679-AB9A-6360B7417FB2}" srcOrd="0" destOrd="0" presId="urn:microsoft.com/office/officeart/2005/8/layout/vList2"/>
    <dgm:cxn modelId="{B7AEA5A4-E450-487D-A76A-63B6FD207B55}" srcId="{A2AF02E6-65C2-4719-822C-AF2B5332B25C}" destId="{8DB46AA3-4352-4D1C-B843-E27CA4FAADFD}" srcOrd="0" destOrd="0" parTransId="{EBF4DEE2-D186-4171-8279-3588A16BABCE}" sibTransId="{84F1E5F7-8EB7-4261-BEB8-8CFFB78E49F3}"/>
    <dgm:cxn modelId="{17B0BFA7-E76A-44B6-BDBF-5F44E9DBBE8F}" type="presOf" srcId="{EAA18220-D607-45DF-9807-12C273A7F817}" destId="{54D89FD7-8093-43D8-BA97-EDCC6360C9FF}" srcOrd="0" destOrd="0" presId="urn:microsoft.com/office/officeart/2005/8/layout/vList2"/>
    <dgm:cxn modelId="{1002B0DA-6528-4AFA-8125-8B8366DA3834}" srcId="{A2AF02E6-65C2-4719-822C-AF2B5332B25C}" destId="{EAA18220-D607-45DF-9807-12C273A7F817}" srcOrd="1" destOrd="0" parTransId="{B54F6E03-60BA-4308-B202-AC1F4FC214F6}" sibTransId="{CCF97D0B-7BF8-420A-8DC9-4220FC424AA6}"/>
    <dgm:cxn modelId="{E93EF5BF-8BBF-4D1C-B662-F922FDC9278E}" type="presParOf" srcId="{03D844FE-A030-4EA4-9A15-AB91AC44BF66}" destId="{DFE3D068-FC9B-4679-AB9A-6360B7417FB2}" srcOrd="0" destOrd="0" presId="urn:microsoft.com/office/officeart/2005/8/layout/vList2"/>
    <dgm:cxn modelId="{67BF63C1-056E-43A8-875A-1FD4313E6525}" type="presParOf" srcId="{03D844FE-A030-4EA4-9A15-AB91AC44BF66}" destId="{5A9A8986-F7E0-486C-B5E5-8826E2FF70C7}" srcOrd="1" destOrd="0" presId="urn:microsoft.com/office/officeart/2005/8/layout/vList2"/>
    <dgm:cxn modelId="{F83CEA4E-3F23-42F3-85EC-51FCABE9B5C6}" type="presParOf" srcId="{03D844FE-A030-4EA4-9A15-AB91AC44BF66}" destId="{54D89FD7-8093-43D8-BA97-EDCC6360C9FF}" srcOrd="2" destOrd="0" presId="urn:microsoft.com/office/officeart/2005/8/layout/vList2"/>
    <dgm:cxn modelId="{560DF400-2D7B-4101-8DB5-8ADF92A89397}" type="presParOf" srcId="{03D844FE-A030-4EA4-9A15-AB91AC44BF66}" destId="{99964BD0-47CD-4D17-B5B9-FCA59C22385C}" srcOrd="3" destOrd="0" presId="urn:microsoft.com/office/officeart/2005/8/layout/vList2"/>
    <dgm:cxn modelId="{F3EDD65B-61A6-4BB0-BD0B-EBFD3391D130}" type="presParOf" srcId="{03D844FE-A030-4EA4-9A15-AB91AC44BF66}" destId="{4E983D7F-FE22-4791-B0BC-0335305F82EF}"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2E39C-DCBF-4FC7-B927-1F28094A9313}">
      <dsp:nvSpPr>
        <dsp:cNvPr id="0" name=""/>
        <dsp:cNvSpPr/>
      </dsp:nvSpPr>
      <dsp:spPr>
        <a:xfrm>
          <a:off x="433901" y="1026884"/>
          <a:ext cx="1715982" cy="1499984"/>
        </a:xfrm>
        <a:prstGeom prst="rightArrow">
          <a:avLst>
            <a:gd name="adj1" fmla="val 70000"/>
            <a:gd name="adj2" fmla="val 50000"/>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5400" tIns="6350" rIns="1270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t>Business Concern</a:t>
          </a:r>
          <a:endParaRPr lang="en-IN" sz="1000" b="1" kern="1200" dirty="0"/>
        </a:p>
      </dsp:txBody>
      <dsp:txXfrm>
        <a:off x="862897" y="1251882"/>
        <a:ext cx="836541" cy="1049988"/>
      </dsp:txXfrm>
    </dsp:sp>
    <dsp:sp modelId="{6C493D67-0E9E-4C4F-8044-22E8FAD799BE}">
      <dsp:nvSpPr>
        <dsp:cNvPr id="0" name=""/>
        <dsp:cNvSpPr/>
      </dsp:nvSpPr>
      <dsp:spPr>
        <a:xfrm>
          <a:off x="4905" y="1347880"/>
          <a:ext cx="857991" cy="857991"/>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rgbClr val="72B347"/>
              </a:solidFill>
            </a:rPr>
            <a:t>a</a:t>
          </a:r>
          <a:endParaRPr lang="en-IN" sz="3900" kern="1200" dirty="0">
            <a:solidFill>
              <a:srgbClr val="72B347"/>
            </a:solidFill>
          </a:endParaRPr>
        </a:p>
      </dsp:txBody>
      <dsp:txXfrm>
        <a:off x="130555" y="1473530"/>
        <a:ext cx="606691" cy="606691"/>
      </dsp:txXfrm>
    </dsp:sp>
    <dsp:sp modelId="{D65E8429-4FAA-492F-ABB3-641BB974EA97}">
      <dsp:nvSpPr>
        <dsp:cNvPr id="0" name=""/>
        <dsp:cNvSpPr/>
      </dsp:nvSpPr>
      <dsp:spPr>
        <a:xfrm>
          <a:off x="2686128" y="1026884"/>
          <a:ext cx="1715982" cy="1499984"/>
        </a:xfrm>
        <a:prstGeom prst="rightArrow">
          <a:avLst>
            <a:gd name="adj1" fmla="val 70000"/>
            <a:gd name="adj2" fmla="val 50000"/>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5400" tIns="6350" rIns="12700" bIns="6350" numCol="1" spcCol="1270" anchor="ctr" anchorCtr="0">
          <a:noAutofit/>
        </a:bodyPr>
        <a:lstStyle/>
        <a:p>
          <a:pPr marL="0" lvl="0" indent="0" algn="ctr" defTabSz="444500">
            <a:lnSpc>
              <a:spcPct val="90000"/>
            </a:lnSpc>
            <a:spcBef>
              <a:spcPct val="0"/>
            </a:spcBef>
            <a:spcAft>
              <a:spcPct val="35000"/>
            </a:spcAft>
            <a:buNone/>
          </a:pPr>
          <a:r>
            <a:rPr lang="en-US" sz="1000" b="1" kern="1200"/>
            <a:t>Understanding the problem</a:t>
          </a:r>
          <a:endParaRPr lang="en-IN" sz="1000" b="1" kern="1200" dirty="0"/>
        </a:p>
      </dsp:txBody>
      <dsp:txXfrm>
        <a:off x="3115123" y="1251882"/>
        <a:ext cx="836541" cy="1049988"/>
      </dsp:txXfrm>
    </dsp:sp>
    <dsp:sp modelId="{0A350ED8-7267-44DE-9A44-39A7415A8D6B}">
      <dsp:nvSpPr>
        <dsp:cNvPr id="0" name=""/>
        <dsp:cNvSpPr/>
      </dsp:nvSpPr>
      <dsp:spPr>
        <a:xfrm>
          <a:off x="2257132" y="1347880"/>
          <a:ext cx="857991" cy="857991"/>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rgbClr val="75B44C"/>
              </a:solidFill>
            </a:rPr>
            <a:t>a</a:t>
          </a:r>
          <a:endParaRPr lang="en-IN" sz="3900" kern="1200" dirty="0">
            <a:solidFill>
              <a:srgbClr val="75B44C"/>
            </a:solidFill>
          </a:endParaRPr>
        </a:p>
      </dsp:txBody>
      <dsp:txXfrm>
        <a:off x="2382782" y="1473530"/>
        <a:ext cx="606691" cy="606691"/>
      </dsp:txXfrm>
    </dsp:sp>
    <dsp:sp modelId="{DE990B83-2442-4BFC-924E-10868000068B}">
      <dsp:nvSpPr>
        <dsp:cNvPr id="0" name=""/>
        <dsp:cNvSpPr/>
      </dsp:nvSpPr>
      <dsp:spPr>
        <a:xfrm>
          <a:off x="4938354" y="1026884"/>
          <a:ext cx="1715982" cy="1499984"/>
        </a:xfrm>
        <a:prstGeom prst="rightArrow">
          <a:avLst>
            <a:gd name="adj1" fmla="val 70000"/>
            <a:gd name="adj2" fmla="val 50000"/>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5400" tIns="6350" rIns="12700" bIns="6350" numCol="1" spcCol="1270" anchor="ctr" anchorCtr="0">
          <a:noAutofit/>
        </a:bodyPr>
        <a:lstStyle/>
        <a:p>
          <a:pPr marL="0" lvl="0" indent="0" algn="ctr" defTabSz="444500">
            <a:lnSpc>
              <a:spcPct val="90000"/>
            </a:lnSpc>
            <a:spcBef>
              <a:spcPct val="0"/>
            </a:spcBef>
            <a:spcAft>
              <a:spcPct val="35000"/>
            </a:spcAft>
            <a:buNone/>
          </a:pPr>
          <a:r>
            <a:rPr lang="en-US" sz="1000" b="1" kern="1200"/>
            <a:t>Data Analysis and Validation/ Exploration</a:t>
          </a:r>
          <a:endParaRPr lang="en-IN" sz="1000" b="1" kern="1200" dirty="0"/>
        </a:p>
      </dsp:txBody>
      <dsp:txXfrm>
        <a:off x="5367350" y="1251882"/>
        <a:ext cx="836541" cy="1049988"/>
      </dsp:txXfrm>
    </dsp:sp>
    <dsp:sp modelId="{E0474AD8-3CA7-423B-ABCE-9C81823CE077}">
      <dsp:nvSpPr>
        <dsp:cNvPr id="0" name=""/>
        <dsp:cNvSpPr/>
      </dsp:nvSpPr>
      <dsp:spPr>
        <a:xfrm>
          <a:off x="4509359" y="1347880"/>
          <a:ext cx="857991" cy="857991"/>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rgbClr val="6EB041"/>
              </a:solidFill>
            </a:rPr>
            <a:t>a</a:t>
          </a:r>
          <a:endParaRPr lang="en-IN" sz="3900" kern="1200" dirty="0">
            <a:solidFill>
              <a:srgbClr val="6EB041"/>
            </a:solidFill>
          </a:endParaRPr>
        </a:p>
      </dsp:txBody>
      <dsp:txXfrm>
        <a:off x="4635009" y="1473530"/>
        <a:ext cx="606691" cy="606691"/>
      </dsp:txXfrm>
    </dsp:sp>
    <dsp:sp modelId="{13D1F0D0-4EB2-470F-BB39-A252EE26688D}">
      <dsp:nvSpPr>
        <dsp:cNvPr id="0" name=""/>
        <dsp:cNvSpPr/>
      </dsp:nvSpPr>
      <dsp:spPr>
        <a:xfrm>
          <a:off x="7190581" y="1026884"/>
          <a:ext cx="1715982" cy="1499984"/>
        </a:xfrm>
        <a:prstGeom prst="rightArrow">
          <a:avLst>
            <a:gd name="adj1" fmla="val 70000"/>
            <a:gd name="adj2" fmla="val 50000"/>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5400" tIns="6350" rIns="12700" bIns="6350" numCol="1" spcCol="1270" anchor="ctr" anchorCtr="0">
          <a:noAutofit/>
        </a:bodyPr>
        <a:lstStyle/>
        <a:p>
          <a:pPr marL="0" lvl="0" indent="0" algn="ctr" defTabSz="444500">
            <a:lnSpc>
              <a:spcPct val="90000"/>
            </a:lnSpc>
            <a:spcBef>
              <a:spcPct val="0"/>
            </a:spcBef>
            <a:spcAft>
              <a:spcPct val="35000"/>
            </a:spcAft>
            <a:buNone/>
          </a:pPr>
          <a:r>
            <a:rPr lang="en-US" sz="1000" b="1" kern="1200"/>
            <a:t>Model Approach and Methodology</a:t>
          </a:r>
          <a:endParaRPr lang="en-IN" sz="1000" b="1" kern="1200" dirty="0"/>
        </a:p>
      </dsp:txBody>
      <dsp:txXfrm>
        <a:off x="7619576" y="1251882"/>
        <a:ext cx="836541" cy="1049988"/>
      </dsp:txXfrm>
    </dsp:sp>
    <dsp:sp modelId="{DC4842B3-BA6C-48A6-A04C-ECA3A139899C}">
      <dsp:nvSpPr>
        <dsp:cNvPr id="0" name=""/>
        <dsp:cNvSpPr/>
      </dsp:nvSpPr>
      <dsp:spPr>
        <a:xfrm>
          <a:off x="6761585" y="1347880"/>
          <a:ext cx="857991" cy="857991"/>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6887235" y="1473530"/>
        <a:ext cx="606691" cy="606691"/>
      </dsp:txXfrm>
    </dsp:sp>
    <dsp:sp modelId="{51DD785B-6D23-4801-AF48-11C5B35AD6B4}">
      <dsp:nvSpPr>
        <dsp:cNvPr id="0" name=""/>
        <dsp:cNvSpPr/>
      </dsp:nvSpPr>
      <dsp:spPr>
        <a:xfrm>
          <a:off x="9442807" y="1026884"/>
          <a:ext cx="1715982" cy="1499984"/>
        </a:xfrm>
        <a:prstGeom prst="rightArrow">
          <a:avLst>
            <a:gd name="adj1" fmla="val 70000"/>
            <a:gd name="adj2" fmla="val 50000"/>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5400" tIns="6350" rIns="12700" bIns="6350" numCol="1" spcCol="1270" anchor="ctr" anchorCtr="0">
          <a:noAutofit/>
        </a:bodyPr>
        <a:lstStyle/>
        <a:p>
          <a:pPr marL="0" lvl="0" indent="0" algn="ctr" defTabSz="444500">
            <a:lnSpc>
              <a:spcPct val="90000"/>
            </a:lnSpc>
            <a:spcBef>
              <a:spcPct val="0"/>
            </a:spcBef>
            <a:spcAft>
              <a:spcPct val="35000"/>
            </a:spcAft>
            <a:buNone/>
          </a:pPr>
          <a:r>
            <a:rPr lang="en-US" sz="1000" b="1" kern="1200"/>
            <a:t>Insights and Recommendations</a:t>
          </a:r>
          <a:endParaRPr lang="en-IN" sz="1000" b="1" kern="1200" dirty="0"/>
        </a:p>
      </dsp:txBody>
      <dsp:txXfrm>
        <a:off x="9871803" y="1251882"/>
        <a:ext cx="836541" cy="1049988"/>
      </dsp:txXfrm>
    </dsp:sp>
    <dsp:sp modelId="{DF811CD3-99BA-4284-B653-7B8A29D7E2FA}">
      <dsp:nvSpPr>
        <dsp:cNvPr id="0" name=""/>
        <dsp:cNvSpPr/>
      </dsp:nvSpPr>
      <dsp:spPr>
        <a:xfrm>
          <a:off x="9013812" y="1347880"/>
          <a:ext cx="857991" cy="857991"/>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9139462" y="1473530"/>
        <a:ext cx="606691" cy="6066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3D068-FC9B-4679-AB9A-6360B7417FB2}">
      <dsp:nvSpPr>
        <dsp:cNvPr id="0" name=""/>
        <dsp:cNvSpPr/>
      </dsp:nvSpPr>
      <dsp:spPr>
        <a:xfrm>
          <a:off x="0" y="1362"/>
          <a:ext cx="11318240" cy="12189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IN" sz="1400" b="1" kern="1200" dirty="0"/>
            <a:t>Business Problem</a:t>
          </a:r>
          <a:r>
            <a:rPr lang="en-IN" sz="1400" kern="1200" dirty="0"/>
            <a:t> </a:t>
          </a:r>
          <a:r>
            <a:rPr lang="en-IN" sz="1400" kern="1200" dirty="0">
              <a:sym typeface="Wingdings" panose="05000000000000000000" pitchFamily="2" charset="2"/>
            </a:rPr>
            <a:t> </a:t>
          </a:r>
          <a:r>
            <a:rPr lang="en-IN" sz="1400" kern="1200" dirty="0"/>
            <a:t>Money plays a major role in this domain, because sometime treatment becomes super costly and if any individual is not covered under the insurance, then it will become a tough financial situation for that individual. The companies in the medical insurance also want to reduce their risk by optimizing the insurance cost, because we all know a healthy body is in the hand of the individual only. If individual eat healthy and do proper exercise the chance of getting ill is drastically reduced. </a:t>
          </a:r>
          <a:endParaRPr lang="en-US" sz="1400" kern="1200" dirty="0"/>
        </a:p>
      </dsp:txBody>
      <dsp:txXfrm>
        <a:off x="59502" y="60864"/>
        <a:ext cx="11199236" cy="1099909"/>
      </dsp:txXfrm>
    </dsp:sp>
    <dsp:sp modelId="{54D89FD7-8093-43D8-BA97-EDCC6360C9FF}">
      <dsp:nvSpPr>
        <dsp:cNvPr id="0" name=""/>
        <dsp:cNvSpPr/>
      </dsp:nvSpPr>
      <dsp:spPr>
        <a:xfrm>
          <a:off x="0" y="1233719"/>
          <a:ext cx="11318240" cy="9393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dirty="0"/>
            <a:t>Objective</a:t>
          </a:r>
          <a:r>
            <a:rPr lang="en-IN" sz="1400" kern="1200" dirty="0"/>
            <a:t> </a:t>
          </a:r>
          <a:r>
            <a:rPr lang="en-IN" sz="1400" kern="1200" dirty="0">
              <a:sym typeface="Wingdings" panose="05000000000000000000" pitchFamily="2" charset="2"/>
            </a:rPr>
            <a:t></a:t>
          </a:r>
          <a:r>
            <a:rPr lang="en-IN" sz="1400" kern="1200" dirty="0"/>
            <a:t> To build a model, using data that provide the optimum insurance cost for an individual. </a:t>
          </a:r>
          <a:endParaRPr lang="en-US" sz="1400" kern="1200" dirty="0"/>
        </a:p>
      </dsp:txBody>
      <dsp:txXfrm>
        <a:off x="45857" y="1279576"/>
        <a:ext cx="11226526" cy="847668"/>
      </dsp:txXfrm>
    </dsp:sp>
    <dsp:sp modelId="{4E983D7F-FE22-4791-B0BC-0335305F82EF}">
      <dsp:nvSpPr>
        <dsp:cNvPr id="0" name=""/>
        <dsp:cNvSpPr/>
      </dsp:nvSpPr>
      <dsp:spPr>
        <a:xfrm>
          <a:off x="0" y="2186545"/>
          <a:ext cx="11318240" cy="9393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dirty="0"/>
            <a:t>Tools used</a:t>
          </a:r>
          <a:r>
            <a:rPr lang="en-IN" sz="1400" kern="1200" dirty="0">
              <a:sym typeface="Wingdings" panose="05000000000000000000" pitchFamily="2" charset="2"/>
            </a:rPr>
            <a:t></a:t>
          </a:r>
          <a:r>
            <a:rPr lang="en-IN" sz="1400" kern="1200" dirty="0"/>
            <a:t> Python &amp; Tableau</a:t>
          </a:r>
          <a:endParaRPr lang="en-US" sz="1400" kern="1200" dirty="0"/>
        </a:p>
      </dsp:txBody>
      <dsp:txXfrm>
        <a:off x="45857" y="2232402"/>
        <a:ext cx="11226526" cy="84766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FB289-DD45-42C7-8F59-6C0F499216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1485339-02E0-4371-8951-4CF2D6FFE72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C61C6-3B32-43A4-9431-4DE6A78F08D4}" type="datetimeFigureOut">
              <a:rPr lang="en-IN" smtClean="0"/>
              <a:t>28-01-2022</a:t>
            </a:fld>
            <a:endParaRPr lang="en-IN"/>
          </a:p>
        </p:txBody>
      </p:sp>
      <p:sp>
        <p:nvSpPr>
          <p:cNvPr id="4" name="Footer Placeholder 3">
            <a:extLst>
              <a:ext uri="{FF2B5EF4-FFF2-40B4-BE49-F238E27FC236}">
                <a16:creationId xmlns:a16="http://schemas.microsoft.com/office/drawing/2014/main" id="{E4500DB0-BBA4-4477-BCAF-65E0B5F396C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718A1C8-1F74-46FF-BD21-87D6F8457D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F4F76B-0691-42D4-ACD4-DA7AA4C32CEB}" type="slidenum">
              <a:rPr lang="en-IN" smtClean="0"/>
              <a:t>‹#›</a:t>
            </a:fld>
            <a:endParaRPr lang="en-IN"/>
          </a:p>
        </p:txBody>
      </p:sp>
    </p:spTree>
    <p:extLst>
      <p:ext uri="{BB962C8B-B14F-4D97-AF65-F5344CB8AC3E}">
        <p14:creationId xmlns:p14="http://schemas.microsoft.com/office/powerpoint/2010/main" val="2285851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7112B-CC36-4247-9639-E813B538083D}" type="datetimeFigureOut">
              <a:rPr lang="en-IN" smtClean="0"/>
              <a:t>28-01-2022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0A89D-54C5-47C3-B99E-CF5E2203619C}" type="slidenum">
              <a:rPr lang="en-IN" smtClean="0"/>
              <a:t>‹#›</a:t>
            </a:fld>
            <a:endParaRPr lang="en-IN"/>
          </a:p>
        </p:txBody>
      </p:sp>
    </p:spTree>
    <p:extLst>
      <p:ext uri="{BB962C8B-B14F-4D97-AF65-F5344CB8AC3E}">
        <p14:creationId xmlns:p14="http://schemas.microsoft.com/office/powerpoint/2010/main" val="14520668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r>
              <a:rPr lang="fr-FR"/>
              <a:t>Image Sources: https://www.google.com/url?sa=i&amp;url=https%3A%2F%2Fwww.verywellhealth.com%2Fhealth-insurance-premium-increase-2615099&amp;psig=AOvVaw2sJ54o8iaTMXOMDp91Hzqk&amp;ust=1643455266052000&amp;source=images&amp;cd=vfe&amp;ved=0CAsQjRxqFwoTCKC377Gq1PUCFQAAAAAdAAAAABAD</a:t>
            </a:r>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r>
              <a:rPr lang="fr-FR"/>
              <a:t>Image Sources: https://www.google.com/url?sa=i&amp;url=https%3A%2F%2Fwww.verywellhealth.com%2Fhealth-insurance-premium-increase-2615099&amp;psig=AOvVaw2sJ54o8iaTMXOMDp91Hzqk&amp;ust=1643455266052000&amp;source=images&amp;cd=vfe&amp;ved=0CAsQjRxqFwoTCKC377Gq1PUCFQAAAAAdAAAAABAD</a:t>
            </a:r>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r>
              <a:rPr lang="fr-FR"/>
              <a:t>Image Sources: https://www.google.com/url?sa=i&amp;url=https%3A%2F%2Fwww.verywellhealth.com%2Fhealth-insurance-premium-increase-2615099&amp;psig=AOvVaw2sJ54o8iaTMXOMDp91Hzqk&amp;ust=1643455266052000&amp;source=images&amp;cd=vfe&amp;ved=0CAsQjRxqFwoTCKC377Gq1PUCFQAAAAAdAAAAABAD</a:t>
            </a:r>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r>
              <a:rPr lang="fr-FR"/>
              <a:t>Image Sources: https://www.google.com/url?sa=i&amp;url=https%3A%2F%2Fwww.verywellhealth.com%2Fhealth-insurance-premium-increase-2615099&amp;psig=AOvVaw2sJ54o8iaTMXOMDp91Hzqk&amp;ust=1643455266052000&amp;source=images&amp;cd=vfe&amp;ved=0CAsQjRxqFwoTCKC377Gq1PUCFQAAAAAdAAAAABAD</a:t>
            </a:r>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r>
              <a:rPr lang="fr-FR"/>
              <a:t>Image Sources: https://www.google.com/url?sa=i&amp;url=https%3A%2F%2Fwww.verywellhealth.com%2Fhealth-insurance-premium-increase-2615099&amp;psig=AOvVaw2sJ54o8iaTMXOMDp91Hzqk&amp;ust=1643455266052000&amp;source=images&amp;cd=vfe&amp;ved=0CAsQjRxqFwoTCKC377Gq1PUCFQAAAAAdAAAAABAD</a:t>
            </a:r>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r>
              <a:rPr lang="fr-FR"/>
              <a:t>Image Sources: https://www.google.com/url?sa=i&amp;url=https%3A%2F%2Fwww.verywellhealth.com%2Fhealth-insurance-premium-increase-2615099&amp;psig=AOvVaw2sJ54o8iaTMXOMDp91Hzqk&amp;ust=1643455266052000&amp;source=images&amp;cd=vfe&amp;ved=0CAsQjRxqFwoTCKC377Gq1PUCFQAAAAAdAAAAABAD</a:t>
            </a:r>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r>
              <a:rPr lang="fr-FR"/>
              <a:t>Image Sources: https://www.google.com/url?sa=i&amp;url=https%3A%2F%2Fwww.verywellhealth.com%2Fhealth-insurance-premium-increase-2615099&amp;psig=AOvVaw2sJ54o8iaTMXOMDp91Hzqk&amp;ust=1643455266052000&amp;source=images&amp;cd=vfe&amp;ved=0CAsQjRxqFwoTCKC377Gq1PUCFQAAAAAdAAAAABAD</a:t>
            </a:r>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r>
              <a:rPr lang="fr-FR"/>
              <a:t>Image Sources: https://www.google.com/url?sa=i&amp;url=https%3A%2F%2Fwww.verywellhealth.com%2Fhealth-insurance-premium-increase-2615099&amp;psig=AOvVaw2sJ54o8iaTMXOMDp91Hzqk&amp;ust=1643455266052000&amp;source=images&amp;cd=vfe&amp;ved=0CAsQjRxqFwoTCKC377Gq1PUCFQAAAAAdAAAAABAD</a:t>
            </a:r>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r>
              <a:rPr lang="fr-FR"/>
              <a:t>Image Sources: https://www.google.com/url?sa=i&amp;url=https%3A%2F%2Fwww.verywellhealth.com%2Fhealth-insurance-premium-increase-2615099&amp;psig=AOvVaw2sJ54o8iaTMXOMDp91Hzqk&amp;ust=1643455266052000&amp;source=images&amp;cd=vfe&amp;ved=0CAsQjRxqFwoTCKC377Gq1PUCFQAAAAAdAAAAABAD</a:t>
            </a:r>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r>
              <a:rPr lang="fr-FR"/>
              <a:t>Image Sources: https://www.google.com/url?sa=i&amp;url=https%3A%2F%2Fwww.verywellhealth.com%2Fhealth-insurance-premium-increase-2615099&amp;psig=AOvVaw2sJ54o8iaTMXOMDp91Hzqk&amp;ust=1643455266052000&amp;source=images&amp;cd=vfe&amp;ved=0CAsQjRxqFwoTCKC377Gq1PUCFQAAAAAdAAAAABAD</a:t>
            </a:r>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Image Sources: https://www.google.com/url?sa=i&amp;url=https%3A%2F%2Fwww.verywellhealth.com%2Fhealth-insurance-premium-increase-2615099&amp;psig=AOvVaw2sJ54o8iaTMXOMDp91Hzqk&amp;ust=1643455266052000&amp;source=images&amp;cd=vfe&amp;ved=0CAsQjRxqFwoTCKC377Gq1PUCFQAAAAAdAAAAABAD</a:t>
            </a:r>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diagramLayout" Target="../diagrams/layout1.xml"/><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diagramData" Target="../diagrams/data1.xml"/><Relationship Id="rId16" Type="http://schemas.openxmlformats.org/officeDocument/2006/relationships/image" Target="../media/image16.svg"/><Relationship Id="rId1" Type="http://schemas.openxmlformats.org/officeDocument/2006/relationships/slideLayout" Target="../slideLayouts/slideLayout11.xml"/><Relationship Id="rId6" Type="http://schemas.microsoft.com/office/2007/relationships/diagramDrawing" Target="../diagrams/drawing1.xml"/><Relationship Id="rId11" Type="http://schemas.openxmlformats.org/officeDocument/2006/relationships/image" Target="../media/image11.png"/><Relationship Id="rId5" Type="http://schemas.openxmlformats.org/officeDocument/2006/relationships/diagramColors" Target="../diagrams/colors1.xml"/><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diagramQuickStyle" Target="../diagrams/quickStyle1.xml"/><Relationship Id="rId9" Type="http://schemas.openxmlformats.org/officeDocument/2006/relationships/image" Target="../media/image9.png"/><Relationship Id="rId14" Type="http://schemas.openxmlformats.org/officeDocument/2006/relationships/image" Target="../media/image14.sv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8.png"/><Relationship Id="rId7" Type="http://schemas.openxmlformats.org/officeDocument/2006/relationships/diagramQuickStyle" Target="../diagrams/quickStyle2.xml"/><Relationship Id="rId2" Type="http://schemas.openxmlformats.org/officeDocument/2006/relationships/image" Target="../media/image17.jpeg"/><Relationship Id="rId1" Type="http://schemas.openxmlformats.org/officeDocument/2006/relationships/slideLayout" Target="../slideLayouts/slideLayout1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9.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11.xml"/><Relationship Id="rId6" Type="http://schemas.microsoft.com/office/2017/06/relationships/model3d" Target="../media/model3d2.glb"/><Relationship Id="rId5" Type="http://schemas.openxmlformats.org/officeDocument/2006/relationships/image" Target="../media/image22.png"/><Relationship Id="rId4" Type="http://schemas.microsoft.com/office/2017/06/relationships/model3d" Target="../media/model3d1.glb"/></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ew Health Plans Offer Twists on Options, With a Dose of &amp;#39;Buyer Beware&amp;#39; |  Healthiest Communities Health News | US News">
            <a:extLst>
              <a:ext uri="{FF2B5EF4-FFF2-40B4-BE49-F238E27FC236}">
                <a16:creationId xmlns:a16="http://schemas.microsoft.com/office/drawing/2014/main" id="{70890914-1543-43F5-A611-763C5970A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8667" y="1676814"/>
            <a:ext cx="2626925" cy="17521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3"/>
          <a:stretch>
            <a:fillRect/>
          </a:stretch>
        </p:blipFill>
        <p:spPr>
          <a:xfrm>
            <a:off x="0" y="0"/>
            <a:ext cx="2108718" cy="411986"/>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180505" y="1118194"/>
            <a:ext cx="7778162" cy="461665"/>
          </a:xfrm>
          <a:prstGeom prst="rect">
            <a:avLst/>
          </a:prstGeom>
          <a:noFill/>
        </p:spPr>
        <p:txBody>
          <a:bodyPr wrap="square" rtlCol="0">
            <a:spAutoFit/>
          </a:bodyPr>
          <a:lstStyle/>
          <a:p>
            <a:r>
              <a:rPr lang="en-US" sz="2400" b="1" dirty="0">
                <a:solidFill>
                  <a:srgbClr val="0070C0"/>
                </a:solidFill>
                <a:latin typeface="+mj-lt"/>
                <a:cs typeface="Arial" panose="020B0604020202020204" pitchFamily="34" charset="0"/>
              </a:rPr>
              <a:t>Capstone Presentation</a:t>
            </a:r>
          </a:p>
        </p:txBody>
      </p:sp>
      <p:sp>
        <p:nvSpPr>
          <p:cNvPr id="3" name="TextBox 2">
            <a:extLst>
              <a:ext uri="{FF2B5EF4-FFF2-40B4-BE49-F238E27FC236}">
                <a16:creationId xmlns:a16="http://schemas.microsoft.com/office/drawing/2014/main" id="{5A740E41-0F8D-4151-979A-4270FBA95E57}"/>
              </a:ext>
            </a:extLst>
          </p:cNvPr>
          <p:cNvSpPr txBox="1"/>
          <p:nvPr/>
        </p:nvSpPr>
        <p:spPr>
          <a:xfrm>
            <a:off x="180505" y="4073813"/>
            <a:ext cx="4881489" cy="923330"/>
          </a:xfrm>
          <a:prstGeom prst="rect">
            <a:avLst/>
          </a:prstGeom>
          <a:noFill/>
        </p:spPr>
        <p:txBody>
          <a:bodyPr wrap="square" rtlCol="0">
            <a:spAutoFit/>
          </a:bodyPr>
          <a:lstStyle/>
          <a:p>
            <a:r>
              <a:rPr lang="en-US" b="1" dirty="0">
                <a:solidFill>
                  <a:srgbClr val="00589F"/>
                </a:solidFill>
                <a:latin typeface="+mj-lt"/>
              </a:rPr>
              <a:t>By: Akansha Pruthi</a:t>
            </a:r>
          </a:p>
          <a:p>
            <a:r>
              <a:rPr lang="en-US" b="1" dirty="0">
                <a:solidFill>
                  <a:srgbClr val="00589F"/>
                </a:solidFill>
                <a:latin typeface="+mj-lt"/>
              </a:rPr>
              <a:t>Program: PGP – DSBA</a:t>
            </a:r>
          </a:p>
          <a:p>
            <a:r>
              <a:rPr lang="en-US" b="1" dirty="0">
                <a:solidFill>
                  <a:srgbClr val="00589F"/>
                </a:solidFill>
                <a:latin typeface="+mj-lt"/>
              </a:rPr>
              <a:t>Batch: JAN B Online 2021</a:t>
            </a:r>
            <a:endParaRPr lang="en-IN" b="1" dirty="0">
              <a:solidFill>
                <a:srgbClr val="00589F"/>
              </a:solidFill>
              <a:latin typeface="+mj-lt"/>
            </a:endParaRPr>
          </a:p>
        </p:txBody>
      </p:sp>
      <p:sp>
        <p:nvSpPr>
          <p:cNvPr id="6" name="TextBox 5">
            <a:extLst>
              <a:ext uri="{FF2B5EF4-FFF2-40B4-BE49-F238E27FC236}">
                <a16:creationId xmlns:a16="http://schemas.microsoft.com/office/drawing/2014/main" id="{995A016C-4010-4F2B-97E3-DCBF141D4D8B}"/>
              </a:ext>
            </a:extLst>
          </p:cNvPr>
          <p:cNvSpPr txBox="1"/>
          <p:nvPr/>
        </p:nvSpPr>
        <p:spPr>
          <a:xfrm>
            <a:off x="180505" y="1451922"/>
            <a:ext cx="7778162" cy="1200329"/>
          </a:xfrm>
          <a:prstGeom prst="rect">
            <a:avLst/>
          </a:prstGeom>
          <a:noFill/>
        </p:spPr>
        <p:txBody>
          <a:bodyPr wrap="square" rtlCol="0">
            <a:spAutoFit/>
          </a:bodyPr>
          <a:lstStyle/>
          <a:p>
            <a:r>
              <a:rPr lang="en-US" sz="7200" b="1" dirty="0">
                <a:solidFill>
                  <a:srgbClr val="92D050"/>
                </a:solidFill>
                <a:latin typeface="+mj-lt"/>
                <a:cs typeface="Arial" panose="020B0604020202020204" pitchFamily="34" charset="0"/>
              </a:rPr>
              <a:t>Healthcare Project</a:t>
            </a:r>
          </a:p>
        </p:txBody>
      </p:sp>
    </p:spTree>
    <p:extLst>
      <p:ext uri="{BB962C8B-B14F-4D97-AF65-F5344CB8AC3E}">
        <p14:creationId xmlns:p14="http://schemas.microsoft.com/office/powerpoint/2010/main" val="325227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7463" y="12225"/>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Roadmap of the Presentation</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graphicFrame>
        <p:nvGraphicFramePr>
          <p:cNvPr id="2" name="Diagram 1">
            <a:extLst>
              <a:ext uri="{FF2B5EF4-FFF2-40B4-BE49-F238E27FC236}">
                <a16:creationId xmlns:a16="http://schemas.microsoft.com/office/drawing/2014/main" id="{A3F093F4-254C-42A6-B29F-F74EDC42CD2B}"/>
              </a:ext>
            </a:extLst>
          </p:cNvPr>
          <p:cNvGraphicFramePr/>
          <p:nvPr>
            <p:extLst>
              <p:ext uri="{D42A27DB-BD31-4B8C-83A1-F6EECF244321}">
                <p14:modId xmlns:p14="http://schemas.microsoft.com/office/powerpoint/2010/main" val="4108431135"/>
              </p:ext>
            </p:extLst>
          </p:nvPr>
        </p:nvGraphicFramePr>
        <p:xfrm>
          <a:off x="61031" y="1157332"/>
          <a:ext cx="11163696" cy="3553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phic 3" descr="Customer review with solid fill">
            <a:extLst>
              <a:ext uri="{FF2B5EF4-FFF2-40B4-BE49-F238E27FC236}">
                <a16:creationId xmlns:a16="http://schemas.microsoft.com/office/drawing/2014/main" id="{124B65C3-DB23-4DE9-AAEC-B538B6B23F7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0589" y="2686947"/>
            <a:ext cx="494521" cy="494521"/>
          </a:xfrm>
          <a:prstGeom prst="rect">
            <a:avLst/>
          </a:prstGeom>
        </p:spPr>
      </p:pic>
      <p:pic>
        <p:nvPicPr>
          <p:cNvPr id="23" name="Graphic 22" descr="Question mark with solid fill">
            <a:extLst>
              <a:ext uri="{FF2B5EF4-FFF2-40B4-BE49-F238E27FC236}">
                <a16:creationId xmlns:a16="http://schemas.microsoft.com/office/drawing/2014/main" id="{AF2FFB00-55D7-46BF-B4FE-5015395902C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48028" y="2651178"/>
            <a:ext cx="566057" cy="566057"/>
          </a:xfrm>
          <a:prstGeom prst="rect">
            <a:avLst/>
          </a:prstGeom>
        </p:spPr>
      </p:pic>
      <p:pic>
        <p:nvPicPr>
          <p:cNvPr id="25" name="Graphic 24" descr="Bar chart with solid fill">
            <a:extLst>
              <a:ext uri="{FF2B5EF4-FFF2-40B4-BE49-F238E27FC236}">
                <a16:creationId xmlns:a16="http://schemas.microsoft.com/office/drawing/2014/main" id="{42ACAD64-F77B-4053-8E08-78FC31CC4D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97003" y="2651177"/>
            <a:ext cx="566057" cy="566057"/>
          </a:xfrm>
          <a:prstGeom prst="rect">
            <a:avLst/>
          </a:prstGeom>
        </p:spPr>
      </p:pic>
      <p:pic>
        <p:nvPicPr>
          <p:cNvPr id="27" name="Graphic 26" descr="Tic Tac Toe with solid fill">
            <a:extLst>
              <a:ext uri="{FF2B5EF4-FFF2-40B4-BE49-F238E27FC236}">
                <a16:creationId xmlns:a16="http://schemas.microsoft.com/office/drawing/2014/main" id="{65351432-508D-4BE4-97DF-F01EC8B77BF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945978" y="2651178"/>
            <a:ext cx="566057" cy="566057"/>
          </a:xfrm>
          <a:prstGeom prst="rect">
            <a:avLst/>
          </a:prstGeom>
        </p:spPr>
      </p:pic>
      <p:pic>
        <p:nvPicPr>
          <p:cNvPr id="29" name="Graphic 28" descr="Glasses with solid fill">
            <a:extLst>
              <a:ext uri="{FF2B5EF4-FFF2-40B4-BE49-F238E27FC236}">
                <a16:creationId xmlns:a16="http://schemas.microsoft.com/office/drawing/2014/main" id="{400A4682-D051-458B-BA0E-B05FFD5C337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222946" y="2683011"/>
            <a:ext cx="566057" cy="566057"/>
          </a:xfrm>
          <a:prstGeom prst="rect">
            <a:avLst/>
          </a:prstGeom>
        </p:spPr>
      </p:pic>
      <p:sp>
        <p:nvSpPr>
          <p:cNvPr id="30" name="Arrow: Right 29">
            <a:extLst>
              <a:ext uri="{FF2B5EF4-FFF2-40B4-BE49-F238E27FC236}">
                <a16:creationId xmlns:a16="http://schemas.microsoft.com/office/drawing/2014/main" id="{83BC4F17-5378-4964-8EAE-9E6747E439F4}"/>
              </a:ext>
            </a:extLst>
          </p:cNvPr>
          <p:cNvSpPr/>
          <p:nvPr/>
        </p:nvSpPr>
        <p:spPr>
          <a:xfrm>
            <a:off x="391885" y="1437508"/>
            <a:ext cx="10562253" cy="48463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1" dirty="0"/>
              <a:t>Thought Process</a:t>
            </a:r>
            <a:endParaRPr lang="en-IN" sz="1400" b="1" dirty="0"/>
          </a:p>
        </p:txBody>
      </p:sp>
      <p:sp>
        <p:nvSpPr>
          <p:cNvPr id="31" name="Arrow: Right 30">
            <a:extLst>
              <a:ext uri="{FF2B5EF4-FFF2-40B4-BE49-F238E27FC236}">
                <a16:creationId xmlns:a16="http://schemas.microsoft.com/office/drawing/2014/main" id="{D6A5EFFB-30D2-437A-AE80-94FC2C71C6F4}"/>
              </a:ext>
            </a:extLst>
          </p:cNvPr>
          <p:cNvSpPr/>
          <p:nvPr/>
        </p:nvSpPr>
        <p:spPr>
          <a:xfrm>
            <a:off x="351453" y="3980411"/>
            <a:ext cx="1060268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Problem Steps Driven</a:t>
            </a:r>
            <a:endParaRPr lang="en-IN" sz="1400" b="1" dirty="0"/>
          </a:p>
        </p:txBody>
      </p:sp>
    </p:spTree>
    <p:extLst>
      <p:ext uri="{BB962C8B-B14F-4D97-AF65-F5344CB8AC3E}">
        <p14:creationId xmlns:p14="http://schemas.microsoft.com/office/powerpoint/2010/main" val="5171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2" grpId="0">
        <p:bldAsOne/>
      </p:bldGraphic>
      <p:bldP spid="30"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Understanding Health Insurance Premium Increases">
            <a:extLst>
              <a:ext uri="{FF2B5EF4-FFF2-40B4-BE49-F238E27FC236}">
                <a16:creationId xmlns:a16="http://schemas.microsoft.com/office/drawing/2014/main" id="{E38DE630-1DC2-46A9-9C3E-53C54660F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0255" y="3727018"/>
            <a:ext cx="2847975" cy="1600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902C64F-B802-E343-B318-70D330A9A3FE}"/>
              </a:ext>
            </a:extLst>
          </p:cNvPr>
          <p:cNvSpPr/>
          <p:nvPr/>
        </p:nvSpPr>
        <p:spPr>
          <a:xfrm>
            <a:off x="0" y="209408"/>
            <a:ext cx="9327879" cy="707886"/>
          </a:xfrm>
          <a:prstGeom prst="rect">
            <a:avLst/>
          </a:prstGeom>
        </p:spPr>
        <p:txBody>
          <a:bodyPr wrap="square" anchor="t">
            <a:spAutoFit/>
          </a:bodyPr>
          <a:lstStyle/>
          <a:p>
            <a:r>
              <a:rPr lang="en-US" sz="4000" b="1" dirty="0">
                <a:solidFill>
                  <a:srgbClr val="0070C0"/>
                </a:solidFill>
                <a:latin typeface="+mj-lt"/>
                <a:cs typeface="Arial" panose="020B0604020202020204" pitchFamily="34" charset="0"/>
              </a:rPr>
              <a:t>Business Problem Understanding</a:t>
            </a:r>
          </a:p>
        </p:txBody>
      </p:sp>
      <p:pic>
        <p:nvPicPr>
          <p:cNvPr id="2050" name="Picture 2" descr="Create python jupyter notebooks by Naazneen_jatu | Fiverr">
            <a:extLst>
              <a:ext uri="{FF2B5EF4-FFF2-40B4-BE49-F238E27FC236}">
                <a16:creationId xmlns:a16="http://schemas.microsoft.com/office/drawing/2014/main" id="{2122CB3F-D993-4D58-B722-33B2F783D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76" y="4309424"/>
            <a:ext cx="859894" cy="4353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edia Download Center">
            <a:extLst>
              <a:ext uri="{FF2B5EF4-FFF2-40B4-BE49-F238E27FC236}">
                <a16:creationId xmlns:a16="http://schemas.microsoft.com/office/drawing/2014/main" id="{B4B9A663-0B73-4668-B37D-FDD58D6DD5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2655" y="4288474"/>
            <a:ext cx="1481844" cy="4561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56" name="TextBox 6">
            <a:extLst>
              <a:ext uri="{FF2B5EF4-FFF2-40B4-BE49-F238E27FC236}">
                <a16:creationId xmlns:a16="http://schemas.microsoft.com/office/drawing/2014/main" id="{F6A0B940-0B63-4949-97BD-789F9D8A038D}"/>
              </a:ext>
            </a:extLst>
          </p:cNvPr>
          <p:cNvGraphicFramePr/>
          <p:nvPr>
            <p:extLst>
              <p:ext uri="{D42A27DB-BD31-4B8C-83A1-F6EECF244321}">
                <p14:modId xmlns:p14="http://schemas.microsoft.com/office/powerpoint/2010/main" val="688927336"/>
              </p:ext>
            </p:extLst>
          </p:nvPr>
        </p:nvGraphicFramePr>
        <p:xfrm>
          <a:off x="-80010" y="959518"/>
          <a:ext cx="11318240" cy="312729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5403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56"/>
                                        </p:tgtEl>
                                        <p:attrNameLst>
                                          <p:attrName>style.visibility</p:attrName>
                                        </p:attrNameLst>
                                      </p:cBhvr>
                                      <p:to>
                                        <p:strVal val="visible"/>
                                      </p:to>
                                    </p:set>
                                    <p:animEffect transition="in" filter="fade">
                                      <p:cBhvr>
                                        <p:cTn id="12" dur="500"/>
                                        <p:tgtEl>
                                          <p:spTgt spid="20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2"/>
                                        </p:tgtEl>
                                        <p:attrNameLst>
                                          <p:attrName>style.visibility</p:attrName>
                                        </p:attrNameLst>
                                      </p:cBhvr>
                                      <p:to>
                                        <p:strVal val="visible"/>
                                      </p:to>
                                    </p:set>
                                    <p:animEffect transition="in" filter="fade">
                                      <p:cBhvr>
                                        <p:cTn id="22" dur="500"/>
                                        <p:tgtEl>
                                          <p:spTgt spid="20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4"/>
                                        </p:tgtEl>
                                        <p:attrNameLst>
                                          <p:attrName>style.visibility</p:attrName>
                                        </p:attrNameLst>
                                      </p:cBhvr>
                                      <p:to>
                                        <p:strVal val="visible"/>
                                      </p:to>
                                    </p:set>
                                    <p:animEffect transition="in" filter="fade">
                                      <p:cBhvr>
                                        <p:cTn id="2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205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Title 3">
            <a:extLst>
              <a:ext uri="{FF2B5EF4-FFF2-40B4-BE49-F238E27FC236}">
                <a16:creationId xmlns:a16="http://schemas.microsoft.com/office/drawing/2014/main" id="{BDF5270C-3FC1-4123-997C-D4DD18960E13}"/>
              </a:ext>
            </a:extLst>
          </p:cNvPr>
          <p:cNvSpPr txBox="1">
            <a:spLocks/>
          </p:cNvSpPr>
          <p:nvPr/>
        </p:nvSpPr>
        <p:spPr>
          <a:xfrm>
            <a:off x="0" y="420763"/>
            <a:ext cx="10515600" cy="61775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0070C0"/>
                </a:solidFill>
                <a:cs typeface="Arial" panose="020B0604020202020204" pitchFamily="34" charset="0"/>
              </a:rPr>
              <a:t>Data Preparation</a:t>
            </a:r>
            <a:endParaRPr lang="en-IN" sz="4000" b="1" dirty="0"/>
          </a:p>
        </p:txBody>
      </p:sp>
      <p:sp>
        <p:nvSpPr>
          <p:cNvPr id="23" name="Rectangle: Rounded Corners 22">
            <a:extLst>
              <a:ext uri="{FF2B5EF4-FFF2-40B4-BE49-F238E27FC236}">
                <a16:creationId xmlns:a16="http://schemas.microsoft.com/office/drawing/2014/main" id="{E6B7B940-2473-4027-977B-E1A23175AD19}"/>
              </a:ext>
            </a:extLst>
          </p:cNvPr>
          <p:cNvSpPr/>
          <p:nvPr/>
        </p:nvSpPr>
        <p:spPr>
          <a:xfrm>
            <a:off x="502631" y="1490955"/>
            <a:ext cx="2360644" cy="16141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b="1" dirty="0"/>
              <a:t>Extracting data with 25000 entries from CSV file using Pandas library.</a:t>
            </a:r>
            <a:endParaRPr lang="en-IN" sz="1400" b="1" dirty="0"/>
          </a:p>
        </p:txBody>
      </p:sp>
      <p:cxnSp>
        <p:nvCxnSpPr>
          <p:cNvPr id="24" name="Straight Connector 23">
            <a:extLst>
              <a:ext uri="{FF2B5EF4-FFF2-40B4-BE49-F238E27FC236}">
                <a16:creationId xmlns:a16="http://schemas.microsoft.com/office/drawing/2014/main" id="{BFFA10CB-E877-4ED2-B23C-AA62C8B09CDA}"/>
              </a:ext>
            </a:extLst>
          </p:cNvPr>
          <p:cNvCxnSpPr>
            <a:cxnSpLocks/>
          </p:cNvCxnSpPr>
          <p:nvPr/>
        </p:nvCxnSpPr>
        <p:spPr>
          <a:xfrm>
            <a:off x="671804" y="208072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5DE80A-3822-4906-9353-C8D3A25B3BB1}"/>
              </a:ext>
            </a:extLst>
          </p:cNvPr>
          <p:cNvCxnSpPr>
            <a:cxnSpLocks/>
          </p:cNvCxnSpPr>
          <p:nvPr/>
        </p:nvCxnSpPr>
        <p:spPr>
          <a:xfrm>
            <a:off x="502631" y="1798732"/>
            <a:ext cx="2360644" cy="0"/>
          </a:xfrm>
          <a:prstGeom prst="line">
            <a:avLst/>
          </a:prstGeom>
          <a:ln w="38100">
            <a:solidFill>
              <a:schemeClr val="bg1"/>
            </a:solidFill>
          </a:ln>
        </p:spPr>
        <p:style>
          <a:lnRef idx="1">
            <a:schemeClr val="dk1"/>
          </a:lnRef>
          <a:fillRef idx="0">
            <a:schemeClr val="dk1"/>
          </a:fillRef>
          <a:effectRef idx="0">
            <a:schemeClr val="dk1"/>
          </a:effectRef>
          <a:fontRef idx="minor">
            <a:schemeClr val="tx1"/>
          </a:fontRef>
        </p:style>
      </p:cxnSp>
      <p:sp>
        <p:nvSpPr>
          <p:cNvPr id="26" name="Rectangle: Rounded Corners 25">
            <a:extLst>
              <a:ext uri="{FF2B5EF4-FFF2-40B4-BE49-F238E27FC236}">
                <a16:creationId xmlns:a16="http://schemas.microsoft.com/office/drawing/2014/main" id="{ED90B944-C052-4344-8AD8-E81D6D5F96C7}"/>
              </a:ext>
            </a:extLst>
          </p:cNvPr>
          <p:cNvSpPr/>
          <p:nvPr/>
        </p:nvSpPr>
        <p:spPr>
          <a:xfrm>
            <a:off x="5669900" y="4215882"/>
            <a:ext cx="2536037" cy="1722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400" b="1" i="0" dirty="0">
                <a:solidFill>
                  <a:schemeClr val="bg1"/>
                </a:solidFill>
                <a:effectLst/>
              </a:rPr>
              <a:t>Transforming raw data into features that can be used in supervised learning</a:t>
            </a:r>
            <a:endParaRPr lang="en-IN" sz="1400" b="1" dirty="0">
              <a:solidFill>
                <a:schemeClr val="bg1"/>
              </a:solidFill>
            </a:endParaRPr>
          </a:p>
        </p:txBody>
      </p:sp>
      <p:cxnSp>
        <p:nvCxnSpPr>
          <p:cNvPr id="27" name="Straight Connector 26">
            <a:extLst>
              <a:ext uri="{FF2B5EF4-FFF2-40B4-BE49-F238E27FC236}">
                <a16:creationId xmlns:a16="http://schemas.microsoft.com/office/drawing/2014/main" id="{4570FEC1-73D1-4632-BC29-BB3A383F5995}"/>
              </a:ext>
            </a:extLst>
          </p:cNvPr>
          <p:cNvCxnSpPr>
            <a:cxnSpLocks/>
          </p:cNvCxnSpPr>
          <p:nvPr/>
        </p:nvCxnSpPr>
        <p:spPr>
          <a:xfrm>
            <a:off x="5669900" y="4640426"/>
            <a:ext cx="2527261" cy="1413"/>
          </a:xfrm>
          <a:prstGeom prst="line">
            <a:avLst/>
          </a:prstGeom>
          <a:ln w="38100">
            <a:solidFill>
              <a:schemeClr val="bg1"/>
            </a:solidFill>
          </a:ln>
        </p:spPr>
        <p:style>
          <a:lnRef idx="1">
            <a:schemeClr val="dk1"/>
          </a:lnRef>
          <a:fillRef idx="0">
            <a:schemeClr val="dk1"/>
          </a:fillRef>
          <a:effectRef idx="0">
            <a:schemeClr val="dk1"/>
          </a:effectRef>
          <a:fontRef idx="minor">
            <a:schemeClr val="tx1"/>
          </a:fontRef>
        </p:style>
      </p:cxnSp>
      <p:sp>
        <p:nvSpPr>
          <p:cNvPr id="28" name="Rectangle: Rounded Corners 27">
            <a:extLst>
              <a:ext uri="{FF2B5EF4-FFF2-40B4-BE49-F238E27FC236}">
                <a16:creationId xmlns:a16="http://schemas.microsoft.com/office/drawing/2014/main" id="{BE8CEEB6-3970-4CB7-BBC9-A11F26D60090}"/>
              </a:ext>
            </a:extLst>
          </p:cNvPr>
          <p:cNvSpPr/>
          <p:nvPr/>
        </p:nvSpPr>
        <p:spPr>
          <a:xfrm>
            <a:off x="2910778" y="2930060"/>
            <a:ext cx="2536037" cy="16141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b="1" dirty="0"/>
              <a:t>Missing values analysis and Treatment.</a:t>
            </a:r>
          </a:p>
          <a:p>
            <a:pPr marL="285750" indent="-285750">
              <a:buFont typeface="Arial" panose="020B0604020202020204" pitchFamily="34" charset="0"/>
              <a:buChar char="•"/>
            </a:pPr>
            <a:r>
              <a:rPr lang="en-US" sz="1400" b="1" dirty="0"/>
              <a:t>Handling Outliers</a:t>
            </a:r>
          </a:p>
          <a:p>
            <a:pPr marL="285750" indent="-285750">
              <a:buFont typeface="Arial" panose="020B0604020202020204" pitchFamily="34" charset="0"/>
              <a:buChar char="•"/>
            </a:pPr>
            <a:r>
              <a:rPr lang="en-US" sz="1400" b="1" dirty="0"/>
              <a:t>Change Columns names to make reading easier.</a:t>
            </a:r>
            <a:endParaRPr lang="en-IN" sz="1400" b="1" dirty="0"/>
          </a:p>
        </p:txBody>
      </p:sp>
      <p:cxnSp>
        <p:nvCxnSpPr>
          <p:cNvPr id="29" name="Straight Connector 28">
            <a:extLst>
              <a:ext uri="{FF2B5EF4-FFF2-40B4-BE49-F238E27FC236}">
                <a16:creationId xmlns:a16="http://schemas.microsoft.com/office/drawing/2014/main" id="{837E1D2F-57F0-4851-B629-E84774779E45}"/>
              </a:ext>
            </a:extLst>
          </p:cNvPr>
          <p:cNvCxnSpPr>
            <a:cxnSpLocks/>
          </p:cNvCxnSpPr>
          <p:nvPr/>
        </p:nvCxnSpPr>
        <p:spPr>
          <a:xfrm>
            <a:off x="2923867" y="3193499"/>
            <a:ext cx="2570451" cy="5556"/>
          </a:xfrm>
          <a:prstGeom prst="line">
            <a:avLst/>
          </a:prstGeom>
          <a:ln w="38100">
            <a:solidFill>
              <a:schemeClr val="bg1"/>
            </a:solidFill>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700E1549-6CAA-47B7-8F19-FA46A126F3EF}"/>
              </a:ext>
            </a:extLst>
          </p:cNvPr>
          <p:cNvSpPr txBox="1"/>
          <p:nvPr/>
        </p:nvSpPr>
        <p:spPr>
          <a:xfrm>
            <a:off x="598714" y="1490955"/>
            <a:ext cx="2214464" cy="307777"/>
          </a:xfrm>
          <a:prstGeom prst="rect">
            <a:avLst/>
          </a:prstGeom>
          <a:noFill/>
        </p:spPr>
        <p:txBody>
          <a:bodyPr wrap="square" rtlCol="0">
            <a:spAutoFit/>
          </a:bodyPr>
          <a:lstStyle/>
          <a:p>
            <a:r>
              <a:rPr lang="en-US" sz="1400" b="1" dirty="0">
                <a:solidFill>
                  <a:schemeClr val="bg1"/>
                </a:solidFill>
              </a:rPr>
              <a:t>Step 1: Data Extraction</a:t>
            </a:r>
            <a:endParaRPr lang="en-IN" sz="1400" b="1" dirty="0">
              <a:solidFill>
                <a:schemeClr val="bg1"/>
              </a:solidFill>
            </a:endParaRPr>
          </a:p>
        </p:txBody>
      </p:sp>
      <p:sp>
        <p:nvSpPr>
          <p:cNvPr id="31" name="TextBox 30">
            <a:extLst>
              <a:ext uri="{FF2B5EF4-FFF2-40B4-BE49-F238E27FC236}">
                <a16:creationId xmlns:a16="http://schemas.microsoft.com/office/drawing/2014/main" id="{A12C77BF-7EF3-4993-864C-1FC80A1EEEAA}"/>
              </a:ext>
            </a:extLst>
          </p:cNvPr>
          <p:cNvSpPr txBox="1"/>
          <p:nvPr/>
        </p:nvSpPr>
        <p:spPr>
          <a:xfrm>
            <a:off x="3038668" y="2885722"/>
            <a:ext cx="2214464" cy="307777"/>
          </a:xfrm>
          <a:prstGeom prst="rect">
            <a:avLst/>
          </a:prstGeom>
          <a:noFill/>
        </p:spPr>
        <p:txBody>
          <a:bodyPr wrap="square" rtlCol="0">
            <a:spAutoFit/>
          </a:bodyPr>
          <a:lstStyle/>
          <a:p>
            <a:r>
              <a:rPr lang="en-US" sz="1400" b="1" dirty="0">
                <a:solidFill>
                  <a:schemeClr val="bg1"/>
                </a:solidFill>
              </a:rPr>
              <a:t>Step 2: Data Cleaning</a:t>
            </a:r>
            <a:endParaRPr lang="en-IN" sz="1400" b="1" dirty="0">
              <a:solidFill>
                <a:schemeClr val="bg1"/>
              </a:solidFill>
            </a:endParaRPr>
          </a:p>
        </p:txBody>
      </p:sp>
      <p:sp>
        <p:nvSpPr>
          <p:cNvPr id="32" name="TextBox 31">
            <a:extLst>
              <a:ext uri="{FF2B5EF4-FFF2-40B4-BE49-F238E27FC236}">
                <a16:creationId xmlns:a16="http://schemas.microsoft.com/office/drawing/2014/main" id="{061A4051-E34E-4E05-82D3-A55B58CD2843}"/>
              </a:ext>
            </a:extLst>
          </p:cNvPr>
          <p:cNvSpPr txBox="1"/>
          <p:nvPr/>
        </p:nvSpPr>
        <p:spPr>
          <a:xfrm>
            <a:off x="5695666" y="4252918"/>
            <a:ext cx="2757866" cy="307777"/>
          </a:xfrm>
          <a:prstGeom prst="rect">
            <a:avLst/>
          </a:prstGeom>
          <a:noFill/>
        </p:spPr>
        <p:txBody>
          <a:bodyPr wrap="square" rtlCol="0">
            <a:spAutoFit/>
          </a:bodyPr>
          <a:lstStyle/>
          <a:p>
            <a:r>
              <a:rPr lang="en-US" sz="1400" b="1" dirty="0">
                <a:solidFill>
                  <a:schemeClr val="bg1"/>
                </a:solidFill>
              </a:rPr>
              <a:t>Step 3: Feature Engineering</a:t>
            </a:r>
            <a:endParaRPr lang="en-IN" sz="1400" b="1" dirty="0">
              <a:solidFill>
                <a:schemeClr val="bg1"/>
              </a:solidFill>
            </a:endParaRPr>
          </a:p>
        </p:txBody>
      </p:sp>
      <p:pic>
        <p:nvPicPr>
          <p:cNvPr id="3" name="Graphic 2" descr="Arrow: Rotate right with solid fill">
            <a:extLst>
              <a:ext uri="{FF2B5EF4-FFF2-40B4-BE49-F238E27FC236}">
                <a16:creationId xmlns:a16="http://schemas.microsoft.com/office/drawing/2014/main" id="{DD29A3F6-0804-4D95-8EBD-6ED0FDA0FB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09261" y="1848147"/>
            <a:ext cx="914400" cy="914400"/>
          </a:xfrm>
          <a:prstGeom prst="rect">
            <a:avLst/>
          </a:prstGeom>
        </p:spPr>
      </p:pic>
      <p:pic>
        <p:nvPicPr>
          <p:cNvPr id="33" name="Graphic 32" descr="Arrow: Rotate right with solid fill">
            <a:extLst>
              <a:ext uri="{FF2B5EF4-FFF2-40B4-BE49-F238E27FC236}">
                <a16:creationId xmlns:a16="http://schemas.microsoft.com/office/drawing/2014/main" id="{C3D80DC2-F1D5-423C-8466-F62C69E39C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5591" y="3298653"/>
            <a:ext cx="914400" cy="914400"/>
          </a:xfrm>
          <a:prstGeom prst="rect">
            <a:avLst/>
          </a:prstGeom>
        </p:spPr>
      </p:pic>
      <mc:AlternateContent xmlns:mc="http://schemas.openxmlformats.org/markup-compatibility/2006">
        <mc:Choice xmlns:am3d="http://schemas.microsoft.com/office/drawing/2017/model3d" Requires="am3d">
          <p:graphicFrame>
            <p:nvGraphicFramePr>
              <p:cNvPr id="5" name="3D Model 4" descr="Graph Growth">
                <a:extLst>
                  <a:ext uri="{FF2B5EF4-FFF2-40B4-BE49-F238E27FC236}">
                    <a16:creationId xmlns:a16="http://schemas.microsoft.com/office/drawing/2014/main" id="{7EBACDE0-7E12-45B8-9DF5-B5948E41FE77}"/>
                  </a:ext>
                </a:extLst>
              </p:cNvPr>
              <p:cNvGraphicFramePr>
                <a:graphicFrameLocks/>
              </p:cNvGraphicFramePr>
              <p:nvPr>
                <p:extLst>
                  <p:ext uri="{D42A27DB-BD31-4B8C-83A1-F6EECF244321}">
                    <p14:modId xmlns:p14="http://schemas.microsoft.com/office/powerpoint/2010/main" val="2404508039"/>
                  </p:ext>
                </p:extLst>
              </p:nvPr>
            </p:nvGraphicFramePr>
            <p:xfrm>
              <a:off x="8016143" y="1491184"/>
              <a:ext cx="3432973" cy="3875632"/>
            </p:xfrm>
            <a:graphic>
              <a:graphicData uri="http://schemas.microsoft.com/office/drawing/2017/model3d">
                <am3d:model3d r:embed="rId4">
                  <am3d:spPr>
                    <a:xfrm>
                      <a:off x="0" y="0"/>
                      <a:ext cx="3432973" cy="3875632"/>
                    </a:xfrm>
                    <a:prstGeom prst="rect">
                      <a:avLst/>
                    </a:prstGeom>
                  </am3d:spPr>
                  <am3d:camera>
                    <am3d:pos x="-1896240" y="-700746" z="63144380"/>
                    <am3d:up dx="0" dy="36000000" dz="0"/>
                    <am3d:lookAt x="-1896240" y="-700746" z="0"/>
                    <am3d:perspective fov="2193058"/>
                  </am3d:camera>
                  <am3d:trans>
                    <am3d:meterPerModelUnit n="111083" d="1000000"/>
                    <am3d:preTrans dx="1471779" dy="-17299661" dz="1196078"/>
                    <am3d:scale>
                      <am3d:sx n="1000000" d="1000000"/>
                      <am3d:sy n="1000000" d="1000000"/>
                      <am3d:sz n="1000000" d="1000000"/>
                    </am3d:scale>
                    <am3d:rot ax="1460523" ay="2175135" az="898636"/>
                    <am3d:postTrans dx="-1896338" dy="-700800" dz="0"/>
                  </am3d:trans>
                  <am3d:raster rName="Office3DRenderer" rVer="16.0.8326">
                    <am3d:blip r:embed="rId5"/>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3D Model 4" descr="Graph Growth">
                <a:extLst>
                  <a:ext uri="{FF2B5EF4-FFF2-40B4-BE49-F238E27FC236}">
                    <a16:creationId xmlns:a16="http://schemas.microsoft.com/office/drawing/2014/main" id="{7EBACDE0-7E12-45B8-9DF5-B5948E41FE77}"/>
                  </a:ext>
                </a:extLst>
              </p:cNvPr>
              <p:cNvPicPr>
                <a:picLocks noGrp="1" noRot="1" noChangeAspect="1" noMove="1" noResize="1" noEditPoints="1" noAdjustHandles="1" noChangeArrowheads="1" noChangeShapeType="1" noCrop="1"/>
              </p:cNvPicPr>
              <p:nvPr/>
            </p:nvPicPr>
            <p:blipFill>
              <a:blip r:embed="rId5"/>
              <a:stretch>
                <a:fillRect/>
              </a:stretch>
            </p:blipFill>
            <p:spPr>
              <a:xfrm>
                <a:off x="8016143" y="1491184"/>
                <a:ext cx="3432973" cy="3875632"/>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34" name="3D Model 33" descr="Dark Gray Straight arrow">
                <a:extLst>
                  <a:ext uri="{FF2B5EF4-FFF2-40B4-BE49-F238E27FC236}">
                    <a16:creationId xmlns:a16="http://schemas.microsoft.com/office/drawing/2014/main" id="{B2871EF1-3500-40B1-95DE-CC9DD3439A95}"/>
                  </a:ext>
                </a:extLst>
              </p:cNvPr>
              <p:cNvGraphicFramePr>
                <a:graphicFrameLocks noChangeAspect="1"/>
              </p:cNvGraphicFramePr>
              <p:nvPr>
                <p:extLst>
                  <p:ext uri="{D42A27DB-BD31-4B8C-83A1-F6EECF244321}">
                    <p14:modId xmlns:p14="http://schemas.microsoft.com/office/powerpoint/2010/main" val="2454559513"/>
                  </p:ext>
                </p:extLst>
              </p:nvPr>
            </p:nvGraphicFramePr>
            <p:xfrm rot="21213007">
              <a:off x="7761922" y="1216981"/>
              <a:ext cx="3012415" cy="2575283"/>
            </p:xfrm>
            <a:graphic>
              <a:graphicData uri="http://schemas.microsoft.com/office/drawing/2017/model3d">
                <am3d:model3d r:embed="rId6">
                  <am3d:spPr>
                    <a:xfrm rot="21213007">
                      <a:off x="0" y="0"/>
                      <a:ext cx="3012415" cy="2575283"/>
                    </a:xfrm>
                    <a:prstGeom prst="rect">
                      <a:avLst/>
                    </a:prstGeom>
                  </am3d:spPr>
                  <am3d:camera>
                    <am3d:pos x="0" y="0" z="49265132"/>
                    <am3d:up dx="0" dy="36000000" dz="0"/>
                    <am3d:lookAt x="0" y="0" z="0"/>
                    <am3d:perspective fov="2700000"/>
                  </am3d:camera>
                  <am3d:trans>
                    <am3d:meterPerModelUnit n="2106943" d="1000000"/>
                    <am3d:preTrans dx="0" dy="-9860495" dz="-1482"/>
                    <am3d:scale>
                      <am3d:sx n="1000000" d="1000000"/>
                      <am3d:sy n="1000000" d="1000000"/>
                      <am3d:sz n="1000000" d="1000000"/>
                    </am3d:scale>
                    <am3d:rot ax="3867430" ay="1363093" az="2336540"/>
                    <am3d:postTrans dx="0" dy="0" dz="0"/>
                  </am3d:trans>
                  <am3d:raster rName="Office3DRenderer" rVer="16.0.8326">
                    <am3d:blip r:embed="rId7"/>
                  </am3d:raster>
                  <am3d:objViewport viewportSz="365861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4" name="3D Model 33" descr="Dark Gray Straight arrow">
                <a:extLst>
                  <a:ext uri="{FF2B5EF4-FFF2-40B4-BE49-F238E27FC236}">
                    <a16:creationId xmlns:a16="http://schemas.microsoft.com/office/drawing/2014/main" id="{B2871EF1-3500-40B1-95DE-CC9DD3439A95}"/>
                  </a:ext>
                </a:extLst>
              </p:cNvPr>
              <p:cNvPicPr>
                <a:picLocks noGrp="1" noRot="1" noChangeAspect="1" noMove="1" noResize="1" noEditPoints="1" noAdjustHandles="1" noChangeArrowheads="1" noChangeShapeType="1" noCrop="1"/>
              </p:cNvPicPr>
              <p:nvPr/>
            </p:nvPicPr>
            <p:blipFill>
              <a:blip r:embed="rId7"/>
              <a:stretch>
                <a:fillRect/>
              </a:stretch>
            </p:blipFill>
            <p:spPr>
              <a:xfrm rot="21213007">
                <a:off x="7761922" y="1216981"/>
                <a:ext cx="3012415" cy="2575283"/>
              </a:xfrm>
              <a:prstGeom prst="rect">
                <a:avLst/>
              </a:prstGeom>
            </p:spPr>
          </p:pic>
        </mc:Fallback>
      </mc:AlternateContent>
    </p:spTree>
    <p:extLst>
      <p:ext uri="{BB962C8B-B14F-4D97-AF65-F5344CB8AC3E}">
        <p14:creationId xmlns:p14="http://schemas.microsoft.com/office/powerpoint/2010/main" val="53269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39" presetClass="emph" presetSubtype="2" fill="hold" nodeType="clickEffect">
                                  <p:stCondLst>
                                    <p:cond delay="0"/>
                                  </p:stCondLst>
                                  <p:childTnLst>
                                    <p:anim calcmode="lin" valueType="num">
                                      <p:cBhvr additive="sum">
                                        <p:cTn id="45" dur="2000" fill="hold"/>
                                        <p:tgtEl>
                                          <p:spTgt spid="5"/>
                                        </p:tgtEl>
                                        <p:attrNameLst>
                                          <p:attrName>3d.object.rotation.y</p:attrName>
                                        </p:attrNameLst>
                                      </p:cBhvr>
                                      <p:tavLst>
                                        <p:tav tm="0">
                                          <p:val>
                                            <p:fltVal val="0"/>
                                          </p:val>
                                        </p:tav>
                                        <p:tav tm="1120">
                                          <p:val>
                                            <p:fltVal val="-0.0012"/>
                                          </p:val>
                                        </p:tav>
                                        <p:tav tm="2250">
                                          <p:val>
                                            <p:fltVal val="-0.0098"/>
                                          </p:val>
                                        </p:tav>
                                        <p:tav tm="3370">
                                          <p:val>
                                            <p:fltVal val="-0.033"/>
                                          </p:val>
                                        </p:tav>
                                        <p:tav tm="4490">
                                          <p:val>
                                            <p:fltVal val="-0.0789"/>
                                          </p:val>
                                        </p:tav>
                                        <p:tav tm="5620">
                                          <p:val>
                                            <p:fltVal val="-0.1548"/>
                                          </p:val>
                                        </p:tav>
                                        <p:tav tm="6740">
                                          <p:val>
                                            <p:fltVal val="-0.267"/>
                                          </p:val>
                                        </p:tav>
                                        <p:tav tm="7870">
                                          <p:val>
                                            <p:fltVal val="-0.4235"/>
                                          </p:val>
                                        </p:tav>
                                        <p:tav tm="8990">
                                          <p:val>
                                            <p:fltVal val="-0.6337"/>
                                          </p:val>
                                        </p:tav>
                                        <p:tav tm="10110">
                                          <p:val>
                                            <p:fltVal val="-0.9013"/>
                                          </p:val>
                                        </p:tav>
                                        <p:tav tm="11240">
                                          <p:val>
                                            <p:fltVal val="-1.2353"/>
                                          </p:val>
                                        </p:tav>
                                        <p:tav tm="12360">
                                          <p:val>
                                            <p:fltVal val="-1.647"/>
                                          </p:val>
                                        </p:tav>
                                        <p:tav tm="13480">
                                          <p:val>
                                            <p:fltVal val="-2.0869"/>
                                          </p:val>
                                        </p:tav>
                                        <p:tav tm="14610">
                                          <p:val>
                                            <p:fltVal val="-2.4538"/>
                                          </p:val>
                                        </p:tav>
                                        <p:tav tm="15730">
                                          <p:val>
                                            <p:fltVal val="-2.7534"/>
                                          </p:val>
                                        </p:tav>
                                        <p:tav tm="16850">
                                          <p:val>
                                            <p:fltVal val="-2.9876"/>
                                          </p:val>
                                        </p:tav>
                                        <p:tav tm="17980">
                                          <p:val>
                                            <p:fltVal val="-3.1669"/>
                                          </p:val>
                                        </p:tav>
                                        <p:tav tm="19100">
                                          <p:val>
                                            <p:fltVal val="-3.2996"/>
                                          </p:val>
                                        </p:tav>
                                        <p:tav tm="20220">
                                          <p:val>
                                            <p:fltVal val="-3.3906"/>
                                          </p:val>
                                        </p:tav>
                                        <p:tav tm="21350">
                                          <p:val>
                                            <p:fltVal val="-3.4488"/>
                                          </p:val>
                                        </p:tav>
                                        <p:tav tm="22470">
                                          <p:val>
                                            <p:fltVal val="-3.4815"/>
                                          </p:val>
                                        </p:tav>
                                        <p:tav tm="23600">
                                          <p:val>
                                            <p:fltVal val="-3.4961"/>
                                          </p:val>
                                        </p:tav>
                                        <p:tav tm="24720">
                                          <p:val>
                                            <p:fltVal val="-3.4998"/>
                                          </p:val>
                                        </p:tav>
                                        <p:tav tm="25840">
                                          <p:val>
                                            <p:fltVal val="-3.0301"/>
                                          </p:val>
                                        </p:tav>
                                        <p:tav tm="26970">
                                          <p:val>
                                            <p:fltVal val="-0.9661"/>
                                          </p:val>
                                        </p:tav>
                                        <p:tav tm="28090">
                                          <p:val>
                                            <p:fltVal val="2.1525"/>
                                          </p:val>
                                        </p:tav>
                                        <p:tav tm="29210">
                                          <p:val>
                                            <p:fltVal val="6.1215"/>
                                          </p:val>
                                        </p:tav>
                                        <p:tav tm="30340">
                                          <p:val>
                                            <p:fltVal val="10.8322"/>
                                          </p:val>
                                        </p:tav>
                                        <p:tav tm="31460">
                                          <p:val>
                                            <p:fltVal val="16.2132"/>
                                          </p:val>
                                        </p:tav>
                                        <p:tav tm="32580">
                                          <p:val>
                                            <p:fltVal val="22.2128"/>
                                          </p:val>
                                        </p:tav>
                                        <p:tav tm="33710">
                                          <p:val>
                                            <p:fltVal val="28.7297"/>
                                          </p:val>
                                        </p:tav>
                                        <p:tav tm="34830">
                                          <p:val>
                                            <p:fltVal val="35.8493"/>
                                          </p:val>
                                        </p:tav>
                                        <p:tav tm="35960">
                                          <p:val>
                                            <p:fltVal val="43.4888"/>
                                          </p:val>
                                        </p:tav>
                                        <p:tav tm="37080">
                                          <p:val>
                                            <p:fltVal val="51.6257"/>
                                          </p:val>
                                        </p:tav>
                                        <p:tav tm="38200">
                                          <p:val>
                                            <p:fltVal val="60.2402"/>
                                          </p:val>
                                        </p:tav>
                                        <p:tav tm="39330">
                                          <p:val>
                                            <p:fltVal val="69.3155"/>
                                          </p:val>
                                        </p:tav>
                                        <p:tav tm="40450">
                                          <p:val>
                                            <p:fltVal val="78.8364"/>
                                          </p:val>
                                        </p:tav>
                                        <p:tav tm="41570">
                                          <p:val>
                                            <p:fltVal val="88.6987"/>
                                          </p:val>
                                        </p:tav>
                                        <p:tav tm="42700">
                                          <p:val>
                                            <p:fltVal val="99.0679"/>
                                          </p:val>
                                        </p:tav>
                                        <p:tav tm="43820">
                                          <p:val>
                                            <p:fltVal val="109.8461"/>
                                          </p:val>
                                        </p:tav>
                                        <p:tav tm="44940">
                                          <p:val>
                                            <p:fltVal val="121.0232"/>
                                          </p:val>
                                        </p:tav>
                                        <p:tav tm="46070">
                                          <p:val>
                                            <p:fltVal val="132.5899"/>
                                          </p:val>
                                        </p:tav>
                                        <p:tav tm="47190">
                                          <p:val>
                                            <p:fltVal val="144.5376"/>
                                          </p:val>
                                        </p:tav>
                                        <p:tav tm="48310">
                                          <p:val>
                                            <p:fltVal val="156.85851"/>
                                          </p:val>
                                        </p:tav>
                                        <p:tav tm="49440">
                                          <p:val>
                                            <p:fltVal val="169.43021"/>
                                          </p:val>
                                        </p:tav>
                                        <p:tav tm="50560">
                                          <p:val>
                                            <p:fltVal val="182.34309"/>
                                          </p:val>
                                        </p:tav>
                                        <p:tav tm="51690">
                                          <p:val>
                                            <p:fltVal val="195.1411"/>
                                          </p:val>
                                        </p:tav>
                                        <p:tav tm="52810">
                                          <p:val>
                                            <p:fltVal val="207.6945"/>
                                          </p:val>
                                        </p:tav>
                                        <p:tav tm="53930">
                                          <p:val>
                                            <p:fltVal val="219.77251"/>
                                          </p:val>
                                        </p:tav>
                                        <p:tav tm="55060">
                                          <p:val>
                                            <p:fltVal val="231.4814"/>
                                          </p:val>
                                        </p:tav>
                                        <p:tav tm="56180">
                                          <p:val>
                                            <p:fltVal val="242.91341"/>
                                          </p:val>
                                        </p:tav>
                                        <p:tav tm="57300">
                                          <p:val>
                                            <p:fltVal val="253.8558"/>
                                          </p:val>
                                        </p:tav>
                                        <p:tav tm="58430">
                                          <p:val>
                                            <p:fltVal val="264.40329"/>
                                          </p:val>
                                        </p:tav>
                                        <p:tav tm="59550">
                                          <p:val>
                                            <p:fltVal val="274.63501"/>
                                          </p:val>
                                        </p:tav>
                                        <p:tav tm="60670">
                                          <p:val>
                                            <p:fltVal val="284.35721"/>
                                          </p:val>
                                        </p:tav>
                                        <p:tav tm="61800">
                                          <p:val>
                                            <p:fltVal val="293.6507"/>
                                          </p:val>
                                        </p:tav>
                                        <p:tav tm="62920">
                                          <p:val>
                                            <p:fltVal val="302.57959"/>
                                          </p:val>
                                        </p:tav>
                                        <p:tav tm="64040">
                                          <p:val>
                                            <p:fltVal val="310.96921"/>
                                          </p:val>
                                        </p:tav>
                                        <p:tav tm="65170">
                                          <p:val>
                                            <p:fltVal val="318.88379"/>
                                          </p:val>
                                        </p:tav>
                                        <p:tav tm="66290">
                                          <p:val>
                                            <p:fltVal val="326.36801"/>
                                          </p:val>
                                        </p:tav>
                                        <p:tav tm="67420">
                                          <p:val>
                                            <p:fltVal val="333.26511"/>
                                          </p:val>
                                        </p:tav>
                                        <p:tav tm="68540">
                                          <p:val>
                                            <p:fltVal val="339.6712"/>
                                          </p:val>
                                        </p:tav>
                                        <p:tav tm="69660">
                                          <p:val>
                                            <p:fltVal val="345.43851"/>
                                          </p:val>
                                        </p:tav>
                                        <p:tav tm="70790">
                                          <p:val>
                                            <p:fltVal val="350.58469"/>
                                          </p:val>
                                        </p:tav>
                                        <p:tav tm="71910">
                                          <p:val>
                                            <p:fltVal val="355.09189"/>
                                          </p:val>
                                        </p:tav>
                                        <p:tav tm="73030">
                                          <p:val>
                                            <p:fltVal val="358.80179"/>
                                          </p:val>
                                        </p:tav>
                                        <p:tav tm="74160">
                                          <p:val>
                                            <p:fltVal val="361.63531"/>
                                          </p:val>
                                        </p:tav>
                                        <p:tav tm="75280">
                                          <p:val>
                                            <p:fltVal val="363.345"/>
                                          </p:val>
                                        </p:tav>
                                        <p:tav tm="76400">
                                          <p:val>
                                            <p:fltVal val="363.4978"/>
                                          </p:val>
                                        </p:tav>
                                        <p:tav tm="77530">
                                          <p:val>
                                            <p:fltVal val="363.47061"/>
                                          </p:val>
                                        </p:tav>
                                        <p:tav tm="78650">
                                          <p:val>
                                            <p:fltVal val="363.38339"/>
                                          </p:val>
                                        </p:tav>
                                        <p:tav tm="79780">
                                          <p:val>
                                            <p:fltVal val="363.20349"/>
                                          </p:val>
                                        </p:tav>
                                        <p:tav tm="80900">
                                          <p:val>
                                            <p:fltVal val="362.8963"/>
                                          </p:val>
                                        </p:tav>
                                        <p:tav tm="82020">
                                          <p:val>
                                            <p:fltVal val="362.4227"/>
                                          </p:val>
                                        </p:tav>
                                        <p:tav tm="83150">
                                          <p:val>
                                            <p:fltVal val="361.7569"/>
                                          </p:val>
                                        </p:tav>
                                        <p:tav tm="84270">
                                          <p:val>
                                            <p:fltVal val="361.0874"/>
                                          </p:val>
                                        </p:tav>
                                        <p:tav tm="85390">
                                          <p:val>
                                            <p:fltVal val="360.6105"/>
                                          </p:val>
                                        </p:tav>
                                        <p:tav tm="86520">
                                          <p:val>
                                            <p:fltVal val="360.30069"/>
                                          </p:val>
                                        </p:tav>
                                        <p:tav tm="87640">
                                          <p:val>
                                            <p:fltVal val="360.1188"/>
                                          </p:val>
                                        </p:tav>
                                        <p:tav tm="88760">
                                          <p:val>
                                            <p:fltVal val="360.03021"/>
                                          </p:val>
                                        </p:tav>
                                        <p:tav tm="89890">
                                          <p:val>
                                            <p:fltVal val="360.00229"/>
                                          </p:val>
                                        </p:tav>
                                        <p:tav tm="91010">
                                          <p:val>
                                            <p:fltVal val="360"/>
                                          </p:val>
                                        </p:tav>
                                        <p:tav tm="92130">
                                          <p:val>
                                            <p:fltVal val="360"/>
                                          </p:val>
                                        </p:tav>
                                        <p:tav tm="93260">
                                          <p:val>
                                            <p:fltVal val="360"/>
                                          </p:val>
                                        </p:tav>
                                        <p:tav tm="94380">
                                          <p:val>
                                            <p:fltVal val="360"/>
                                          </p:val>
                                        </p:tav>
                                        <p:tav tm="95510">
                                          <p:val>
                                            <p:fltVal val="360"/>
                                          </p:val>
                                        </p:tav>
                                        <p:tav tm="96630">
                                          <p:val>
                                            <p:fltVal val="360"/>
                                          </p:val>
                                        </p:tav>
                                        <p:tav tm="97750">
                                          <p:val>
                                            <p:fltVal val="360"/>
                                          </p:val>
                                        </p:tav>
                                        <p:tav tm="98880">
                                          <p:val>
                                            <p:fltVal val="360"/>
                                          </p:val>
                                        </p:tav>
                                        <p:tav tm="100000">
                                          <p:val>
                                            <p:fltVal val="360"/>
                                          </p:val>
                                        </p:tav>
                                      </p:tavLst>
                                    </p:anim>
                                    <p:anim calcmode="lin" valueType="num">
                                      <p:cBhvr additive="sum">
                                        <p:cTn id="46" dur="2000" fill="hold"/>
                                        <p:tgtEl>
                                          <p:spTgt spid="5"/>
                                        </p:tgtEl>
                                        <p:attrNameLst>
                                          <p:attrName>3d.object.translation.y</p:attrName>
                                        </p:attrNameLst>
                                      </p:cBhvr>
                                      <p:tavLst>
                                        <p:tav tm="0">
                                          <p:val>
                                            <p:fltVal val="0"/>
                                          </p:val>
                                        </p:tav>
                                        <p:tav tm="1120">
                                          <p:val>
                                            <p:fltVal val="0"/>
                                          </p:val>
                                        </p:tav>
                                        <p:tav tm="2250">
                                          <p:val>
                                            <p:fltVal val="-10E-5"/>
                                          </p:val>
                                        </p:tav>
                                        <p:tav tm="3370">
                                          <p:val>
                                            <p:fltVal val="-0.0004"/>
                                          </p:val>
                                        </p:tav>
                                        <p:tav tm="4490">
                                          <p:val>
                                            <p:fltVal val="-0.0011"/>
                                          </p:val>
                                        </p:tav>
                                        <p:tav tm="5620">
                                          <p:val>
                                            <p:fltVal val="-0.0021"/>
                                          </p:val>
                                        </p:tav>
                                        <p:tav tm="6740">
                                          <p:val>
                                            <p:fltVal val="-0.0037"/>
                                          </p:val>
                                        </p:tav>
                                        <p:tav tm="7870">
                                          <p:val>
                                            <p:fltVal val="-0.0059"/>
                                          </p:val>
                                        </p:tav>
                                        <p:tav tm="8990">
                                          <p:val>
                                            <p:fltVal val="-0.0088"/>
                                          </p:val>
                                        </p:tav>
                                        <p:tav tm="10110">
                                          <p:val>
                                            <p:fltVal val="-0.0125"/>
                                          </p:val>
                                        </p:tav>
                                        <p:tav tm="11240">
                                          <p:val>
                                            <p:fltVal val="-0.0162"/>
                                          </p:val>
                                        </p:tav>
                                        <p:tav tm="12360">
                                          <p:val>
                                            <p:fltVal val="-0.0191"/>
                                          </p:val>
                                        </p:tav>
                                        <p:tav tm="13480">
                                          <p:val>
                                            <p:fltVal val="-0.0213"/>
                                          </p:val>
                                        </p:tav>
                                        <p:tav tm="14610">
                                          <p:val>
                                            <p:fltVal val="-0.0228"/>
                                          </p:val>
                                        </p:tav>
                                        <p:tav tm="15730">
                                          <p:val>
                                            <p:fltVal val="-0.0239"/>
                                          </p:val>
                                        </p:tav>
                                        <p:tav tm="16850">
                                          <p:val>
                                            <p:fltVal val="-0.0245"/>
                                          </p:val>
                                        </p:tav>
                                        <p:tav tm="17980">
                                          <p:val>
                                            <p:fltVal val="-0.0248"/>
                                          </p:val>
                                        </p:tav>
                                        <p:tav tm="19100">
                                          <p:val>
                                            <p:fltVal val="-0.0249"/>
                                          </p:val>
                                        </p:tav>
                                        <p:tav tm="20220">
                                          <p:val>
                                            <p:fltVal val="-0.0249"/>
                                          </p:val>
                                        </p:tav>
                                        <p:tav tm="21350">
                                          <p:val>
                                            <p:fltVal val="-0.0248"/>
                                          </p:val>
                                        </p:tav>
                                        <p:tav tm="22470">
                                          <p:val>
                                            <p:fltVal val="-0.0241"/>
                                          </p:val>
                                        </p:tav>
                                        <p:tav tm="23600">
                                          <p:val>
                                            <p:fltVal val="-0.022"/>
                                          </p:val>
                                        </p:tav>
                                        <p:tav tm="24720">
                                          <p:val>
                                            <p:fltVal val="-0.0179"/>
                                          </p:val>
                                        </p:tav>
                                        <p:tav tm="25840">
                                          <p:val>
                                            <p:fltVal val="-0.0113"/>
                                          </p:val>
                                        </p:tav>
                                        <p:tav tm="26970">
                                          <p:val>
                                            <p:fltVal val="-0.0013"/>
                                          </p:val>
                                        </p:tav>
                                        <p:tav tm="28090">
                                          <p:val>
                                            <p:fltVal val="0.0124"/>
                                          </p:val>
                                        </p:tav>
                                        <p:tav tm="29210">
                                          <p:val>
                                            <p:fltVal val="0.0309"/>
                                          </p:val>
                                        </p:tav>
                                        <p:tav tm="30340">
                                          <p:val>
                                            <p:fltVal val="0.0546"/>
                                          </p:val>
                                        </p:tav>
                                        <p:tav tm="31460">
                                          <p:val>
                                            <p:fltVal val="0.0842"/>
                                          </p:val>
                                        </p:tav>
                                        <p:tav tm="32580">
                                          <p:val>
                                            <p:fltVal val="0.1204"/>
                                          </p:val>
                                        </p:tav>
                                        <p:tav tm="33710">
                                          <p:val>
                                            <p:fltVal val="0.1634"/>
                                          </p:val>
                                        </p:tav>
                                        <p:tav tm="34830">
                                          <p:val>
                                            <p:fltVal val="0.2145"/>
                                          </p:val>
                                        </p:tav>
                                        <p:tav tm="35960">
                                          <p:val>
                                            <p:fltVal val="0.2711"/>
                                          </p:val>
                                        </p:tav>
                                        <p:tav tm="37080">
                                          <p:val>
                                            <p:fltVal val="0.3207"/>
                                          </p:val>
                                        </p:tav>
                                        <p:tav tm="38200">
                                          <p:val>
                                            <p:fltVal val="0.3625"/>
                                          </p:val>
                                        </p:tav>
                                        <p:tav tm="39330">
                                          <p:val>
                                            <p:fltVal val="0.3973"/>
                                          </p:val>
                                        </p:tav>
                                        <p:tav tm="40450">
                                          <p:val>
                                            <p:fltVal val="0.4256"/>
                                          </p:val>
                                        </p:tav>
                                        <p:tav tm="41570">
                                          <p:val>
                                            <p:fltVal val="0.448"/>
                                          </p:val>
                                        </p:tav>
                                        <p:tav tm="42700">
                                          <p:val>
                                            <p:fltVal val="0.4655"/>
                                          </p:val>
                                        </p:tav>
                                        <p:tav tm="43820">
                                          <p:val>
                                            <p:fltVal val="0.4786"/>
                                          </p:val>
                                        </p:tav>
                                        <p:tav tm="44940">
                                          <p:val>
                                            <p:fltVal val="0.4878"/>
                                          </p:val>
                                        </p:tav>
                                        <p:tav tm="46070">
                                          <p:val>
                                            <p:fltVal val="0.4939"/>
                                          </p:val>
                                        </p:tav>
                                        <p:tav tm="47190">
                                          <p:val>
                                            <p:fltVal val="0.4975"/>
                                          </p:val>
                                        </p:tav>
                                        <p:tav tm="48310">
                                          <p:val>
                                            <p:fltVal val="0.4993"/>
                                          </p:val>
                                        </p:tav>
                                        <p:tav tm="49440">
                                          <p:val>
                                            <p:fltVal val="0.4999"/>
                                          </p:val>
                                        </p:tav>
                                        <p:tav tm="50560">
                                          <p:val>
                                            <p:fltVal val="0.4999"/>
                                          </p:val>
                                        </p:tav>
                                        <p:tav tm="51690">
                                          <p:val>
                                            <p:fltVal val="0.4998"/>
                                          </p:val>
                                        </p:tav>
                                        <p:tav tm="52810">
                                          <p:val>
                                            <p:fltVal val="0.4988"/>
                                          </p:val>
                                        </p:tav>
                                        <p:tav tm="53930">
                                          <p:val>
                                            <p:fltVal val="0.4965"/>
                                          </p:val>
                                        </p:tav>
                                        <p:tav tm="55060">
                                          <p:val>
                                            <p:fltVal val="0.4921"/>
                                          </p:val>
                                        </p:tav>
                                        <p:tav tm="56180">
                                          <p:val>
                                            <p:fltVal val="0.485"/>
                                          </p:val>
                                        </p:tav>
                                        <p:tav tm="57300">
                                          <p:val>
                                            <p:fltVal val="0.4746"/>
                                          </p:val>
                                        </p:tav>
                                        <p:tav tm="58430">
                                          <p:val>
                                            <p:fltVal val="0.4603"/>
                                          </p:val>
                                        </p:tav>
                                        <p:tav tm="59550">
                                          <p:val>
                                            <p:fltVal val="0.4411"/>
                                          </p:val>
                                        </p:tav>
                                        <p:tav tm="60670">
                                          <p:val>
                                            <p:fltVal val="0.4169"/>
                                          </p:val>
                                        </p:tav>
                                        <p:tav tm="61800">
                                          <p:val>
                                            <p:fltVal val="0.3868"/>
                                          </p:val>
                                        </p:tav>
                                        <p:tav tm="62920">
                                          <p:val>
                                            <p:fltVal val="0.3499"/>
                                          </p:val>
                                        </p:tav>
                                        <p:tav tm="64040">
                                          <p:val>
                                            <p:fltVal val="0.306"/>
                                          </p:val>
                                        </p:tav>
                                        <p:tav tm="65170">
                                          <p:val>
                                            <p:fltVal val="0.2544"/>
                                          </p:val>
                                        </p:tav>
                                        <p:tav tm="66290">
                                          <p:val>
                                            <p:fltVal val="0.1981"/>
                                          </p:val>
                                        </p:tav>
                                        <p:tav tm="67420">
                                          <p:val>
                                            <p:fltVal val="0.1498"/>
                                          </p:val>
                                        </p:tav>
                                        <p:tav tm="68540">
                                          <p:val>
                                            <p:fltVal val="0.1087"/>
                                          </p:val>
                                        </p:tav>
                                        <p:tav tm="69660">
                                          <p:val>
                                            <p:fltVal val="0.0748"/>
                                          </p:val>
                                        </p:tav>
                                        <p:tav tm="70790">
                                          <p:val>
                                            <p:fltVal val="0.0473"/>
                                          </p:val>
                                        </p:tav>
                                        <p:tav tm="71910">
                                          <p:val>
                                            <p:fltVal val="0.0251"/>
                                          </p:val>
                                        </p:tav>
                                        <p:tav tm="73030">
                                          <p:val>
                                            <p:fltVal val="0.0082"/>
                                          </p:val>
                                        </p:tav>
                                        <p:tav tm="74160">
                                          <p:val>
                                            <p:fltVal val="-0.0044"/>
                                          </p:val>
                                        </p:tav>
                                        <p:tav tm="75280">
                                          <p:val>
                                            <p:fltVal val="-0.0134"/>
                                          </p:val>
                                        </p:tav>
                                        <p:tav tm="76400">
                                          <p:val>
                                            <p:fltVal val="-0.0192"/>
                                          </p:val>
                                        </p:tav>
                                        <p:tav tm="77530">
                                          <p:val>
                                            <p:fltVal val="-0.0227"/>
                                          </p:val>
                                        </p:tav>
                                        <p:tav tm="78650">
                                          <p:val>
                                            <p:fltVal val="-0.0244"/>
                                          </p:val>
                                        </p:tav>
                                        <p:tav tm="79780">
                                          <p:val>
                                            <p:fltVal val="-0.0249"/>
                                          </p:val>
                                        </p:tav>
                                        <p:tav tm="80900">
                                          <p:val>
                                            <p:fltVal val="-0.0249"/>
                                          </p:val>
                                        </p:tav>
                                        <p:tav tm="82020">
                                          <p:val>
                                            <p:fltVal val="-0.0244"/>
                                          </p:val>
                                        </p:tav>
                                        <p:tav tm="83150">
                                          <p:val>
                                            <p:fltVal val="-0.0219"/>
                                          </p:val>
                                        </p:tav>
                                        <p:tav tm="84270">
                                          <p:val>
                                            <p:fltVal val="-0.0156"/>
                                          </p:val>
                                        </p:tav>
                                        <p:tav tm="85390">
                                          <p:val>
                                            <p:fltVal val="-0.0039"/>
                                          </p:val>
                                        </p:tav>
                                        <p:tav tm="86520">
                                          <p:val>
                                            <p:fltVal val="0.0104"/>
                                          </p:val>
                                        </p:tav>
                                        <p:tav tm="87640">
                                          <p:val>
                                            <p:fltVal val="0.0192"/>
                                          </p:val>
                                        </p:tav>
                                        <p:tav tm="88760">
                                          <p:val>
                                            <p:fltVal val="0.0235"/>
                                          </p:val>
                                        </p:tav>
                                        <p:tav tm="89890">
                                          <p:val>
                                            <p:fltVal val="0.0248"/>
                                          </p:val>
                                        </p:tav>
                                        <p:tav tm="91010">
                                          <p:val>
                                            <p:fltVal val="0.0249"/>
                                          </p:val>
                                        </p:tav>
                                        <p:tav tm="92130">
                                          <p:val>
                                            <p:fltVal val="0.0247"/>
                                          </p:val>
                                        </p:tav>
                                        <p:tav tm="93260">
                                          <p:val>
                                            <p:fltVal val="0.0234"/>
                                          </p:val>
                                        </p:tav>
                                        <p:tav tm="94380">
                                          <p:val>
                                            <p:fltVal val="0.0202"/>
                                          </p:val>
                                        </p:tav>
                                        <p:tav tm="95510">
                                          <p:val>
                                            <p:fltVal val="0.0143"/>
                                          </p:val>
                                        </p:tav>
                                        <p:tav tm="96630">
                                          <p:val>
                                            <p:fltVal val="0.0071"/>
                                          </p:val>
                                        </p:tav>
                                        <p:tav tm="97750">
                                          <p:val>
                                            <p:fltVal val="0.0027"/>
                                          </p:val>
                                        </p:tav>
                                        <p:tav tm="98880">
                                          <p:val>
                                            <p:fltVal val="0.0007"/>
                                          </p:val>
                                        </p:tav>
                                        <p:tav tm="100000">
                                          <p:val>
                                            <p:fltVal val="0"/>
                                          </p:val>
                                        </p:tav>
                                      </p:tavLst>
                                    </p:anim>
                                    <p:anim calcmode="lin" valueType="num">
                                      <p:cBhvr additive="mult">
                                        <p:cTn id="47" dur="2000" fill="hold"/>
                                        <p:tgtEl>
                                          <p:spTgt spid="5"/>
                                        </p:tgtEl>
                                        <p:attrNameLst>
                                          <p:attrName>3d.object.scale.x</p:attrName>
                                        </p:attrNameLst>
                                      </p:cBhvr>
                                      <p:tavLst>
                                        <p:tav tm="0">
                                          <p:val>
                                            <p:fltVal val="1"/>
                                          </p:val>
                                        </p:tav>
                                        <p:tav tm="1120">
                                          <p:val>
                                            <p:fltVal val="1"/>
                                          </p:val>
                                        </p:tav>
                                        <p:tav tm="2250">
                                          <p:val>
                                            <p:fltVal val="1.0002"/>
                                          </p:val>
                                        </p:tav>
                                        <p:tav tm="3370">
                                          <p:val>
                                            <p:fltVal val="1.0009"/>
                                          </p:val>
                                        </p:tav>
                                        <p:tav tm="4490">
                                          <p:val>
                                            <p:fltVal val="1.0023"/>
                                          </p:val>
                                        </p:tav>
                                        <p:tav tm="5620">
                                          <p:val>
                                            <p:fltVal val="1.0046"/>
                                          </p:val>
                                        </p:tav>
                                        <p:tav tm="6740">
                                          <p:val>
                                            <p:fltVal val="1.008"/>
                                          </p:val>
                                        </p:tav>
                                        <p:tav tm="7870">
                                          <p:val>
                                            <p:fltVal val="1.0127"/>
                                          </p:val>
                                        </p:tav>
                                        <p:tav tm="8990">
                                          <p:val>
                                            <p:fltVal val="1.019"/>
                                          </p:val>
                                        </p:tav>
                                        <p:tav tm="10110">
                                          <p:val>
                                            <p:fltVal val="1.0271"/>
                                          </p:val>
                                        </p:tav>
                                        <p:tav tm="11240">
                                          <p:val>
                                            <p:fltVal val="1.0351"/>
                                          </p:val>
                                        </p:tav>
                                        <p:tav tm="12360">
                                          <p:val>
                                            <p:fltVal val="1.0414"/>
                                          </p:val>
                                        </p:tav>
                                        <p:tav tm="13480">
                                          <p:val>
                                            <p:fltVal val="1.046"/>
                                          </p:val>
                                        </p:tav>
                                        <p:tav tm="14610">
                                          <p:val>
                                            <p:fltVal val="1.0494"/>
                                          </p:val>
                                        </p:tav>
                                        <p:tav tm="15730">
                                          <p:val>
                                            <p:fltVal val="1.0516"/>
                                          </p:val>
                                        </p:tav>
                                        <p:tav tm="16850">
                                          <p:val>
                                            <p:fltVal val="1.053"/>
                                          </p:val>
                                        </p:tav>
                                        <p:tav tm="17980">
                                          <p:val>
                                            <p:fltVal val="1.0537"/>
                                          </p:val>
                                        </p:tav>
                                        <p:tav tm="19100">
                                          <p:val>
                                            <p:fltVal val="1.0539"/>
                                          </p:val>
                                        </p:tav>
                                        <p:tav tm="20220">
                                          <p:val>
                                            <p:fltVal val="1.054"/>
                                          </p:val>
                                        </p:tav>
                                        <p:tav tm="21350">
                                          <p:val>
                                            <p:fltVal val="1.0536"/>
                                          </p:val>
                                        </p:tav>
                                        <p:tav tm="22470">
                                          <p:val>
                                            <p:fltVal val="1.0515"/>
                                          </p:val>
                                        </p:tav>
                                        <p:tav tm="23600">
                                          <p:val>
                                            <p:fltVal val="1.0457"/>
                                          </p:val>
                                        </p:tav>
                                        <p:tav tm="24720">
                                          <p:val>
                                            <p:fltVal val="1.0344"/>
                                          </p:val>
                                        </p:tav>
                                        <p:tav tm="25840">
                                          <p:val>
                                            <p:fltVal val="1.0183"/>
                                          </p:val>
                                        </p:tav>
                                        <p:tav tm="26970">
                                          <p:val>
                                            <p:fltVal val="1.0076"/>
                                          </p:val>
                                        </p:tav>
                                        <p:tav tm="28090">
                                          <p:val>
                                            <p:fltVal val="1.0021"/>
                                          </p:val>
                                        </p:tav>
                                        <p:tav tm="29210">
                                          <p:val>
                                            <p:fltVal val="1.0002"/>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1"/>
                                          </p:val>
                                        </p:tav>
                                        <p:tav tm="68540">
                                          <p:val>
                                            <p:fltVal val="1.0006"/>
                                          </p:val>
                                        </p:tav>
                                        <p:tav tm="69660">
                                          <p:val>
                                            <p:fltVal val="1.0024"/>
                                          </p:val>
                                        </p:tav>
                                        <p:tav tm="70790">
                                          <p:val>
                                            <p:fltVal val="1.006"/>
                                          </p:val>
                                        </p:tav>
                                        <p:tav tm="71910">
                                          <p:val>
                                            <p:fltVal val="1.0121"/>
                                          </p:val>
                                        </p:tav>
                                        <p:tav tm="73030">
                                          <p:val>
                                            <p:fltVal val="1.0213"/>
                                          </p:val>
                                        </p:tav>
                                        <p:tav tm="74160">
                                          <p:val>
                                            <p:fltVal val="1.0331"/>
                                          </p:val>
                                        </p:tav>
                                        <p:tav tm="75280">
                                          <p:val>
                                            <p:fltVal val="1.0422"/>
                                          </p:val>
                                        </p:tav>
                                        <p:tav tm="76400">
                                          <p:val>
                                            <p:fltVal val="1.0482"/>
                                          </p:val>
                                        </p:tav>
                                        <p:tav tm="77530">
                                          <p:val>
                                            <p:fltVal val="1.0516"/>
                                          </p:val>
                                        </p:tav>
                                        <p:tav tm="78650">
                                          <p:val>
                                            <p:fltVal val="1.0534"/>
                                          </p:val>
                                        </p:tav>
                                        <p:tav tm="79780">
                                          <p:val>
                                            <p:fltVal val="1.0539"/>
                                          </p:val>
                                        </p:tav>
                                        <p:tav tm="80900">
                                          <p:val>
                                            <p:fltVal val="1.0539"/>
                                          </p:val>
                                        </p:tav>
                                        <p:tav tm="82020">
                                          <p:val>
                                            <p:fltVal val="1.0534"/>
                                          </p:val>
                                        </p:tav>
                                        <p:tav tm="83150">
                                          <p:val>
                                            <p:fltVal val="1.0506"/>
                                          </p:val>
                                        </p:tav>
                                        <p:tav tm="84270">
                                          <p:val>
                                            <p:fltVal val="1.0439"/>
                                          </p:val>
                                        </p:tav>
                                        <p:tav tm="85390">
                                          <p:val>
                                            <p:fltVal val="1.0312"/>
                                          </p:val>
                                        </p:tav>
                                        <p:tav tm="86520">
                                          <p:val>
                                            <p:fltVal val="1.0156"/>
                                          </p:val>
                                        </p:tav>
                                        <p:tav tm="87640">
                                          <p:val>
                                            <p:fltVal val="1.0061"/>
                                          </p:val>
                                        </p:tav>
                                        <p:tav tm="88760">
                                          <p:val>
                                            <p:fltVal val="1.0015"/>
                                          </p:val>
                                        </p:tav>
                                        <p:tav tm="89890">
                                          <p:val>
                                            <p:fltVal val="1.0001"/>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anim calcmode="lin" valueType="num">
                                      <p:cBhvr additive="mult">
                                        <p:cTn id="48" dur="2000" fill="hold"/>
                                        <p:tgtEl>
                                          <p:spTgt spid="5"/>
                                        </p:tgtEl>
                                        <p:attrNameLst>
                                          <p:attrName>3d.object.scale.y</p:attrName>
                                        </p:attrNameLst>
                                      </p:cBhvr>
                                      <p:tavLst>
                                        <p:tav tm="0">
                                          <p:val>
                                            <p:fltVal val="1"/>
                                          </p:val>
                                        </p:tav>
                                        <p:tav tm="1120">
                                          <p:val>
                                            <p:fltVal val="0.9999"/>
                                          </p:val>
                                        </p:tav>
                                        <p:tav tm="2250">
                                          <p:val>
                                            <p:fltVal val="0.9994"/>
                                          </p:val>
                                        </p:tav>
                                        <p:tav tm="3370">
                                          <p:val>
                                            <p:fltVal val="0.9981"/>
                                          </p:val>
                                        </p:tav>
                                        <p:tav tm="4490">
                                          <p:val>
                                            <p:fltVal val="0.9955"/>
                                          </p:val>
                                        </p:tav>
                                        <p:tav tm="5620">
                                          <p:val>
                                            <p:fltVal val="0.9913"/>
                                          </p:val>
                                        </p:tav>
                                        <p:tav tm="6740">
                                          <p:val>
                                            <p:fltVal val="0.985"/>
                                          </p:val>
                                        </p:tav>
                                        <p:tav tm="7870">
                                          <p:val>
                                            <p:fltVal val="0.9763"/>
                                          </p:val>
                                        </p:tav>
                                        <p:tav tm="8990">
                                          <p:val>
                                            <p:fltVal val="0.9646"/>
                                          </p:val>
                                        </p:tav>
                                        <p:tav tm="10110">
                                          <p:val>
                                            <p:fltVal val="0.9497"/>
                                          </p:val>
                                        </p:tav>
                                        <p:tav tm="11240">
                                          <p:val>
                                            <p:fltVal val="0.9348"/>
                                          </p:val>
                                        </p:tav>
                                        <p:tav tm="12360">
                                          <p:val>
                                            <p:fltVal val="0.9232"/>
                                          </p:val>
                                        </p:tav>
                                        <p:tav tm="13480">
                                          <p:val>
                                            <p:fltVal val="0.9146"/>
                                          </p:val>
                                        </p:tav>
                                        <p:tav tm="14610">
                                          <p:val>
                                            <p:fltVal val="0.9084"/>
                                          </p:val>
                                        </p:tav>
                                        <p:tav tm="15730">
                                          <p:val>
                                            <p:fltVal val="0.9042"/>
                                          </p:val>
                                        </p:tav>
                                        <p:tav tm="16850">
                                          <p:val>
                                            <p:fltVal val="0.9017"/>
                                          </p:val>
                                        </p:tav>
                                        <p:tav tm="17980">
                                          <p:val>
                                            <p:fltVal val="0.9005"/>
                                          </p:val>
                                        </p:tav>
                                        <p:tav tm="19100">
                                          <p:val>
                                            <p:fltVal val="0.9"/>
                                          </p:val>
                                        </p:tav>
                                        <p:tav tm="20220">
                                          <p:val>
                                            <p:fltVal val="0.8999"/>
                                          </p:val>
                                        </p:tav>
                                        <p:tav tm="21350">
                                          <p:val>
                                            <p:fltVal val="0.9006"/>
                                          </p:val>
                                        </p:tav>
                                        <p:tav tm="22470">
                                          <p:val>
                                            <p:fltVal val="0.9046"/>
                                          </p:val>
                                        </p:tav>
                                        <p:tav tm="23600">
                                          <p:val>
                                            <p:fltVal val="0.9153"/>
                                          </p:val>
                                        </p:tav>
                                        <p:tav tm="24720">
                                          <p:val>
                                            <p:fltVal val="0.9362"/>
                                          </p:val>
                                        </p:tav>
                                        <p:tav tm="25840">
                                          <p:val>
                                            <p:fltVal val="0.9659"/>
                                          </p:val>
                                        </p:tav>
                                        <p:tav tm="26970">
                                          <p:val>
                                            <p:fltVal val="0.9858"/>
                                          </p:val>
                                        </p:tav>
                                        <p:tav tm="28090">
                                          <p:val>
                                            <p:fltVal val="0.9959"/>
                                          </p:val>
                                        </p:tav>
                                        <p:tav tm="29210">
                                          <p:val>
                                            <p:fltVal val="0.9995"/>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0.9998"/>
                                          </p:val>
                                        </p:tav>
                                        <p:tav tm="68540">
                                          <p:val>
                                            <p:fltVal val="0.9987"/>
                                          </p:val>
                                        </p:tav>
                                        <p:tav tm="69660">
                                          <p:val>
                                            <p:fltVal val="0.9955"/>
                                          </p:val>
                                        </p:tav>
                                        <p:tav tm="70790">
                                          <p:val>
                                            <p:fltVal val="0.9888"/>
                                          </p:val>
                                        </p:tav>
                                        <p:tav tm="71910">
                                          <p:val>
                                            <p:fltVal val="0.9775"/>
                                          </p:val>
                                        </p:tav>
                                        <p:tav tm="73030">
                                          <p:val>
                                            <p:fltVal val="0.9605"/>
                                          </p:val>
                                        </p:tav>
                                        <p:tav tm="74160">
                                          <p:val>
                                            <p:fltVal val="0.9385"/>
                                          </p:val>
                                        </p:tav>
                                        <p:tav tm="75280">
                                          <p:val>
                                            <p:fltVal val="0.9217"/>
                                          </p:val>
                                        </p:tav>
                                        <p:tav tm="76400">
                                          <p:val>
                                            <p:fltVal val="0.9107"/>
                                          </p:val>
                                        </p:tav>
                                        <p:tav tm="77530">
                                          <p:val>
                                            <p:fltVal val="0.9042"/>
                                          </p:val>
                                        </p:tav>
                                        <p:tav tm="78650">
                                          <p:val>
                                            <p:fltVal val="0.901"/>
                                          </p:val>
                                        </p:tav>
                                        <p:tav tm="79780">
                                          <p:val>
                                            <p:fltVal val="0.9"/>
                                          </p:val>
                                        </p:tav>
                                        <p:tav tm="80900">
                                          <p:val>
                                            <p:fltVal val="0.9"/>
                                          </p:val>
                                        </p:tav>
                                        <p:tav tm="82020">
                                          <p:val>
                                            <p:fltVal val="0.901"/>
                                          </p:val>
                                        </p:tav>
                                        <p:tav tm="83150">
                                          <p:val>
                                            <p:fltVal val="0.9061"/>
                                          </p:val>
                                        </p:tav>
                                        <p:tav tm="84270">
                                          <p:val>
                                            <p:fltVal val="0.9186"/>
                                          </p:val>
                                        </p:tav>
                                        <p:tav tm="85390">
                                          <p:val>
                                            <p:fltVal val="0.942"/>
                                          </p:val>
                                        </p:tav>
                                        <p:tav tm="86520">
                                          <p:val>
                                            <p:fltVal val="0.9709"/>
                                          </p:val>
                                        </p:tav>
                                        <p:tav tm="87640">
                                          <p:val>
                                            <p:fltVal val="0.9885"/>
                                          </p:val>
                                        </p:tav>
                                        <p:tav tm="88760">
                                          <p:val>
                                            <p:fltVal val="0.997"/>
                                          </p:val>
                                        </p:tav>
                                        <p:tav tm="89890">
                                          <p:val>
                                            <p:fltVal val="0.9997"/>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anim calcmode="lin" valueType="num">
                                      <p:cBhvr additive="mult">
                                        <p:cTn id="49" dur="2000" fill="hold"/>
                                        <p:tgtEl>
                                          <p:spTgt spid="5"/>
                                        </p:tgtEl>
                                        <p:attrNameLst>
                                          <p:attrName>3d.object.scale.z</p:attrName>
                                        </p:attrNameLst>
                                      </p:cBhvr>
                                      <p:tavLst>
                                        <p:tav tm="0">
                                          <p:val>
                                            <p:fltVal val="1"/>
                                          </p:val>
                                        </p:tav>
                                        <p:tav tm="1120">
                                          <p:val>
                                            <p:fltVal val="1"/>
                                          </p:val>
                                        </p:tav>
                                        <p:tav tm="2250">
                                          <p:val>
                                            <p:fltVal val="1.0002"/>
                                          </p:val>
                                        </p:tav>
                                        <p:tav tm="3370">
                                          <p:val>
                                            <p:fltVal val="1.0009"/>
                                          </p:val>
                                        </p:tav>
                                        <p:tav tm="4490">
                                          <p:val>
                                            <p:fltVal val="1.0023"/>
                                          </p:val>
                                        </p:tav>
                                        <p:tav tm="5620">
                                          <p:val>
                                            <p:fltVal val="1.0046"/>
                                          </p:val>
                                        </p:tav>
                                        <p:tav tm="6740">
                                          <p:val>
                                            <p:fltVal val="1.008"/>
                                          </p:val>
                                        </p:tav>
                                        <p:tav tm="7870">
                                          <p:val>
                                            <p:fltVal val="1.0127"/>
                                          </p:val>
                                        </p:tav>
                                        <p:tav tm="8990">
                                          <p:val>
                                            <p:fltVal val="1.019"/>
                                          </p:val>
                                        </p:tav>
                                        <p:tav tm="10110">
                                          <p:val>
                                            <p:fltVal val="1.0271"/>
                                          </p:val>
                                        </p:tav>
                                        <p:tav tm="11240">
                                          <p:val>
                                            <p:fltVal val="1.0351"/>
                                          </p:val>
                                        </p:tav>
                                        <p:tav tm="12360">
                                          <p:val>
                                            <p:fltVal val="1.0414"/>
                                          </p:val>
                                        </p:tav>
                                        <p:tav tm="13480">
                                          <p:val>
                                            <p:fltVal val="1.046"/>
                                          </p:val>
                                        </p:tav>
                                        <p:tav tm="14610">
                                          <p:val>
                                            <p:fltVal val="1.0494"/>
                                          </p:val>
                                        </p:tav>
                                        <p:tav tm="15730">
                                          <p:val>
                                            <p:fltVal val="1.0516"/>
                                          </p:val>
                                        </p:tav>
                                        <p:tav tm="16850">
                                          <p:val>
                                            <p:fltVal val="1.053"/>
                                          </p:val>
                                        </p:tav>
                                        <p:tav tm="17980">
                                          <p:val>
                                            <p:fltVal val="1.0537"/>
                                          </p:val>
                                        </p:tav>
                                        <p:tav tm="19100">
                                          <p:val>
                                            <p:fltVal val="1.0539"/>
                                          </p:val>
                                        </p:tav>
                                        <p:tav tm="20220">
                                          <p:val>
                                            <p:fltVal val="1.054"/>
                                          </p:val>
                                        </p:tav>
                                        <p:tav tm="21350">
                                          <p:val>
                                            <p:fltVal val="1.0536"/>
                                          </p:val>
                                        </p:tav>
                                        <p:tav tm="22470">
                                          <p:val>
                                            <p:fltVal val="1.0515"/>
                                          </p:val>
                                        </p:tav>
                                        <p:tav tm="23600">
                                          <p:val>
                                            <p:fltVal val="1.0457"/>
                                          </p:val>
                                        </p:tav>
                                        <p:tav tm="24720">
                                          <p:val>
                                            <p:fltVal val="1.0344"/>
                                          </p:val>
                                        </p:tav>
                                        <p:tav tm="25840">
                                          <p:val>
                                            <p:fltVal val="1.0183"/>
                                          </p:val>
                                        </p:tav>
                                        <p:tav tm="26970">
                                          <p:val>
                                            <p:fltVal val="1.0076"/>
                                          </p:val>
                                        </p:tav>
                                        <p:tav tm="28090">
                                          <p:val>
                                            <p:fltVal val="1.0021"/>
                                          </p:val>
                                        </p:tav>
                                        <p:tav tm="29210">
                                          <p:val>
                                            <p:fltVal val="1.0002"/>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1"/>
                                          </p:val>
                                        </p:tav>
                                        <p:tav tm="68540">
                                          <p:val>
                                            <p:fltVal val="1.0006"/>
                                          </p:val>
                                        </p:tav>
                                        <p:tav tm="69660">
                                          <p:val>
                                            <p:fltVal val="1.0024"/>
                                          </p:val>
                                        </p:tav>
                                        <p:tav tm="70790">
                                          <p:val>
                                            <p:fltVal val="1.006"/>
                                          </p:val>
                                        </p:tav>
                                        <p:tav tm="71910">
                                          <p:val>
                                            <p:fltVal val="1.0121"/>
                                          </p:val>
                                        </p:tav>
                                        <p:tav tm="73030">
                                          <p:val>
                                            <p:fltVal val="1.0213"/>
                                          </p:val>
                                        </p:tav>
                                        <p:tav tm="74160">
                                          <p:val>
                                            <p:fltVal val="1.0331"/>
                                          </p:val>
                                        </p:tav>
                                        <p:tav tm="75280">
                                          <p:val>
                                            <p:fltVal val="1.0422"/>
                                          </p:val>
                                        </p:tav>
                                        <p:tav tm="76400">
                                          <p:val>
                                            <p:fltVal val="1.0482"/>
                                          </p:val>
                                        </p:tav>
                                        <p:tav tm="77530">
                                          <p:val>
                                            <p:fltVal val="1.0516"/>
                                          </p:val>
                                        </p:tav>
                                        <p:tav tm="78650">
                                          <p:val>
                                            <p:fltVal val="1.0534"/>
                                          </p:val>
                                        </p:tav>
                                        <p:tav tm="79780">
                                          <p:val>
                                            <p:fltVal val="1.0539"/>
                                          </p:val>
                                        </p:tav>
                                        <p:tav tm="80900">
                                          <p:val>
                                            <p:fltVal val="1.0539"/>
                                          </p:val>
                                        </p:tav>
                                        <p:tav tm="82020">
                                          <p:val>
                                            <p:fltVal val="1.0534"/>
                                          </p:val>
                                        </p:tav>
                                        <p:tav tm="83150">
                                          <p:val>
                                            <p:fltVal val="1.0506"/>
                                          </p:val>
                                        </p:tav>
                                        <p:tav tm="84270">
                                          <p:val>
                                            <p:fltVal val="1.0439"/>
                                          </p:val>
                                        </p:tav>
                                        <p:tav tm="85390">
                                          <p:val>
                                            <p:fltVal val="1.0312"/>
                                          </p:val>
                                        </p:tav>
                                        <p:tav tm="86520">
                                          <p:val>
                                            <p:fltVal val="1.0156"/>
                                          </p:val>
                                        </p:tav>
                                        <p:tav tm="87640">
                                          <p:val>
                                            <p:fltVal val="1.0061"/>
                                          </p:val>
                                        </p:tav>
                                        <p:tav tm="88760">
                                          <p:val>
                                            <p:fltVal val="1.0015"/>
                                          </p:val>
                                        </p:tav>
                                        <p:tav tm="89890">
                                          <p:val>
                                            <p:fltVal val="1.0001"/>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childTnLst>
                                </p:cTn>
                              </p:par>
                            </p:childTnLst>
                          </p:cTn>
                        </p:par>
                      </p:childTnLst>
                    </p:cTn>
                  </p:par>
                  <p:par>
                    <p:cTn id="50" fill="hold">
                      <p:stCondLst>
                        <p:cond delay="indefinite"/>
                      </p:stCondLst>
                      <p:childTnLst>
                        <p:par>
                          <p:cTn id="51" fill="hold">
                            <p:stCondLst>
                              <p:cond delay="0"/>
                            </p:stCondLst>
                            <p:childTnLst>
                              <p:par>
                                <p:cTn id="52" presetID="39" presetClass="emph" presetSubtype="2" fill="hold" nodeType="clickEffect">
                                  <p:stCondLst>
                                    <p:cond delay="0"/>
                                  </p:stCondLst>
                                  <p:childTnLst>
                                    <p:anim calcmode="lin" valueType="num">
                                      <p:cBhvr additive="sum">
                                        <p:cTn id="53" dur="2000" fill="hold"/>
                                        <p:tgtEl>
                                          <p:spTgt spid="34"/>
                                        </p:tgtEl>
                                        <p:attrNameLst>
                                          <p:attrName>3d.object.rotation.y</p:attrName>
                                        </p:attrNameLst>
                                      </p:cBhvr>
                                      <p:tavLst>
                                        <p:tav tm="0">
                                          <p:val>
                                            <p:fltVal val="0"/>
                                          </p:val>
                                        </p:tav>
                                        <p:tav tm="1120">
                                          <p:val>
                                            <p:fltVal val="-0.0012"/>
                                          </p:val>
                                        </p:tav>
                                        <p:tav tm="2250">
                                          <p:val>
                                            <p:fltVal val="-0.0098"/>
                                          </p:val>
                                        </p:tav>
                                        <p:tav tm="3370">
                                          <p:val>
                                            <p:fltVal val="-0.033"/>
                                          </p:val>
                                        </p:tav>
                                        <p:tav tm="4490">
                                          <p:val>
                                            <p:fltVal val="-0.0789"/>
                                          </p:val>
                                        </p:tav>
                                        <p:tav tm="5620">
                                          <p:val>
                                            <p:fltVal val="-0.1548"/>
                                          </p:val>
                                        </p:tav>
                                        <p:tav tm="6740">
                                          <p:val>
                                            <p:fltVal val="-0.267"/>
                                          </p:val>
                                        </p:tav>
                                        <p:tav tm="7870">
                                          <p:val>
                                            <p:fltVal val="-0.4235"/>
                                          </p:val>
                                        </p:tav>
                                        <p:tav tm="8990">
                                          <p:val>
                                            <p:fltVal val="-0.6337"/>
                                          </p:val>
                                        </p:tav>
                                        <p:tav tm="10110">
                                          <p:val>
                                            <p:fltVal val="-0.9013"/>
                                          </p:val>
                                        </p:tav>
                                        <p:tav tm="11240">
                                          <p:val>
                                            <p:fltVal val="-1.2353"/>
                                          </p:val>
                                        </p:tav>
                                        <p:tav tm="12360">
                                          <p:val>
                                            <p:fltVal val="-1.647"/>
                                          </p:val>
                                        </p:tav>
                                        <p:tav tm="13480">
                                          <p:val>
                                            <p:fltVal val="-2.0869"/>
                                          </p:val>
                                        </p:tav>
                                        <p:tav tm="14610">
                                          <p:val>
                                            <p:fltVal val="-2.4538"/>
                                          </p:val>
                                        </p:tav>
                                        <p:tav tm="15730">
                                          <p:val>
                                            <p:fltVal val="-2.7534"/>
                                          </p:val>
                                        </p:tav>
                                        <p:tav tm="16850">
                                          <p:val>
                                            <p:fltVal val="-2.9876"/>
                                          </p:val>
                                        </p:tav>
                                        <p:tav tm="17980">
                                          <p:val>
                                            <p:fltVal val="-3.1669"/>
                                          </p:val>
                                        </p:tav>
                                        <p:tav tm="19100">
                                          <p:val>
                                            <p:fltVal val="-3.2996"/>
                                          </p:val>
                                        </p:tav>
                                        <p:tav tm="20220">
                                          <p:val>
                                            <p:fltVal val="-3.3906"/>
                                          </p:val>
                                        </p:tav>
                                        <p:tav tm="21350">
                                          <p:val>
                                            <p:fltVal val="-3.4488"/>
                                          </p:val>
                                        </p:tav>
                                        <p:tav tm="22470">
                                          <p:val>
                                            <p:fltVal val="-3.4815"/>
                                          </p:val>
                                        </p:tav>
                                        <p:tav tm="23600">
                                          <p:val>
                                            <p:fltVal val="-3.4961"/>
                                          </p:val>
                                        </p:tav>
                                        <p:tav tm="24720">
                                          <p:val>
                                            <p:fltVal val="-3.4998"/>
                                          </p:val>
                                        </p:tav>
                                        <p:tav tm="25840">
                                          <p:val>
                                            <p:fltVal val="-3.0301"/>
                                          </p:val>
                                        </p:tav>
                                        <p:tav tm="26970">
                                          <p:val>
                                            <p:fltVal val="-0.9661"/>
                                          </p:val>
                                        </p:tav>
                                        <p:tav tm="28090">
                                          <p:val>
                                            <p:fltVal val="2.1525"/>
                                          </p:val>
                                        </p:tav>
                                        <p:tav tm="29210">
                                          <p:val>
                                            <p:fltVal val="6.1215"/>
                                          </p:val>
                                        </p:tav>
                                        <p:tav tm="30340">
                                          <p:val>
                                            <p:fltVal val="10.8322"/>
                                          </p:val>
                                        </p:tav>
                                        <p:tav tm="31460">
                                          <p:val>
                                            <p:fltVal val="16.2132"/>
                                          </p:val>
                                        </p:tav>
                                        <p:tav tm="32580">
                                          <p:val>
                                            <p:fltVal val="22.2128"/>
                                          </p:val>
                                        </p:tav>
                                        <p:tav tm="33710">
                                          <p:val>
                                            <p:fltVal val="28.7297"/>
                                          </p:val>
                                        </p:tav>
                                        <p:tav tm="34830">
                                          <p:val>
                                            <p:fltVal val="35.8493"/>
                                          </p:val>
                                        </p:tav>
                                        <p:tav tm="35960">
                                          <p:val>
                                            <p:fltVal val="43.4888"/>
                                          </p:val>
                                        </p:tav>
                                        <p:tav tm="37080">
                                          <p:val>
                                            <p:fltVal val="51.6257"/>
                                          </p:val>
                                        </p:tav>
                                        <p:tav tm="38200">
                                          <p:val>
                                            <p:fltVal val="60.2402"/>
                                          </p:val>
                                        </p:tav>
                                        <p:tav tm="39330">
                                          <p:val>
                                            <p:fltVal val="69.3155"/>
                                          </p:val>
                                        </p:tav>
                                        <p:tav tm="40450">
                                          <p:val>
                                            <p:fltVal val="78.8364"/>
                                          </p:val>
                                        </p:tav>
                                        <p:tav tm="41570">
                                          <p:val>
                                            <p:fltVal val="88.6987"/>
                                          </p:val>
                                        </p:tav>
                                        <p:tav tm="42700">
                                          <p:val>
                                            <p:fltVal val="99.0679"/>
                                          </p:val>
                                        </p:tav>
                                        <p:tav tm="43820">
                                          <p:val>
                                            <p:fltVal val="109.8461"/>
                                          </p:val>
                                        </p:tav>
                                        <p:tav tm="44940">
                                          <p:val>
                                            <p:fltVal val="121.0232"/>
                                          </p:val>
                                        </p:tav>
                                        <p:tav tm="46070">
                                          <p:val>
                                            <p:fltVal val="132.5899"/>
                                          </p:val>
                                        </p:tav>
                                        <p:tav tm="47190">
                                          <p:val>
                                            <p:fltVal val="144.5376"/>
                                          </p:val>
                                        </p:tav>
                                        <p:tav tm="48310">
                                          <p:val>
                                            <p:fltVal val="156.85851"/>
                                          </p:val>
                                        </p:tav>
                                        <p:tav tm="49440">
                                          <p:val>
                                            <p:fltVal val="169.43021"/>
                                          </p:val>
                                        </p:tav>
                                        <p:tav tm="50560">
                                          <p:val>
                                            <p:fltVal val="182.34309"/>
                                          </p:val>
                                        </p:tav>
                                        <p:tav tm="51690">
                                          <p:val>
                                            <p:fltVal val="195.1411"/>
                                          </p:val>
                                        </p:tav>
                                        <p:tav tm="52810">
                                          <p:val>
                                            <p:fltVal val="207.6945"/>
                                          </p:val>
                                        </p:tav>
                                        <p:tav tm="53930">
                                          <p:val>
                                            <p:fltVal val="219.77251"/>
                                          </p:val>
                                        </p:tav>
                                        <p:tav tm="55060">
                                          <p:val>
                                            <p:fltVal val="231.4814"/>
                                          </p:val>
                                        </p:tav>
                                        <p:tav tm="56180">
                                          <p:val>
                                            <p:fltVal val="242.91341"/>
                                          </p:val>
                                        </p:tav>
                                        <p:tav tm="57300">
                                          <p:val>
                                            <p:fltVal val="253.8558"/>
                                          </p:val>
                                        </p:tav>
                                        <p:tav tm="58430">
                                          <p:val>
                                            <p:fltVal val="264.40329"/>
                                          </p:val>
                                        </p:tav>
                                        <p:tav tm="59550">
                                          <p:val>
                                            <p:fltVal val="274.63501"/>
                                          </p:val>
                                        </p:tav>
                                        <p:tav tm="60670">
                                          <p:val>
                                            <p:fltVal val="284.35721"/>
                                          </p:val>
                                        </p:tav>
                                        <p:tav tm="61800">
                                          <p:val>
                                            <p:fltVal val="293.6507"/>
                                          </p:val>
                                        </p:tav>
                                        <p:tav tm="62920">
                                          <p:val>
                                            <p:fltVal val="302.57959"/>
                                          </p:val>
                                        </p:tav>
                                        <p:tav tm="64040">
                                          <p:val>
                                            <p:fltVal val="310.96921"/>
                                          </p:val>
                                        </p:tav>
                                        <p:tav tm="65170">
                                          <p:val>
                                            <p:fltVal val="318.88379"/>
                                          </p:val>
                                        </p:tav>
                                        <p:tav tm="66290">
                                          <p:val>
                                            <p:fltVal val="326.36801"/>
                                          </p:val>
                                        </p:tav>
                                        <p:tav tm="67420">
                                          <p:val>
                                            <p:fltVal val="333.26511"/>
                                          </p:val>
                                        </p:tav>
                                        <p:tav tm="68540">
                                          <p:val>
                                            <p:fltVal val="339.6712"/>
                                          </p:val>
                                        </p:tav>
                                        <p:tav tm="69660">
                                          <p:val>
                                            <p:fltVal val="345.43851"/>
                                          </p:val>
                                        </p:tav>
                                        <p:tav tm="70790">
                                          <p:val>
                                            <p:fltVal val="350.58469"/>
                                          </p:val>
                                        </p:tav>
                                        <p:tav tm="71910">
                                          <p:val>
                                            <p:fltVal val="355.09189"/>
                                          </p:val>
                                        </p:tav>
                                        <p:tav tm="73030">
                                          <p:val>
                                            <p:fltVal val="358.80179"/>
                                          </p:val>
                                        </p:tav>
                                        <p:tav tm="74160">
                                          <p:val>
                                            <p:fltVal val="361.63531"/>
                                          </p:val>
                                        </p:tav>
                                        <p:tav tm="75280">
                                          <p:val>
                                            <p:fltVal val="363.345"/>
                                          </p:val>
                                        </p:tav>
                                        <p:tav tm="76400">
                                          <p:val>
                                            <p:fltVal val="363.4978"/>
                                          </p:val>
                                        </p:tav>
                                        <p:tav tm="77530">
                                          <p:val>
                                            <p:fltVal val="363.47061"/>
                                          </p:val>
                                        </p:tav>
                                        <p:tav tm="78650">
                                          <p:val>
                                            <p:fltVal val="363.38339"/>
                                          </p:val>
                                        </p:tav>
                                        <p:tav tm="79780">
                                          <p:val>
                                            <p:fltVal val="363.20349"/>
                                          </p:val>
                                        </p:tav>
                                        <p:tav tm="80900">
                                          <p:val>
                                            <p:fltVal val="362.8963"/>
                                          </p:val>
                                        </p:tav>
                                        <p:tav tm="82020">
                                          <p:val>
                                            <p:fltVal val="362.4227"/>
                                          </p:val>
                                        </p:tav>
                                        <p:tav tm="83150">
                                          <p:val>
                                            <p:fltVal val="361.7569"/>
                                          </p:val>
                                        </p:tav>
                                        <p:tav tm="84270">
                                          <p:val>
                                            <p:fltVal val="361.0874"/>
                                          </p:val>
                                        </p:tav>
                                        <p:tav tm="85390">
                                          <p:val>
                                            <p:fltVal val="360.6105"/>
                                          </p:val>
                                        </p:tav>
                                        <p:tav tm="86520">
                                          <p:val>
                                            <p:fltVal val="360.30069"/>
                                          </p:val>
                                        </p:tav>
                                        <p:tav tm="87640">
                                          <p:val>
                                            <p:fltVal val="360.1188"/>
                                          </p:val>
                                        </p:tav>
                                        <p:tav tm="88760">
                                          <p:val>
                                            <p:fltVal val="360.03021"/>
                                          </p:val>
                                        </p:tav>
                                        <p:tav tm="89890">
                                          <p:val>
                                            <p:fltVal val="360.00229"/>
                                          </p:val>
                                        </p:tav>
                                        <p:tav tm="91010">
                                          <p:val>
                                            <p:fltVal val="360"/>
                                          </p:val>
                                        </p:tav>
                                        <p:tav tm="92130">
                                          <p:val>
                                            <p:fltVal val="360"/>
                                          </p:val>
                                        </p:tav>
                                        <p:tav tm="93260">
                                          <p:val>
                                            <p:fltVal val="360"/>
                                          </p:val>
                                        </p:tav>
                                        <p:tav tm="94380">
                                          <p:val>
                                            <p:fltVal val="360"/>
                                          </p:val>
                                        </p:tav>
                                        <p:tav tm="95510">
                                          <p:val>
                                            <p:fltVal val="360"/>
                                          </p:val>
                                        </p:tav>
                                        <p:tav tm="96630">
                                          <p:val>
                                            <p:fltVal val="360"/>
                                          </p:val>
                                        </p:tav>
                                        <p:tav tm="97750">
                                          <p:val>
                                            <p:fltVal val="360"/>
                                          </p:val>
                                        </p:tav>
                                        <p:tav tm="98880">
                                          <p:val>
                                            <p:fltVal val="360"/>
                                          </p:val>
                                        </p:tav>
                                        <p:tav tm="100000">
                                          <p:val>
                                            <p:fltVal val="360"/>
                                          </p:val>
                                        </p:tav>
                                      </p:tavLst>
                                    </p:anim>
                                    <p:anim calcmode="lin" valueType="num">
                                      <p:cBhvr additive="sum">
                                        <p:cTn id="54" dur="2000" fill="hold"/>
                                        <p:tgtEl>
                                          <p:spTgt spid="34"/>
                                        </p:tgtEl>
                                        <p:attrNameLst>
                                          <p:attrName>3d.object.translation.y</p:attrName>
                                        </p:attrNameLst>
                                      </p:cBhvr>
                                      <p:tavLst>
                                        <p:tav tm="0">
                                          <p:val>
                                            <p:fltVal val="0"/>
                                          </p:val>
                                        </p:tav>
                                        <p:tav tm="1120">
                                          <p:val>
                                            <p:fltVal val="0"/>
                                          </p:val>
                                        </p:tav>
                                        <p:tav tm="2250">
                                          <p:val>
                                            <p:fltVal val="-10E-5"/>
                                          </p:val>
                                        </p:tav>
                                        <p:tav tm="3370">
                                          <p:val>
                                            <p:fltVal val="-0.0004"/>
                                          </p:val>
                                        </p:tav>
                                        <p:tav tm="4490">
                                          <p:val>
                                            <p:fltVal val="-0.0011"/>
                                          </p:val>
                                        </p:tav>
                                        <p:tav tm="5620">
                                          <p:val>
                                            <p:fltVal val="-0.0021"/>
                                          </p:val>
                                        </p:tav>
                                        <p:tav tm="6740">
                                          <p:val>
                                            <p:fltVal val="-0.0037"/>
                                          </p:val>
                                        </p:tav>
                                        <p:tav tm="7870">
                                          <p:val>
                                            <p:fltVal val="-0.0059"/>
                                          </p:val>
                                        </p:tav>
                                        <p:tav tm="8990">
                                          <p:val>
                                            <p:fltVal val="-0.0088"/>
                                          </p:val>
                                        </p:tav>
                                        <p:tav tm="10110">
                                          <p:val>
                                            <p:fltVal val="-0.0125"/>
                                          </p:val>
                                        </p:tav>
                                        <p:tav tm="11240">
                                          <p:val>
                                            <p:fltVal val="-0.0162"/>
                                          </p:val>
                                        </p:tav>
                                        <p:tav tm="12360">
                                          <p:val>
                                            <p:fltVal val="-0.0191"/>
                                          </p:val>
                                        </p:tav>
                                        <p:tav tm="13480">
                                          <p:val>
                                            <p:fltVal val="-0.0213"/>
                                          </p:val>
                                        </p:tav>
                                        <p:tav tm="14610">
                                          <p:val>
                                            <p:fltVal val="-0.0228"/>
                                          </p:val>
                                        </p:tav>
                                        <p:tav tm="15730">
                                          <p:val>
                                            <p:fltVal val="-0.0239"/>
                                          </p:val>
                                        </p:tav>
                                        <p:tav tm="16850">
                                          <p:val>
                                            <p:fltVal val="-0.0245"/>
                                          </p:val>
                                        </p:tav>
                                        <p:tav tm="17980">
                                          <p:val>
                                            <p:fltVal val="-0.0248"/>
                                          </p:val>
                                        </p:tav>
                                        <p:tav tm="19100">
                                          <p:val>
                                            <p:fltVal val="-0.0249"/>
                                          </p:val>
                                        </p:tav>
                                        <p:tav tm="20220">
                                          <p:val>
                                            <p:fltVal val="-0.0249"/>
                                          </p:val>
                                        </p:tav>
                                        <p:tav tm="21350">
                                          <p:val>
                                            <p:fltVal val="-0.0248"/>
                                          </p:val>
                                        </p:tav>
                                        <p:tav tm="22470">
                                          <p:val>
                                            <p:fltVal val="-0.0241"/>
                                          </p:val>
                                        </p:tav>
                                        <p:tav tm="23600">
                                          <p:val>
                                            <p:fltVal val="-0.022"/>
                                          </p:val>
                                        </p:tav>
                                        <p:tav tm="24720">
                                          <p:val>
                                            <p:fltVal val="-0.0179"/>
                                          </p:val>
                                        </p:tav>
                                        <p:tav tm="25840">
                                          <p:val>
                                            <p:fltVal val="-0.0113"/>
                                          </p:val>
                                        </p:tav>
                                        <p:tav tm="26970">
                                          <p:val>
                                            <p:fltVal val="-0.0013"/>
                                          </p:val>
                                        </p:tav>
                                        <p:tav tm="28090">
                                          <p:val>
                                            <p:fltVal val="0.0124"/>
                                          </p:val>
                                        </p:tav>
                                        <p:tav tm="29210">
                                          <p:val>
                                            <p:fltVal val="0.0309"/>
                                          </p:val>
                                        </p:tav>
                                        <p:tav tm="30340">
                                          <p:val>
                                            <p:fltVal val="0.0546"/>
                                          </p:val>
                                        </p:tav>
                                        <p:tav tm="31460">
                                          <p:val>
                                            <p:fltVal val="0.0842"/>
                                          </p:val>
                                        </p:tav>
                                        <p:tav tm="32580">
                                          <p:val>
                                            <p:fltVal val="0.1204"/>
                                          </p:val>
                                        </p:tav>
                                        <p:tav tm="33710">
                                          <p:val>
                                            <p:fltVal val="0.1634"/>
                                          </p:val>
                                        </p:tav>
                                        <p:tav tm="34830">
                                          <p:val>
                                            <p:fltVal val="0.2145"/>
                                          </p:val>
                                        </p:tav>
                                        <p:tav tm="35960">
                                          <p:val>
                                            <p:fltVal val="0.2711"/>
                                          </p:val>
                                        </p:tav>
                                        <p:tav tm="37080">
                                          <p:val>
                                            <p:fltVal val="0.3207"/>
                                          </p:val>
                                        </p:tav>
                                        <p:tav tm="38200">
                                          <p:val>
                                            <p:fltVal val="0.3625"/>
                                          </p:val>
                                        </p:tav>
                                        <p:tav tm="39330">
                                          <p:val>
                                            <p:fltVal val="0.3973"/>
                                          </p:val>
                                        </p:tav>
                                        <p:tav tm="40450">
                                          <p:val>
                                            <p:fltVal val="0.4256"/>
                                          </p:val>
                                        </p:tav>
                                        <p:tav tm="41570">
                                          <p:val>
                                            <p:fltVal val="0.448"/>
                                          </p:val>
                                        </p:tav>
                                        <p:tav tm="42700">
                                          <p:val>
                                            <p:fltVal val="0.4655"/>
                                          </p:val>
                                        </p:tav>
                                        <p:tav tm="43820">
                                          <p:val>
                                            <p:fltVal val="0.4786"/>
                                          </p:val>
                                        </p:tav>
                                        <p:tav tm="44940">
                                          <p:val>
                                            <p:fltVal val="0.4878"/>
                                          </p:val>
                                        </p:tav>
                                        <p:tav tm="46070">
                                          <p:val>
                                            <p:fltVal val="0.4939"/>
                                          </p:val>
                                        </p:tav>
                                        <p:tav tm="47190">
                                          <p:val>
                                            <p:fltVal val="0.4975"/>
                                          </p:val>
                                        </p:tav>
                                        <p:tav tm="48310">
                                          <p:val>
                                            <p:fltVal val="0.4993"/>
                                          </p:val>
                                        </p:tav>
                                        <p:tav tm="49440">
                                          <p:val>
                                            <p:fltVal val="0.4999"/>
                                          </p:val>
                                        </p:tav>
                                        <p:tav tm="50560">
                                          <p:val>
                                            <p:fltVal val="0.4999"/>
                                          </p:val>
                                        </p:tav>
                                        <p:tav tm="51690">
                                          <p:val>
                                            <p:fltVal val="0.4998"/>
                                          </p:val>
                                        </p:tav>
                                        <p:tav tm="52810">
                                          <p:val>
                                            <p:fltVal val="0.4988"/>
                                          </p:val>
                                        </p:tav>
                                        <p:tav tm="53930">
                                          <p:val>
                                            <p:fltVal val="0.4965"/>
                                          </p:val>
                                        </p:tav>
                                        <p:tav tm="55060">
                                          <p:val>
                                            <p:fltVal val="0.4921"/>
                                          </p:val>
                                        </p:tav>
                                        <p:tav tm="56180">
                                          <p:val>
                                            <p:fltVal val="0.485"/>
                                          </p:val>
                                        </p:tav>
                                        <p:tav tm="57300">
                                          <p:val>
                                            <p:fltVal val="0.4746"/>
                                          </p:val>
                                        </p:tav>
                                        <p:tav tm="58430">
                                          <p:val>
                                            <p:fltVal val="0.4603"/>
                                          </p:val>
                                        </p:tav>
                                        <p:tav tm="59550">
                                          <p:val>
                                            <p:fltVal val="0.4411"/>
                                          </p:val>
                                        </p:tav>
                                        <p:tav tm="60670">
                                          <p:val>
                                            <p:fltVal val="0.4169"/>
                                          </p:val>
                                        </p:tav>
                                        <p:tav tm="61800">
                                          <p:val>
                                            <p:fltVal val="0.3868"/>
                                          </p:val>
                                        </p:tav>
                                        <p:tav tm="62920">
                                          <p:val>
                                            <p:fltVal val="0.3499"/>
                                          </p:val>
                                        </p:tav>
                                        <p:tav tm="64040">
                                          <p:val>
                                            <p:fltVal val="0.306"/>
                                          </p:val>
                                        </p:tav>
                                        <p:tav tm="65170">
                                          <p:val>
                                            <p:fltVal val="0.2544"/>
                                          </p:val>
                                        </p:tav>
                                        <p:tav tm="66290">
                                          <p:val>
                                            <p:fltVal val="0.1981"/>
                                          </p:val>
                                        </p:tav>
                                        <p:tav tm="67420">
                                          <p:val>
                                            <p:fltVal val="0.1498"/>
                                          </p:val>
                                        </p:tav>
                                        <p:tav tm="68540">
                                          <p:val>
                                            <p:fltVal val="0.1087"/>
                                          </p:val>
                                        </p:tav>
                                        <p:tav tm="69660">
                                          <p:val>
                                            <p:fltVal val="0.0748"/>
                                          </p:val>
                                        </p:tav>
                                        <p:tav tm="70790">
                                          <p:val>
                                            <p:fltVal val="0.0473"/>
                                          </p:val>
                                        </p:tav>
                                        <p:tav tm="71910">
                                          <p:val>
                                            <p:fltVal val="0.0251"/>
                                          </p:val>
                                        </p:tav>
                                        <p:tav tm="73030">
                                          <p:val>
                                            <p:fltVal val="0.0082"/>
                                          </p:val>
                                        </p:tav>
                                        <p:tav tm="74160">
                                          <p:val>
                                            <p:fltVal val="-0.0044"/>
                                          </p:val>
                                        </p:tav>
                                        <p:tav tm="75280">
                                          <p:val>
                                            <p:fltVal val="-0.0134"/>
                                          </p:val>
                                        </p:tav>
                                        <p:tav tm="76400">
                                          <p:val>
                                            <p:fltVal val="-0.0192"/>
                                          </p:val>
                                        </p:tav>
                                        <p:tav tm="77530">
                                          <p:val>
                                            <p:fltVal val="-0.0227"/>
                                          </p:val>
                                        </p:tav>
                                        <p:tav tm="78650">
                                          <p:val>
                                            <p:fltVal val="-0.0244"/>
                                          </p:val>
                                        </p:tav>
                                        <p:tav tm="79780">
                                          <p:val>
                                            <p:fltVal val="-0.0249"/>
                                          </p:val>
                                        </p:tav>
                                        <p:tav tm="80900">
                                          <p:val>
                                            <p:fltVal val="-0.0249"/>
                                          </p:val>
                                        </p:tav>
                                        <p:tav tm="82020">
                                          <p:val>
                                            <p:fltVal val="-0.0244"/>
                                          </p:val>
                                        </p:tav>
                                        <p:tav tm="83150">
                                          <p:val>
                                            <p:fltVal val="-0.0219"/>
                                          </p:val>
                                        </p:tav>
                                        <p:tav tm="84270">
                                          <p:val>
                                            <p:fltVal val="-0.0156"/>
                                          </p:val>
                                        </p:tav>
                                        <p:tav tm="85390">
                                          <p:val>
                                            <p:fltVal val="-0.0039"/>
                                          </p:val>
                                        </p:tav>
                                        <p:tav tm="86520">
                                          <p:val>
                                            <p:fltVal val="0.0104"/>
                                          </p:val>
                                        </p:tav>
                                        <p:tav tm="87640">
                                          <p:val>
                                            <p:fltVal val="0.0192"/>
                                          </p:val>
                                        </p:tav>
                                        <p:tav tm="88760">
                                          <p:val>
                                            <p:fltVal val="0.0235"/>
                                          </p:val>
                                        </p:tav>
                                        <p:tav tm="89890">
                                          <p:val>
                                            <p:fltVal val="0.0248"/>
                                          </p:val>
                                        </p:tav>
                                        <p:tav tm="91010">
                                          <p:val>
                                            <p:fltVal val="0.0249"/>
                                          </p:val>
                                        </p:tav>
                                        <p:tav tm="92130">
                                          <p:val>
                                            <p:fltVal val="0.0247"/>
                                          </p:val>
                                        </p:tav>
                                        <p:tav tm="93260">
                                          <p:val>
                                            <p:fltVal val="0.0234"/>
                                          </p:val>
                                        </p:tav>
                                        <p:tav tm="94380">
                                          <p:val>
                                            <p:fltVal val="0.0202"/>
                                          </p:val>
                                        </p:tav>
                                        <p:tav tm="95510">
                                          <p:val>
                                            <p:fltVal val="0.0143"/>
                                          </p:val>
                                        </p:tav>
                                        <p:tav tm="96630">
                                          <p:val>
                                            <p:fltVal val="0.0071"/>
                                          </p:val>
                                        </p:tav>
                                        <p:tav tm="97750">
                                          <p:val>
                                            <p:fltVal val="0.0027"/>
                                          </p:val>
                                        </p:tav>
                                        <p:tav tm="98880">
                                          <p:val>
                                            <p:fltVal val="0.0007"/>
                                          </p:val>
                                        </p:tav>
                                        <p:tav tm="100000">
                                          <p:val>
                                            <p:fltVal val="0"/>
                                          </p:val>
                                        </p:tav>
                                      </p:tavLst>
                                    </p:anim>
                                    <p:anim calcmode="lin" valueType="num">
                                      <p:cBhvr additive="mult">
                                        <p:cTn id="55" dur="2000" fill="hold"/>
                                        <p:tgtEl>
                                          <p:spTgt spid="34"/>
                                        </p:tgtEl>
                                        <p:attrNameLst>
                                          <p:attrName>3d.object.scale.x</p:attrName>
                                        </p:attrNameLst>
                                      </p:cBhvr>
                                      <p:tavLst>
                                        <p:tav tm="0">
                                          <p:val>
                                            <p:fltVal val="1"/>
                                          </p:val>
                                        </p:tav>
                                        <p:tav tm="1120">
                                          <p:val>
                                            <p:fltVal val="1"/>
                                          </p:val>
                                        </p:tav>
                                        <p:tav tm="2250">
                                          <p:val>
                                            <p:fltVal val="1.0002"/>
                                          </p:val>
                                        </p:tav>
                                        <p:tav tm="3370">
                                          <p:val>
                                            <p:fltVal val="1.0009"/>
                                          </p:val>
                                        </p:tav>
                                        <p:tav tm="4490">
                                          <p:val>
                                            <p:fltVal val="1.0023"/>
                                          </p:val>
                                        </p:tav>
                                        <p:tav tm="5620">
                                          <p:val>
                                            <p:fltVal val="1.0046"/>
                                          </p:val>
                                        </p:tav>
                                        <p:tav tm="6740">
                                          <p:val>
                                            <p:fltVal val="1.008"/>
                                          </p:val>
                                        </p:tav>
                                        <p:tav tm="7870">
                                          <p:val>
                                            <p:fltVal val="1.0127"/>
                                          </p:val>
                                        </p:tav>
                                        <p:tav tm="8990">
                                          <p:val>
                                            <p:fltVal val="1.019"/>
                                          </p:val>
                                        </p:tav>
                                        <p:tav tm="10110">
                                          <p:val>
                                            <p:fltVal val="1.0271"/>
                                          </p:val>
                                        </p:tav>
                                        <p:tav tm="11240">
                                          <p:val>
                                            <p:fltVal val="1.0351"/>
                                          </p:val>
                                        </p:tav>
                                        <p:tav tm="12360">
                                          <p:val>
                                            <p:fltVal val="1.0414"/>
                                          </p:val>
                                        </p:tav>
                                        <p:tav tm="13480">
                                          <p:val>
                                            <p:fltVal val="1.046"/>
                                          </p:val>
                                        </p:tav>
                                        <p:tav tm="14610">
                                          <p:val>
                                            <p:fltVal val="1.0494"/>
                                          </p:val>
                                        </p:tav>
                                        <p:tav tm="15730">
                                          <p:val>
                                            <p:fltVal val="1.0516"/>
                                          </p:val>
                                        </p:tav>
                                        <p:tav tm="16850">
                                          <p:val>
                                            <p:fltVal val="1.053"/>
                                          </p:val>
                                        </p:tav>
                                        <p:tav tm="17980">
                                          <p:val>
                                            <p:fltVal val="1.0537"/>
                                          </p:val>
                                        </p:tav>
                                        <p:tav tm="19100">
                                          <p:val>
                                            <p:fltVal val="1.0539"/>
                                          </p:val>
                                        </p:tav>
                                        <p:tav tm="20220">
                                          <p:val>
                                            <p:fltVal val="1.054"/>
                                          </p:val>
                                        </p:tav>
                                        <p:tav tm="21350">
                                          <p:val>
                                            <p:fltVal val="1.0536"/>
                                          </p:val>
                                        </p:tav>
                                        <p:tav tm="22470">
                                          <p:val>
                                            <p:fltVal val="1.0515"/>
                                          </p:val>
                                        </p:tav>
                                        <p:tav tm="23600">
                                          <p:val>
                                            <p:fltVal val="1.0457"/>
                                          </p:val>
                                        </p:tav>
                                        <p:tav tm="24720">
                                          <p:val>
                                            <p:fltVal val="1.0344"/>
                                          </p:val>
                                        </p:tav>
                                        <p:tav tm="25840">
                                          <p:val>
                                            <p:fltVal val="1.0183"/>
                                          </p:val>
                                        </p:tav>
                                        <p:tav tm="26970">
                                          <p:val>
                                            <p:fltVal val="1.0076"/>
                                          </p:val>
                                        </p:tav>
                                        <p:tav tm="28090">
                                          <p:val>
                                            <p:fltVal val="1.0021"/>
                                          </p:val>
                                        </p:tav>
                                        <p:tav tm="29210">
                                          <p:val>
                                            <p:fltVal val="1.0002"/>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1"/>
                                          </p:val>
                                        </p:tav>
                                        <p:tav tm="68540">
                                          <p:val>
                                            <p:fltVal val="1.0006"/>
                                          </p:val>
                                        </p:tav>
                                        <p:tav tm="69660">
                                          <p:val>
                                            <p:fltVal val="1.0024"/>
                                          </p:val>
                                        </p:tav>
                                        <p:tav tm="70790">
                                          <p:val>
                                            <p:fltVal val="1.006"/>
                                          </p:val>
                                        </p:tav>
                                        <p:tav tm="71910">
                                          <p:val>
                                            <p:fltVal val="1.0121"/>
                                          </p:val>
                                        </p:tav>
                                        <p:tav tm="73030">
                                          <p:val>
                                            <p:fltVal val="1.0213"/>
                                          </p:val>
                                        </p:tav>
                                        <p:tav tm="74160">
                                          <p:val>
                                            <p:fltVal val="1.0331"/>
                                          </p:val>
                                        </p:tav>
                                        <p:tav tm="75280">
                                          <p:val>
                                            <p:fltVal val="1.0422"/>
                                          </p:val>
                                        </p:tav>
                                        <p:tav tm="76400">
                                          <p:val>
                                            <p:fltVal val="1.0482"/>
                                          </p:val>
                                        </p:tav>
                                        <p:tav tm="77530">
                                          <p:val>
                                            <p:fltVal val="1.0516"/>
                                          </p:val>
                                        </p:tav>
                                        <p:tav tm="78650">
                                          <p:val>
                                            <p:fltVal val="1.0534"/>
                                          </p:val>
                                        </p:tav>
                                        <p:tav tm="79780">
                                          <p:val>
                                            <p:fltVal val="1.0539"/>
                                          </p:val>
                                        </p:tav>
                                        <p:tav tm="80900">
                                          <p:val>
                                            <p:fltVal val="1.0539"/>
                                          </p:val>
                                        </p:tav>
                                        <p:tav tm="82020">
                                          <p:val>
                                            <p:fltVal val="1.0534"/>
                                          </p:val>
                                        </p:tav>
                                        <p:tav tm="83150">
                                          <p:val>
                                            <p:fltVal val="1.0506"/>
                                          </p:val>
                                        </p:tav>
                                        <p:tav tm="84270">
                                          <p:val>
                                            <p:fltVal val="1.0439"/>
                                          </p:val>
                                        </p:tav>
                                        <p:tav tm="85390">
                                          <p:val>
                                            <p:fltVal val="1.0312"/>
                                          </p:val>
                                        </p:tav>
                                        <p:tav tm="86520">
                                          <p:val>
                                            <p:fltVal val="1.0156"/>
                                          </p:val>
                                        </p:tav>
                                        <p:tav tm="87640">
                                          <p:val>
                                            <p:fltVal val="1.0061"/>
                                          </p:val>
                                        </p:tav>
                                        <p:tav tm="88760">
                                          <p:val>
                                            <p:fltVal val="1.0015"/>
                                          </p:val>
                                        </p:tav>
                                        <p:tav tm="89890">
                                          <p:val>
                                            <p:fltVal val="1.0001"/>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anim calcmode="lin" valueType="num">
                                      <p:cBhvr additive="mult">
                                        <p:cTn id="56" dur="2000" fill="hold"/>
                                        <p:tgtEl>
                                          <p:spTgt spid="34"/>
                                        </p:tgtEl>
                                        <p:attrNameLst>
                                          <p:attrName>3d.object.scale.y</p:attrName>
                                        </p:attrNameLst>
                                      </p:cBhvr>
                                      <p:tavLst>
                                        <p:tav tm="0">
                                          <p:val>
                                            <p:fltVal val="1"/>
                                          </p:val>
                                        </p:tav>
                                        <p:tav tm="1120">
                                          <p:val>
                                            <p:fltVal val="0.9999"/>
                                          </p:val>
                                        </p:tav>
                                        <p:tav tm="2250">
                                          <p:val>
                                            <p:fltVal val="0.9994"/>
                                          </p:val>
                                        </p:tav>
                                        <p:tav tm="3370">
                                          <p:val>
                                            <p:fltVal val="0.9981"/>
                                          </p:val>
                                        </p:tav>
                                        <p:tav tm="4490">
                                          <p:val>
                                            <p:fltVal val="0.9955"/>
                                          </p:val>
                                        </p:tav>
                                        <p:tav tm="5620">
                                          <p:val>
                                            <p:fltVal val="0.9913"/>
                                          </p:val>
                                        </p:tav>
                                        <p:tav tm="6740">
                                          <p:val>
                                            <p:fltVal val="0.985"/>
                                          </p:val>
                                        </p:tav>
                                        <p:tav tm="7870">
                                          <p:val>
                                            <p:fltVal val="0.9763"/>
                                          </p:val>
                                        </p:tav>
                                        <p:tav tm="8990">
                                          <p:val>
                                            <p:fltVal val="0.9646"/>
                                          </p:val>
                                        </p:tav>
                                        <p:tav tm="10110">
                                          <p:val>
                                            <p:fltVal val="0.9497"/>
                                          </p:val>
                                        </p:tav>
                                        <p:tav tm="11240">
                                          <p:val>
                                            <p:fltVal val="0.9348"/>
                                          </p:val>
                                        </p:tav>
                                        <p:tav tm="12360">
                                          <p:val>
                                            <p:fltVal val="0.9232"/>
                                          </p:val>
                                        </p:tav>
                                        <p:tav tm="13480">
                                          <p:val>
                                            <p:fltVal val="0.9146"/>
                                          </p:val>
                                        </p:tav>
                                        <p:tav tm="14610">
                                          <p:val>
                                            <p:fltVal val="0.9084"/>
                                          </p:val>
                                        </p:tav>
                                        <p:tav tm="15730">
                                          <p:val>
                                            <p:fltVal val="0.9042"/>
                                          </p:val>
                                        </p:tav>
                                        <p:tav tm="16850">
                                          <p:val>
                                            <p:fltVal val="0.9017"/>
                                          </p:val>
                                        </p:tav>
                                        <p:tav tm="17980">
                                          <p:val>
                                            <p:fltVal val="0.9005"/>
                                          </p:val>
                                        </p:tav>
                                        <p:tav tm="19100">
                                          <p:val>
                                            <p:fltVal val="0.9"/>
                                          </p:val>
                                        </p:tav>
                                        <p:tav tm="20220">
                                          <p:val>
                                            <p:fltVal val="0.8999"/>
                                          </p:val>
                                        </p:tav>
                                        <p:tav tm="21350">
                                          <p:val>
                                            <p:fltVal val="0.9006"/>
                                          </p:val>
                                        </p:tav>
                                        <p:tav tm="22470">
                                          <p:val>
                                            <p:fltVal val="0.9046"/>
                                          </p:val>
                                        </p:tav>
                                        <p:tav tm="23600">
                                          <p:val>
                                            <p:fltVal val="0.9153"/>
                                          </p:val>
                                        </p:tav>
                                        <p:tav tm="24720">
                                          <p:val>
                                            <p:fltVal val="0.9362"/>
                                          </p:val>
                                        </p:tav>
                                        <p:tav tm="25840">
                                          <p:val>
                                            <p:fltVal val="0.9659"/>
                                          </p:val>
                                        </p:tav>
                                        <p:tav tm="26970">
                                          <p:val>
                                            <p:fltVal val="0.9858"/>
                                          </p:val>
                                        </p:tav>
                                        <p:tav tm="28090">
                                          <p:val>
                                            <p:fltVal val="0.9959"/>
                                          </p:val>
                                        </p:tav>
                                        <p:tav tm="29210">
                                          <p:val>
                                            <p:fltVal val="0.9995"/>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0.9998"/>
                                          </p:val>
                                        </p:tav>
                                        <p:tav tm="68540">
                                          <p:val>
                                            <p:fltVal val="0.9987"/>
                                          </p:val>
                                        </p:tav>
                                        <p:tav tm="69660">
                                          <p:val>
                                            <p:fltVal val="0.9955"/>
                                          </p:val>
                                        </p:tav>
                                        <p:tav tm="70790">
                                          <p:val>
                                            <p:fltVal val="0.9888"/>
                                          </p:val>
                                        </p:tav>
                                        <p:tav tm="71910">
                                          <p:val>
                                            <p:fltVal val="0.9775"/>
                                          </p:val>
                                        </p:tav>
                                        <p:tav tm="73030">
                                          <p:val>
                                            <p:fltVal val="0.9605"/>
                                          </p:val>
                                        </p:tav>
                                        <p:tav tm="74160">
                                          <p:val>
                                            <p:fltVal val="0.9385"/>
                                          </p:val>
                                        </p:tav>
                                        <p:tav tm="75280">
                                          <p:val>
                                            <p:fltVal val="0.9217"/>
                                          </p:val>
                                        </p:tav>
                                        <p:tav tm="76400">
                                          <p:val>
                                            <p:fltVal val="0.9107"/>
                                          </p:val>
                                        </p:tav>
                                        <p:tav tm="77530">
                                          <p:val>
                                            <p:fltVal val="0.9042"/>
                                          </p:val>
                                        </p:tav>
                                        <p:tav tm="78650">
                                          <p:val>
                                            <p:fltVal val="0.901"/>
                                          </p:val>
                                        </p:tav>
                                        <p:tav tm="79780">
                                          <p:val>
                                            <p:fltVal val="0.9"/>
                                          </p:val>
                                        </p:tav>
                                        <p:tav tm="80900">
                                          <p:val>
                                            <p:fltVal val="0.9"/>
                                          </p:val>
                                        </p:tav>
                                        <p:tav tm="82020">
                                          <p:val>
                                            <p:fltVal val="0.901"/>
                                          </p:val>
                                        </p:tav>
                                        <p:tav tm="83150">
                                          <p:val>
                                            <p:fltVal val="0.9061"/>
                                          </p:val>
                                        </p:tav>
                                        <p:tav tm="84270">
                                          <p:val>
                                            <p:fltVal val="0.9186"/>
                                          </p:val>
                                        </p:tav>
                                        <p:tav tm="85390">
                                          <p:val>
                                            <p:fltVal val="0.942"/>
                                          </p:val>
                                        </p:tav>
                                        <p:tav tm="86520">
                                          <p:val>
                                            <p:fltVal val="0.9709"/>
                                          </p:val>
                                        </p:tav>
                                        <p:tav tm="87640">
                                          <p:val>
                                            <p:fltVal val="0.9885"/>
                                          </p:val>
                                        </p:tav>
                                        <p:tav tm="88760">
                                          <p:val>
                                            <p:fltVal val="0.997"/>
                                          </p:val>
                                        </p:tav>
                                        <p:tav tm="89890">
                                          <p:val>
                                            <p:fltVal val="0.9997"/>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anim calcmode="lin" valueType="num">
                                      <p:cBhvr additive="mult">
                                        <p:cTn id="57" dur="2000" fill="hold"/>
                                        <p:tgtEl>
                                          <p:spTgt spid="34"/>
                                        </p:tgtEl>
                                        <p:attrNameLst>
                                          <p:attrName>3d.object.scale.z</p:attrName>
                                        </p:attrNameLst>
                                      </p:cBhvr>
                                      <p:tavLst>
                                        <p:tav tm="0">
                                          <p:val>
                                            <p:fltVal val="1"/>
                                          </p:val>
                                        </p:tav>
                                        <p:tav tm="1120">
                                          <p:val>
                                            <p:fltVal val="1"/>
                                          </p:val>
                                        </p:tav>
                                        <p:tav tm="2250">
                                          <p:val>
                                            <p:fltVal val="1.0002"/>
                                          </p:val>
                                        </p:tav>
                                        <p:tav tm="3370">
                                          <p:val>
                                            <p:fltVal val="1.0009"/>
                                          </p:val>
                                        </p:tav>
                                        <p:tav tm="4490">
                                          <p:val>
                                            <p:fltVal val="1.0023"/>
                                          </p:val>
                                        </p:tav>
                                        <p:tav tm="5620">
                                          <p:val>
                                            <p:fltVal val="1.0046"/>
                                          </p:val>
                                        </p:tav>
                                        <p:tav tm="6740">
                                          <p:val>
                                            <p:fltVal val="1.008"/>
                                          </p:val>
                                        </p:tav>
                                        <p:tav tm="7870">
                                          <p:val>
                                            <p:fltVal val="1.0127"/>
                                          </p:val>
                                        </p:tav>
                                        <p:tav tm="8990">
                                          <p:val>
                                            <p:fltVal val="1.019"/>
                                          </p:val>
                                        </p:tav>
                                        <p:tav tm="10110">
                                          <p:val>
                                            <p:fltVal val="1.0271"/>
                                          </p:val>
                                        </p:tav>
                                        <p:tav tm="11240">
                                          <p:val>
                                            <p:fltVal val="1.0351"/>
                                          </p:val>
                                        </p:tav>
                                        <p:tav tm="12360">
                                          <p:val>
                                            <p:fltVal val="1.0414"/>
                                          </p:val>
                                        </p:tav>
                                        <p:tav tm="13480">
                                          <p:val>
                                            <p:fltVal val="1.046"/>
                                          </p:val>
                                        </p:tav>
                                        <p:tav tm="14610">
                                          <p:val>
                                            <p:fltVal val="1.0494"/>
                                          </p:val>
                                        </p:tav>
                                        <p:tav tm="15730">
                                          <p:val>
                                            <p:fltVal val="1.0516"/>
                                          </p:val>
                                        </p:tav>
                                        <p:tav tm="16850">
                                          <p:val>
                                            <p:fltVal val="1.053"/>
                                          </p:val>
                                        </p:tav>
                                        <p:tav tm="17980">
                                          <p:val>
                                            <p:fltVal val="1.0537"/>
                                          </p:val>
                                        </p:tav>
                                        <p:tav tm="19100">
                                          <p:val>
                                            <p:fltVal val="1.0539"/>
                                          </p:val>
                                        </p:tav>
                                        <p:tav tm="20220">
                                          <p:val>
                                            <p:fltVal val="1.054"/>
                                          </p:val>
                                        </p:tav>
                                        <p:tav tm="21350">
                                          <p:val>
                                            <p:fltVal val="1.0536"/>
                                          </p:val>
                                        </p:tav>
                                        <p:tav tm="22470">
                                          <p:val>
                                            <p:fltVal val="1.0515"/>
                                          </p:val>
                                        </p:tav>
                                        <p:tav tm="23600">
                                          <p:val>
                                            <p:fltVal val="1.0457"/>
                                          </p:val>
                                        </p:tav>
                                        <p:tav tm="24720">
                                          <p:val>
                                            <p:fltVal val="1.0344"/>
                                          </p:val>
                                        </p:tav>
                                        <p:tav tm="25840">
                                          <p:val>
                                            <p:fltVal val="1.0183"/>
                                          </p:val>
                                        </p:tav>
                                        <p:tav tm="26970">
                                          <p:val>
                                            <p:fltVal val="1.0076"/>
                                          </p:val>
                                        </p:tav>
                                        <p:tav tm="28090">
                                          <p:val>
                                            <p:fltVal val="1.0021"/>
                                          </p:val>
                                        </p:tav>
                                        <p:tav tm="29210">
                                          <p:val>
                                            <p:fltVal val="1.0002"/>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1"/>
                                          </p:val>
                                        </p:tav>
                                        <p:tav tm="68540">
                                          <p:val>
                                            <p:fltVal val="1.0006"/>
                                          </p:val>
                                        </p:tav>
                                        <p:tav tm="69660">
                                          <p:val>
                                            <p:fltVal val="1.0024"/>
                                          </p:val>
                                        </p:tav>
                                        <p:tav tm="70790">
                                          <p:val>
                                            <p:fltVal val="1.006"/>
                                          </p:val>
                                        </p:tav>
                                        <p:tav tm="71910">
                                          <p:val>
                                            <p:fltVal val="1.0121"/>
                                          </p:val>
                                        </p:tav>
                                        <p:tav tm="73030">
                                          <p:val>
                                            <p:fltVal val="1.0213"/>
                                          </p:val>
                                        </p:tav>
                                        <p:tav tm="74160">
                                          <p:val>
                                            <p:fltVal val="1.0331"/>
                                          </p:val>
                                        </p:tav>
                                        <p:tav tm="75280">
                                          <p:val>
                                            <p:fltVal val="1.0422"/>
                                          </p:val>
                                        </p:tav>
                                        <p:tav tm="76400">
                                          <p:val>
                                            <p:fltVal val="1.0482"/>
                                          </p:val>
                                        </p:tav>
                                        <p:tav tm="77530">
                                          <p:val>
                                            <p:fltVal val="1.0516"/>
                                          </p:val>
                                        </p:tav>
                                        <p:tav tm="78650">
                                          <p:val>
                                            <p:fltVal val="1.0534"/>
                                          </p:val>
                                        </p:tav>
                                        <p:tav tm="79780">
                                          <p:val>
                                            <p:fltVal val="1.0539"/>
                                          </p:val>
                                        </p:tav>
                                        <p:tav tm="80900">
                                          <p:val>
                                            <p:fltVal val="1.0539"/>
                                          </p:val>
                                        </p:tav>
                                        <p:tav tm="82020">
                                          <p:val>
                                            <p:fltVal val="1.0534"/>
                                          </p:val>
                                        </p:tav>
                                        <p:tav tm="83150">
                                          <p:val>
                                            <p:fltVal val="1.0506"/>
                                          </p:val>
                                        </p:tav>
                                        <p:tav tm="84270">
                                          <p:val>
                                            <p:fltVal val="1.0439"/>
                                          </p:val>
                                        </p:tav>
                                        <p:tav tm="85390">
                                          <p:val>
                                            <p:fltVal val="1.0312"/>
                                          </p:val>
                                        </p:tav>
                                        <p:tav tm="86520">
                                          <p:val>
                                            <p:fltVal val="1.0156"/>
                                          </p:val>
                                        </p:tav>
                                        <p:tav tm="87640">
                                          <p:val>
                                            <p:fltVal val="1.0061"/>
                                          </p:val>
                                        </p:tav>
                                        <p:tav tm="88760">
                                          <p:val>
                                            <p:fltVal val="1.0015"/>
                                          </p:val>
                                        </p:tav>
                                        <p:tav tm="89890">
                                          <p:val>
                                            <p:fltVal val="1.0001"/>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6" grpId="0" animBg="1"/>
      <p:bldP spid="28" grpId="0" animBg="1"/>
      <p:bldP spid="30" grpId="0"/>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96E93E38-EFAE-4137-A0BE-1E2CB02C0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167" y="689952"/>
            <a:ext cx="7916091" cy="60462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902C64F-B802-E343-B318-70D330A9A3FE}"/>
              </a:ext>
            </a:extLst>
          </p:cNvPr>
          <p:cNvSpPr/>
          <p:nvPr/>
        </p:nvSpPr>
        <p:spPr>
          <a:xfrm>
            <a:off x="-67297" y="-17934"/>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Brief Summary of Data</a:t>
            </a:r>
          </a:p>
        </p:txBody>
      </p:sp>
      <p:sp>
        <p:nvSpPr>
          <p:cNvPr id="7" name="TextBox 6">
            <a:extLst>
              <a:ext uri="{FF2B5EF4-FFF2-40B4-BE49-F238E27FC236}">
                <a16:creationId xmlns:a16="http://schemas.microsoft.com/office/drawing/2014/main" id="{A84B8933-F44C-374A-B677-D79AD8184284}"/>
              </a:ext>
            </a:extLst>
          </p:cNvPr>
          <p:cNvSpPr txBox="1"/>
          <p:nvPr/>
        </p:nvSpPr>
        <p:spPr>
          <a:xfrm>
            <a:off x="229477" y="689952"/>
            <a:ext cx="3250841" cy="1169551"/>
          </a:xfrm>
          <a:prstGeom prst="rect">
            <a:avLst/>
          </a:prstGeom>
          <a:noFill/>
        </p:spPr>
        <p:txBody>
          <a:bodyPr wrap="square" rtlCol="0">
            <a:spAutoFit/>
          </a:bodyPr>
          <a:lstStyle/>
          <a:p>
            <a:pPr marL="457200" indent="-457200">
              <a:buFont typeface="Arial" panose="020B0604020202020204" pitchFamily="34" charset="0"/>
              <a:buChar char="•"/>
            </a:pPr>
            <a:r>
              <a:rPr lang="en-US" sz="1400" dirty="0"/>
              <a:t>25000 Rows &amp; 24 Columns.</a:t>
            </a:r>
          </a:p>
          <a:p>
            <a:pPr marL="457200" indent="-457200">
              <a:buFont typeface="Arial" panose="020B0604020202020204" pitchFamily="34" charset="0"/>
              <a:buChar char="•"/>
            </a:pPr>
            <a:r>
              <a:rPr lang="en-US" sz="1400" dirty="0"/>
              <a:t>8 Object, 2 Float &amp; 14 Int data types.</a:t>
            </a:r>
          </a:p>
          <a:p>
            <a:pPr marL="457200" indent="-457200">
              <a:buFont typeface="Arial" panose="020B0604020202020204" pitchFamily="34" charset="0"/>
              <a:buChar char="•"/>
            </a:pPr>
            <a:r>
              <a:rPr lang="en-US" sz="1400" dirty="0"/>
              <a:t>Missing values: bmi – 990, </a:t>
            </a:r>
          </a:p>
          <a:p>
            <a:r>
              <a:rPr lang="en-US" sz="1400" dirty="0"/>
              <a:t>            Year_last_admitted – 11,881</a:t>
            </a:r>
          </a:p>
        </p:txBody>
      </p:sp>
    </p:spTree>
    <p:extLst>
      <p:ext uri="{BB962C8B-B14F-4D97-AF65-F5344CB8AC3E}">
        <p14:creationId xmlns:p14="http://schemas.microsoft.com/office/powerpoint/2010/main" val="17485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fade">
                                      <p:cBhvr>
                                        <p:cTn id="1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0" y="16359"/>
            <a:ext cx="9935656"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 Approached</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1773986"/>
            <a:ext cx="10696338" cy="1169551"/>
          </a:xfrm>
          <a:prstGeom prst="rect">
            <a:avLst/>
          </a:prstGeom>
          <a:noFill/>
        </p:spPr>
        <p:txBody>
          <a:bodyPr wrap="square" rtlCol="0">
            <a:spAutoFit/>
          </a:bodyPr>
          <a:lstStyle/>
          <a:p>
            <a:r>
              <a:rPr lang="en-IN" sz="1400" dirty="0"/>
              <a:t>Linear regression model, ANN, Decision Tree and Random Forest model is created using Scikit and stats model packages. Output from Stats Model and using comparison tables is as follows.</a:t>
            </a:r>
          </a:p>
          <a:p>
            <a:r>
              <a:rPr lang="en-IN" sz="1400" dirty="0"/>
              <a:t>Values for RMSE models is extreme high, we cannot consider, we will try to perform model tuning see the results and interpret the best model to optimize the insurance cost per individual. Values for R-square models are good score. We can see and compare their scores to interpret the business model. For now, lets do the grid search for each model and find the best parameters to identify the accurate model.</a:t>
            </a:r>
            <a:endParaRPr lang="en-IN" sz="1400" dirty="0">
              <a:solidFill>
                <a:srgbClr val="6D6868"/>
              </a:solidFill>
              <a:cs typeface="Arial" panose="020B0604020202020204" pitchFamily="34" charset="0"/>
            </a:endParaRPr>
          </a:p>
        </p:txBody>
      </p:sp>
      <p:pic>
        <p:nvPicPr>
          <p:cNvPr id="5" name="Picture 4">
            <a:extLst>
              <a:ext uri="{FF2B5EF4-FFF2-40B4-BE49-F238E27FC236}">
                <a16:creationId xmlns:a16="http://schemas.microsoft.com/office/drawing/2014/main" id="{E4E57D78-8507-41B4-9BFB-669E6E1774C3}"/>
              </a:ext>
            </a:extLst>
          </p:cNvPr>
          <p:cNvPicPr>
            <a:picLocks noChangeAspect="1"/>
          </p:cNvPicPr>
          <p:nvPr/>
        </p:nvPicPr>
        <p:blipFill>
          <a:blip r:embed="rId2"/>
          <a:stretch>
            <a:fillRect/>
          </a:stretch>
        </p:blipFill>
        <p:spPr>
          <a:xfrm>
            <a:off x="358663" y="3122110"/>
            <a:ext cx="10483508" cy="1380998"/>
          </a:xfrm>
          <a:prstGeom prst="rect">
            <a:avLst/>
          </a:prstGeom>
        </p:spPr>
      </p:pic>
    </p:spTree>
    <p:extLst>
      <p:ext uri="{BB962C8B-B14F-4D97-AF65-F5344CB8AC3E}">
        <p14:creationId xmlns:p14="http://schemas.microsoft.com/office/powerpoint/2010/main" val="207328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1" y="920188"/>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1773986"/>
            <a:ext cx="10696338" cy="2000548"/>
          </a:xfrm>
          <a:prstGeom prst="rect">
            <a:avLst/>
          </a:prstGeom>
          <a:noFill/>
        </p:spPr>
        <p:txBody>
          <a:bodyPr wrap="square" rtlCol="0">
            <a:spAutoFit/>
          </a:bodyPr>
          <a:lstStyle/>
          <a:p>
            <a:pPr marL="457200" indent="-457200">
              <a:buFont typeface="Arial" panose="020B0604020202020204" pitchFamily="34" charset="0"/>
              <a:buChar char="•"/>
            </a:pPr>
            <a:endParaRPr lang="en-IN" sz="2800" dirty="0"/>
          </a:p>
          <a:p>
            <a:pPr marL="285750" indent="-285750">
              <a:buClr>
                <a:srgbClr val="0070C0"/>
              </a:buClr>
              <a:buFont typeface="Arial" panose="020B0604020202020204" pitchFamily="34" charset="0"/>
              <a:buChar char="•"/>
            </a:pPr>
            <a:r>
              <a:rPr lang="en-IN" sz="1600" dirty="0">
                <a:solidFill>
                  <a:srgbClr val="6D6868"/>
                </a:solidFill>
                <a:latin typeface="Arial" panose="020B0604020202020204" pitchFamily="34" charset="0"/>
                <a:cs typeface="Arial" panose="020B0604020202020204" pitchFamily="34" charset="0"/>
              </a:rPr>
              <a:t> From the observations, we can say that we can add the variable or parameter named as premium can be added as adding up there average expenses or their income from the occupation depends on location as well.</a:t>
            </a:r>
          </a:p>
          <a:p>
            <a:pPr marL="285750" indent="-285750">
              <a:buClr>
                <a:srgbClr val="0070C0"/>
              </a:buClr>
              <a:buFont typeface="Arial" panose="020B0604020202020204" pitchFamily="34" charset="0"/>
              <a:buChar char="•"/>
            </a:pPr>
            <a:r>
              <a:rPr lang="en-IN" sz="1600" dirty="0">
                <a:solidFill>
                  <a:srgbClr val="6D6868"/>
                </a:solidFill>
                <a:latin typeface="Arial" panose="020B0604020202020204" pitchFamily="34" charset="0"/>
                <a:cs typeface="Arial" panose="020B0604020202020204" pitchFamily="34" charset="0"/>
              </a:rPr>
              <a:t>As there are more than 50 % missing values in year last admitted parameter, it will highly impact the accuracy score, we dropped the columns.</a:t>
            </a:r>
          </a:p>
          <a:p>
            <a:pPr marL="285750" indent="-285750">
              <a:buClr>
                <a:srgbClr val="0070C0"/>
              </a:buClr>
              <a:buFont typeface="Arial" panose="020B0604020202020204" pitchFamily="34" charset="0"/>
              <a:buChar char="•"/>
            </a:pPr>
            <a:r>
              <a:rPr lang="en-IN" sz="1600" dirty="0">
                <a:solidFill>
                  <a:srgbClr val="6D6868"/>
                </a:solidFill>
                <a:latin typeface="Arial" panose="020B0604020202020204" pitchFamily="34" charset="0"/>
                <a:cs typeface="Arial" panose="020B0604020202020204" pitchFamily="34" charset="0"/>
              </a:rPr>
              <a:t>As per the model approach, Random Forest has good accuracy score and R value.</a:t>
            </a:r>
          </a:p>
          <a:p>
            <a:pPr marL="285750" indent="-285750">
              <a:buClr>
                <a:srgbClr val="0070C0"/>
              </a:buClr>
              <a:buFont typeface="Arial" panose="020B0604020202020204" pitchFamily="34" charset="0"/>
              <a:buChar char="•"/>
            </a:pPr>
            <a:endParaRPr lang="en-IN" sz="1600" dirty="0">
              <a:solidFill>
                <a:srgbClr val="6D686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145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408571" y="917294"/>
            <a:ext cx="537485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1773986"/>
            <a:ext cx="10696338" cy="2462213"/>
          </a:xfrm>
          <a:prstGeom prst="rect">
            <a:avLst/>
          </a:prstGeom>
          <a:noFill/>
        </p:spPr>
        <p:txBody>
          <a:bodyPr wrap="square" rtlCol="0">
            <a:spAutoFit/>
          </a:bodyPr>
          <a:lstStyle/>
          <a:p>
            <a:pPr marL="285750" indent="-285750">
              <a:buFont typeface="Arial" panose="020B0604020202020204" pitchFamily="34" charset="0"/>
              <a:buChar char="•"/>
            </a:pPr>
            <a:r>
              <a:rPr lang="en-IN" sz="1400" dirty="0"/>
              <a:t>They must introduce the Skills upgrading scheme which may help individual to organize their day-to- day activities in a structured way. Such as it should include managerial, administrative, technical and social skills. </a:t>
            </a:r>
          </a:p>
          <a:p>
            <a:pPr marL="285750" indent="-285750">
              <a:buFont typeface="Arial" panose="020B0604020202020204" pitchFamily="34" charset="0"/>
              <a:buChar char="•"/>
            </a:pPr>
            <a:r>
              <a:rPr lang="en-IN" sz="1400" dirty="0"/>
              <a:t>Managerial skills – to manage the entire program </a:t>
            </a:r>
          </a:p>
          <a:p>
            <a:pPr marL="285750" indent="-285750">
              <a:buFont typeface="Arial" panose="020B0604020202020204" pitchFamily="34" charset="0"/>
              <a:buChar char="•"/>
            </a:pPr>
            <a:r>
              <a:rPr lang="en-IN" sz="1400" dirty="0"/>
              <a:t>Administrative skills – to manage finances and the funds </a:t>
            </a:r>
          </a:p>
          <a:p>
            <a:pPr marL="285750" indent="-285750">
              <a:buFont typeface="Arial" panose="020B0604020202020204" pitchFamily="34" charset="0"/>
              <a:buChar char="•"/>
            </a:pPr>
            <a:r>
              <a:rPr lang="en-IN" sz="1400" dirty="0"/>
              <a:t>Technical skills – to understand the complexities of health insurance </a:t>
            </a:r>
          </a:p>
          <a:p>
            <a:pPr marL="285750" indent="-285750">
              <a:buFont typeface="Arial" panose="020B0604020202020204" pitchFamily="34" charset="0"/>
              <a:buChar char="•"/>
            </a:pPr>
            <a:r>
              <a:rPr lang="en-IN" sz="1400" dirty="0"/>
              <a:t>Social skills – to understand the community’s needs To optimize the best insurance cost per individual they must execute the 15 to 30 days routine check-up by organizing medical camps and awareness program. </a:t>
            </a:r>
          </a:p>
          <a:p>
            <a:pPr marL="285750" indent="-285750">
              <a:buFont typeface="Arial" panose="020B0604020202020204" pitchFamily="34" charset="0"/>
              <a:buChar char="•"/>
            </a:pPr>
            <a:r>
              <a:rPr lang="en-IN" sz="1400" dirty="0"/>
              <a:t>There must be a network of health care providers (public or private). Without this, it is not wise to talk about health insurance. </a:t>
            </a:r>
          </a:p>
          <a:p>
            <a:pPr marL="285750" indent="-285750">
              <a:buFont typeface="Arial" panose="020B0604020202020204" pitchFamily="34" charset="0"/>
              <a:buChar char="•"/>
            </a:pPr>
            <a:r>
              <a:rPr lang="en-IN" sz="1400" dirty="0"/>
              <a:t>The people must have the capacity to pay the premium. Unless there will be no takes for health insurance. </a:t>
            </a:r>
          </a:p>
          <a:p>
            <a:pPr marL="285750" indent="-285750">
              <a:buFont typeface="Arial" panose="020B0604020202020204" pitchFamily="34" charset="0"/>
              <a:buChar char="•"/>
            </a:pPr>
            <a:r>
              <a:rPr lang="en-IN" sz="1400" dirty="0"/>
              <a:t>There are many more recommendations which needs to be fulfilled but at least you should focus on executing the three recommendations to introduce the healthcare insurance programme.</a:t>
            </a:r>
          </a:p>
        </p:txBody>
      </p:sp>
    </p:spTree>
    <p:extLst>
      <p:ext uri="{BB962C8B-B14F-4D97-AF65-F5344CB8AC3E}">
        <p14:creationId xmlns:p14="http://schemas.microsoft.com/office/powerpoint/2010/main" val="202373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259281" y="2724008"/>
            <a:ext cx="5374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Thankyou</a:t>
            </a:r>
          </a:p>
        </p:txBody>
      </p:sp>
    </p:spTree>
    <p:extLst>
      <p:ext uri="{BB962C8B-B14F-4D97-AF65-F5344CB8AC3E}">
        <p14:creationId xmlns:p14="http://schemas.microsoft.com/office/powerpoint/2010/main" val="429165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2240</TotalTime>
  <Words>651</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rahul pruthi</cp:lastModifiedBy>
  <cp:revision>72</cp:revision>
  <dcterms:created xsi:type="dcterms:W3CDTF">2019-12-31T09:37:22Z</dcterms:created>
  <dcterms:modified xsi:type="dcterms:W3CDTF">2022-01-28T16:31:22Z</dcterms:modified>
</cp:coreProperties>
</file>