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fac867d-4985-498c-8132-9beec044b865}">
  <we:reference id="WA200003233" version="2.0.0.3" store="en-GB" storeType="OMEX"/>
  <we:alternateReferences/>
  <we:properties>
    <we:property name="Microsoft.Office.CampaignId" value="&quot;none&quot;"/>
    <we:property name="reportUrl" value="&quot;/groups/me/reports/c41401f0-d4e0-4945-9882-c05d35f667d1/ReportSection?bookmarkGuid=4abca7ac-353f-4b36-890d-d54288eb39e7&amp;bookmarkUsage=1&amp;ctid=8702eab5-a64e-420d-862d-2ddacd389ce4&amp;fromEntryPoint=export&quot;"/>
    <we:property name="reportState" value="&quot;CONNECTED&quot;"/>
    <we:property name="reportEmbeddedTime" value="&quot;2024-01-06T19:51:25.688Z&quot;"/>
    <we:property name="creatorSessionId" value="&quot;ac7f085e-0b0f-4c8c-a393-c52be840fa66&quot;"/>
    <we:property name="creatorUserId" value="&quot;100320028B30912B&quot;"/>
    <we:property name="creatorTenantId" value="&quot;8702eab5-a64e-420d-862d-2ddacd389ce4&quot;"/>
    <we:property name="reportName" value="&quot;Road Accident PowerBI Project&quot;"/>
    <we:property name="isFiltersActionButtonVisible" value="true"/>
    <we:property name="initialStateBookmark" value="&quot;H4sIAAAAAAAAA+1abW/bNhD+K4G+bAOMgRRFkey3LGm3YUlbJFuGYQiM44tsbbJkUFLbbMh/31GS29lN4sRNUucFAZKIL8e75+6eO1r+N7J5PS/g7DXMXPQi+qGq/p6B/3uHRqOoHMbevPnlcPfol/Hr3cOXOFzNm7wq6+jFv1EDfuKak7xuoQgScPDP01EERfEWJuEpg6J2o2jufF2VUOT/uH4xTjW+deejyH2YF5WHIPK4gcYFse9wOT7j2fR7hieCafJ37tiZph89cvPKN4vnUVT3/3UqLc8FYd2Be1XZQF6i4DBGBRc0tUakhjCWKi4VC+NZXjTDEn328sPcoz1o5dk84LBr30FpnI06pb2r6+GEQwd16zvNXy5NHFetN+7IZd1U2eTNGcrZhwaiczT9ra8QmG7sDwd+50250/3dg6BxkyOAYdm0er/nHUJjoxfk/BRH6rycFAOSn0z8tVfTgA8qVvovxCCYghsqb53/4ayzZj/3C3Di0YrCd2oJqo5LLUjNrNGKcCXAGEWS5KtCv9d678rmEUB/uSU99E7HqU6NSZVVqSSSANHbE/W7xuQW1X+IyF9qSA98YoQFxygFSBJnIZbi6wK/FCkLfR8g7pfZMcCuU5vpFInGUuUSoiV3l8M+VLtX3STVMgORMYgdk8YkSkiFdg6u2UN8JpXPDSIyGsQFaSeLuoW2vvLVrJM7VNYA07Ito6gHEWEeRb9PXYAC12OlsvmieP1cLsNTD0uKdlauAa5/6E5eQW0B1PjYYaUNGp0HFU6gaLsKjicc5GhS7+9uGHd98wqVLr4Ja087hFfj8lpaXenOixRbDkl6Pnqux7daj7UULhOSUKO1soJbRcx1k4QA5gknBIuJUUwqyvVzkjydJHk6nROVKo1pRgxLiYo1BUbs9nRODxr6dfxEM5CgKSfoAZMQ7mKQ1+Qnm1lIdaZICgne8niqDH3q/HSMa6u23gaGWvJVwsBZK7XTNDYMUuOS+JOvnlnsNlgsxQqd0EwbGwsgxFj8eWaxe2ExxXSiM82EoU4QIWTCrrgBLmWGNrjYccUYCKU1ek66J89iRT6ZNltHYpIzxojIBE+UI0SZGNwzid0uiWU2NTyDDIBSYjlPYt6R2JU2Ne5Do6sPy2YFadjIGUe0BkVjhfJIzPlaSlzOuWVf/uirdr6wc0MITtw0N4UbB+V3vp0EifV3eFIn29k+tm+Qftc+LBowXo6YB3eZmLW49Qj3XD+S6WokPwI/9r6MbUIYUdKklChBgNg4Xpsv+Qwm7vNsUSzWBDjjKSFccm0pgU1laUcyxVUs8EZFeCKkSN2mskho75XIlHAk0YIZkGRTWTGHhKZWOSuxBdUMbx/JxjYqJJfECs1BJ1Lx1Or1XHWJrCxT2phUSAXOCCpYTL+A94SVVqciZlQQE8tUq3R9K3gV790sgPegcKUFvxrEh1XZTC9I+WtQ0E85dgneTM8OsF4Xnyvycf7zqYUCJ+Dz/kXk0K9sYMzQYn0UFS3Ztx9ecIZl/9OmG9z5NBCmBxu6tnIzOHYnE+8msGjeXt5yd/S6nWnnx1U2XqHqV205UCrZgLkB1+5NwTeb0vZjjoLQGPdvwlHWX/975T3k5dkGlWRdIp72nJjRVGmXpQaM4EQYycg9ssVFAfib11COKz8+avFyMN7FwNksUbardbFV2TY3yYD7bsFvPwSv790+GC0We+YgSbEJEdg5SEPo2mDcDveP7u0KcRDux+OP9/f6ztvP1QMvvko8jfh/RA7sU05JlfGEEw1CCWWEdvLLbslfru5RBXZx13nwrK/BP/SYv12P9mEn8IIpksQk1CHHE+3iWGzO9HfcER+g5Ka1bqULptvYvR9U5eTGyt5tPh9UJhT6tplW4cPW8bf7ed3gYc13j+j+s016D58X3catbQbzVea6D8K4MmR6BuGcK8uFoJJaQxiwWK1/b3/XvdnviOwUnXCPxf3zIzfsz+oiN84veTuaOT/pao8NJweF5/3JISfCfGW7adfhfPELnX3cYav3ZXilgzrk9c/lO5Tg7LEr+gg6XC8lfKM87O9KVr3YeIFGfZgcd4b2B6yR3H2NfRB9fll4f3xp9ejCZLh4WS1JHCsWx5DGLjFEpV89mbqu4bj1GRh3n1Bdcu5zWm17Wm1lwJx2GJxf7P+qbeo57noLpbsAdcQXSuvsdbEehdDLdXEDt4df/wEkUvaVKjQAAA==&quot;"/>
    <we:property name="bookmark" value="&quot;H4sIAAAAAAAAA+1abW/bNhD+K4G+bAOMgZREUey3Lmm3AWlXJFuGYSiMI3mytcmSQUlts8H/fUdJTmfnxYmbpM4L8iExX453z909dzTzb2Dzel7A6VuYYfAi+KGq/p6B+3uPB6OgXB2zCddcWMBYaIi15CHzq6p5k1dlHbz4N2jATbA5yesWCi+QBv98PwqgKN7BxH/KoKhxFMzR1VUJRf4P9otpqnEtLkYBfpoXlQMv8riBBr3YD7ScPpMq/PuITgTT5B/wGE3Tjx7hvHLN8vMoqPu/OpVW57yw7sD9qmwgL0mwH+NSSJ5YIxPDoihRIlWRH8/yohmW6NNXn+aO7CErT+celpf2A5QGbdAp7bCuhxPeINSt6zR/tTJxXLXO4BFm3VTZ5M0pyTmABoIFmf7OVQRMN/YHgtv7pdzrfu+D17jJCUC/bFp93HdI0NjgBVu8p5E6LyfFgORnE3/t1TTgvIqV/osw8KbQhspZdD+cdtYc5G4JTjhaU/hOLSHVaamFVEfWaMWEkmCMYnH8VaHfb53DsnkE0F9uSQ896jDRiTGJsipJWcqA6d2J+pfG5JbUf4jIX2pID3xsJLFoxDlAHKOFMJVfF/iVSFnq+wBxv8yOAXad2EwnRDSWK4yZTgVeDvtQ/F53k1ynGcgsghCj1JhYyVSRnYNr9gmfSeVyQ4iMBnFe2smybpGtr1016+QOhdbDtGrLKOhBJJhHwe9T9FDQeqpUNl8Wr5/LVXjqYUnRzsoNwPUfupPXUFsCNT5GqrReo4VX4QSKtqvgdMJhTib1/u6Gadc3r0np4hu/9n2H8HpcXkurK915kWKrIckXo+d6fKv1WKcSM5kybrRWVgqrmLlukjCgPBGMUTExKkoVF/o5SZ5OkjydzomnKgl5xkyUMBVqDhGzu9M5PWjoN/ETzyAFuoYy8oCJmcAQ0mvyk80sJDpTLIGYbnkiUYY/dX46prVVW+8CQ634Ko4ArU01ah6aCBKDcfjZV88sdhssllCFjnmmjQ0lMGYs/Tyz2L2wmIp0rDMdScNRMinTOLriBriSGdrQYhQqikAqrclzKT55FivyybTZORJLRRRFTGZSxAoZUyYEfCax2yWxzCZGZJABcM6sEHEoOhK70qYGPzW6+rRqlpdGjZxBpjUoHiqSx0IhNlLias6t+vJHV7XzpZ1bQnCC09wUOPbK73078RLr7+ikTjbaPrZvkH7XPiwYMF6NmAd3mZi1tPWI9lw/kvl6JD8CP/a+DG3MIqZSk3CmJANmw3BjvuQzmOD5bFFRqBmISCSMiVRoyxlsK0sjy5RQoaQbFROxTGWC28pivr1XMlMSWaxlZCBl28oKBcQ8sQptSi2ojuj2EW9toyJyia3UAnScKpFYvZmrLpGVZUobk8hUARrJZRTyL+A9aVOrExlGXDITpolWyeZW8Creu1kA70OBpQW3HsRvqrKZXpDy16Cgn3LqEpyZnh5SvS7OK3I2f35qqcAJuLx/iBz6lS2MGVqsM1HBin0H/oHTL/ufNt3g3ucBPz3Y0LWV28HxcjJxOIFl8/bqlrujt+1MoxtX2XiNql+35UCpbAvmBlq7PwXXbEvbjzkKfGPcv4STrL/+9+Q95OXpFpVkUyK+7zkx44nSmCUGjBRMmjRi98gWFwXgb05DOa7c+Kily8H4JQXOdomyW62Lrcq2uUkG3HcLfvsheH3v9sFoqdhHCHFCTYikziE1jG8Mxt1w/+jerhCH/n48Pru/13fefq4fePFV4mnE/yNyYJ9yKlWZiAXTIJVURmpMv+yW/OXqHlVgl3edB8/6GtxDj/nb9WgfdpIumDKOTcyROJ5pDEO5PdPfcUd8SJKb1uJaF8x3sXs/rMrJjZW923w+rIwv9G0zrfyXreNvD/K6ocOa7x7R/WeX9B6+L7qNW9sM5uvMdR+EcWXI9AwihFBWSMlTbg2LIArV5nf7u+7Nfidkp+SEeyzu54/csj+ri9ygW/F2MEM36WqP9Sd7hef9yT4n/Hxlu2nscL74QeeAdtjqY+mfdEiHvP65/EAS0B5j0UfQm81S/H+U+/1dyaqXGy/QqA+T487Q/oANkrt/Yx9ELy4L77NHq0cXJsPFy+qUhaGKwhCSEGPDVPLVk6nrGo5bl4HB+4TqknPvIq0mWPbxeC6OPz/33uXD79uqOY/UnbwGb3TmtR6HD9zp2ctwH7t+1zM53SY57WTa9Q5fXJxFVdvUc9r1Dkq8AHXCF0qL9kZYLxb/AbqxdLRPNQAA&quot;"/>
    <we:property name="datasetId" value="&quot;7a9d64ee-af64-4e12-a7f3-001b5e21830c&quot;"/>
    <we:property name="embedUrl" value="&quot;/reportEmbed?reportId=c41401f0-d4e0-4945-9882-c05d35f667d1&amp;config=eyJjbHVzdGVyVXJsIjoiaHR0cHM6Ly9XQUJJLVdFU1QtRVVST1BFLUUtUFJJTUFSWS1yZWRpcmVjdC5hbmFseXNpcy53aW5kb3dzLm5ldCIsImVtYmVkRmVhdHVyZXMiOnsidXNhZ2VNZXRyaWNzVk5leHQiOnRydWUsImRpc2FibGVBbmd1bGFySlNCb290c3RyYXBSZXBvcnRFbWJlZCI6dHJ1ZX19&amp;disableSensitivityBanner=true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Akansha Chomal</cp:lastModifiedBy>
  <cp:revision>3</cp:revision>
  <dcterms:created xsi:type="dcterms:W3CDTF">2018-06-07T21:39:02Z</dcterms:created>
  <dcterms:modified xsi:type="dcterms:W3CDTF">2024-01-06T19:52:03Z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