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0F2C-3139-481D-BF06-F8FAF32CB1E3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FAFC-E56D-4432-9F8E-7EDCF8C72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47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0F2C-3139-481D-BF06-F8FAF32CB1E3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FAFC-E56D-4432-9F8E-7EDCF8C72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25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0F2C-3139-481D-BF06-F8FAF32CB1E3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FAFC-E56D-4432-9F8E-7EDCF8C72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31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0F2C-3139-481D-BF06-F8FAF32CB1E3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FAFC-E56D-4432-9F8E-7EDCF8C72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60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0F2C-3139-481D-BF06-F8FAF32CB1E3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FAFC-E56D-4432-9F8E-7EDCF8C72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11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0F2C-3139-481D-BF06-F8FAF32CB1E3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FAFC-E56D-4432-9F8E-7EDCF8C72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38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0F2C-3139-481D-BF06-F8FAF32CB1E3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FAFC-E56D-4432-9F8E-7EDCF8C72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03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0F2C-3139-481D-BF06-F8FAF32CB1E3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FAFC-E56D-4432-9F8E-7EDCF8C72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74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0F2C-3139-481D-BF06-F8FAF32CB1E3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FAFC-E56D-4432-9F8E-7EDCF8C72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72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0F2C-3139-481D-BF06-F8FAF32CB1E3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FAFC-E56D-4432-9F8E-7EDCF8C72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42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0F2C-3139-481D-BF06-F8FAF32CB1E3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FAFC-E56D-4432-9F8E-7EDCF8C72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18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80F2C-3139-481D-BF06-F8FAF32CB1E3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3FAFC-E56D-4432-9F8E-7EDCF8C72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99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11" y="169333"/>
            <a:ext cx="1071315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81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3" y="259644"/>
            <a:ext cx="11796889" cy="6265334"/>
          </a:xfrm>
        </p:spPr>
      </p:pic>
    </p:spTree>
    <p:extLst>
      <p:ext uri="{BB962C8B-B14F-4D97-AF65-F5344CB8AC3E}">
        <p14:creationId xmlns:p14="http://schemas.microsoft.com/office/powerpoint/2010/main" val="116427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2020-06-20T08:08:20Z</dcterms:created>
  <dcterms:modified xsi:type="dcterms:W3CDTF">2020-06-20T08:09:09Z</dcterms:modified>
</cp:coreProperties>
</file>