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58" r:id="rId5"/>
    <p:sldId id="259"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70" y="-90"/>
      </p:cViewPr>
      <p:guideLst>
        <p:guide orient="horz" pos="2160"/>
        <p:guide pos="2880"/>
      </p:guideLst>
    </p:cSldViewPr>
  </p:slideViewPr>
  <p:notesTextViewPr>
    <p:cViewPr>
      <p:scale>
        <a:sx n="1" d="1"/>
        <a:sy n="1" d="1"/>
      </p:scale>
      <p:origin x="0" y="0"/>
    </p:cViewPr>
  </p:notesText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825F486-8AF2-4180-8C61-3E360D9A3E1D}" type="datetimeFigureOut">
              <a:rPr lang="en-US" smtClean="0"/>
              <a:t>4/15/2016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1FC71-8FA2-45CC-85DA-835BDE1DA2EA}" type="slidenum">
              <a:rPr lang="en-US" smtClean="0"/>
              <a:t>‹#›</a:t>
            </a:fld>
            <a:endParaRPr lang="en-US"/>
          </a:p>
        </p:txBody>
      </p:sp>
    </p:spTree>
    <p:extLst>
      <p:ext uri="{BB962C8B-B14F-4D97-AF65-F5344CB8AC3E}">
        <p14:creationId xmlns:p14="http://schemas.microsoft.com/office/powerpoint/2010/main" val="2633211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25F486-8AF2-4180-8C61-3E360D9A3E1D}" type="datetimeFigureOut">
              <a:rPr lang="en-US" smtClean="0"/>
              <a:t>4/15/2016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1FC71-8FA2-45CC-85DA-835BDE1DA2EA}" type="slidenum">
              <a:rPr lang="en-US" smtClean="0"/>
              <a:t>‹#›</a:t>
            </a:fld>
            <a:endParaRPr lang="en-US"/>
          </a:p>
        </p:txBody>
      </p:sp>
    </p:spTree>
    <p:extLst>
      <p:ext uri="{BB962C8B-B14F-4D97-AF65-F5344CB8AC3E}">
        <p14:creationId xmlns:p14="http://schemas.microsoft.com/office/powerpoint/2010/main" val="853199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25F486-8AF2-4180-8C61-3E360D9A3E1D}" type="datetimeFigureOut">
              <a:rPr lang="en-US" smtClean="0"/>
              <a:t>4/15/2016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1FC71-8FA2-45CC-85DA-835BDE1DA2EA}" type="slidenum">
              <a:rPr lang="en-US" smtClean="0"/>
              <a:t>‹#›</a:t>
            </a:fld>
            <a:endParaRPr lang="en-US"/>
          </a:p>
        </p:txBody>
      </p:sp>
    </p:spTree>
    <p:extLst>
      <p:ext uri="{BB962C8B-B14F-4D97-AF65-F5344CB8AC3E}">
        <p14:creationId xmlns:p14="http://schemas.microsoft.com/office/powerpoint/2010/main" val="31354108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2867B91-767C-4CFE-A2C7-BD25CB3CCA86}" type="datetimeFigureOut">
              <a:rPr lang="en-US" smtClean="0">
                <a:solidFill>
                  <a:srgbClr val="DFDCB7"/>
                </a:solidFill>
              </a:rPr>
              <a:pPr/>
              <a:t>4/15/2016</a:t>
            </a:fld>
            <a:endParaRPr lang="en-US">
              <a:solidFill>
                <a:srgbClr val="DFDCB7"/>
              </a:solidFill>
            </a:endParaRPr>
          </a:p>
        </p:txBody>
      </p:sp>
      <p:sp>
        <p:nvSpPr>
          <p:cNvPr id="5" name="Footer Placeholder 4"/>
          <p:cNvSpPr>
            <a:spLocks noGrp="1"/>
          </p:cNvSpPr>
          <p:nvPr>
            <p:ph type="ftr" sz="quarter" idx="11"/>
          </p:nvPr>
        </p:nvSpPr>
        <p:spPr/>
        <p:txBody>
          <a:bodyPr/>
          <a:lstStyle/>
          <a:p>
            <a:endParaRPr lang="en-US">
              <a:solidFill>
                <a:srgbClr val="DFDCB7"/>
              </a:solidFill>
            </a:endParaRPr>
          </a:p>
        </p:txBody>
      </p:sp>
      <p:sp>
        <p:nvSpPr>
          <p:cNvPr id="6" name="Slide Number Placeholder 5"/>
          <p:cNvSpPr>
            <a:spLocks noGrp="1"/>
          </p:cNvSpPr>
          <p:nvPr>
            <p:ph type="sldNum" sz="quarter" idx="12"/>
          </p:nvPr>
        </p:nvSpPr>
        <p:spPr/>
        <p:txBody>
          <a:bodyPr/>
          <a:lstStyle/>
          <a:p>
            <a:fld id="{D46F4729-83CB-4290-A9EF-FB3662244DBB}" type="slidenum">
              <a:rPr lang="en-US" smtClean="0"/>
              <a:pPr/>
              <a:t>‹#›</a:t>
            </a:fld>
            <a:endParaRPr lang="en-US"/>
          </a:p>
        </p:txBody>
      </p:sp>
    </p:spTree>
    <p:extLst>
      <p:ext uri="{BB962C8B-B14F-4D97-AF65-F5344CB8AC3E}">
        <p14:creationId xmlns:p14="http://schemas.microsoft.com/office/powerpoint/2010/main" val="306073115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effectLst/>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867B91-767C-4CFE-A2C7-BD25CB3CCA86}" type="datetimeFigureOut">
              <a:rPr lang="en-US" smtClean="0">
                <a:solidFill>
                  <a:srgbClr val="DFDCB7"/>
                </a:solidFill>
              </a:rPr>
              <a:pPr/>
              <a:t>4/15/2016</a:t>
            </a:fld>
            <a:endParaRPr lang="en-US">
              <a:solidFill>
                <a:srgbClr val="DFDCB7"/>
              </a:solidFill>
            </a:endParaRPr>
          </a:p>
        </p:txBody>
      </p:sp>
      <p:sp>
        <p:nvSpPr>
          <p:cNvPr id="5" name="Footer Placeholder 4"/>
          <p:cNvSpPr>
            <a:spLocks noGrp="1"/>
          </p:cNvSpPr>
          <p:nvPr>
            <p:ph type="ftr" sz="quarter" idx="11"/>
          </p:nvPr>
        </p:nvSpPr>
        <p:spPr/>
        <p:txBody>
          <a:bodyPr/>
          <a:lstStyle/>
          <a:p>
            <a:endParaRPr lang="en-US">
              <a:solidFill>
                <a:srgbClr val="DFDCB7"/>
              </a:solidFill>
            </a:endParaRPr>
          </a:p>
        </p:txBody>
      </p:sp>
      <p:sp>
        <p:nvSpPr>
          <p:cNvPr id="6" name="Slide Number Placeholder 5"/>
          <p:cNvSpPr>
            <a:spLocks noGrp="1"/>
          </p:cNvSpPr>
          <p:nvPr>
            <p:ph type="sldNum" sz="quarter" idx="12"/>
          </p:nvPr>
        </p:nvSpPr>
        <p:spPr/>
        <p:txBody>
          <a:bodyPr/>
          <a:lstStyle/>
          <a:p>
            <a:fld id="{D46F4729-83CB-4290-A9EF-FB3662244DBB}" type="slidenum">
              <a:rPr lang="en-US" smtClean="0"/>
              <a:pPr/>
              <a:t>‹#›</a:t>
            </a:fld>
            <a:endParaRPr lang="en-US"/>
          </a:p>
        </p:txBody>
      </p:sp>
    </p:spTree>
    <p:extLst>
      <p:ext uri="{BB962C8B-B14F-4D97-AF65-F5344CB8AC3E}">
        <p14:creationId xmlns:p14="http://schemas.microsoft.com/office/powerpoint/2010/main" val="127011293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867B91-767C-4CFE-A2C7-BD25CB3CCA86}" type="datetimeFigureOut">
              <a:rPr lang="en-US" smtClean="0">
                <a:solidFill>
                  <a:srgbClr val="DFDCB7"/>
                </a:solidFill>
              </a:rPr>
              <a:pPr/>
              <a:t>4/15/2016</a:t>
            </a:fld>
            <a:endParaRPr lang="en-US">
              <a:solidFill>
                <a:srgbClr val="DFDCB7"/>
              </a:solidFill>
            </a:endParaRPr>
          </a:p>
        </p:txBody>
      </p:sp>
      <p:sp>
        <p:nvSpPr>
          <p:cNvPr id="5" name="Footer Placeholder 4"/>
          <p:cNvSpPr>
            <a:spLocks noGrp="1"/>
          </p:cNvSpPr>
          <p:nvPr>
            <p:ph type="ftr" sz="quarter" idx="11"/>
          </p:nvPr>
        </p:nvSpPr>
        <p:spPr/>
        <p:txBody>
          <a:bodyPr/>
          <a:lstStyle/>
          <a:p>
            <a:endParaRPr lang="en-US">
              <a:solidFill>
                <a:srgbClr val="DFDCB7"/>
              </a:solidFill>
            </a:endParaRPr>
          </a:p>
        </p:txBody>
      </p:sp>
      <p:sp>
        <p:nvSpPr>
          <p:cNvPr id="6" name="Slide Number Placeholder 5"/>
          <p:cNvSpPr>
            <a:spLocks noGrp="1"/>
          </p:cNvSpPr>
          <p:nvPr>
            <p:ph type="sldNum" sz="quarter" idx="12"/>
          </p:nvPr>
        </p:nvSpPr>
        <p:spPr/>
        <p:txBody>
          <a:bodyPr/>
          <a:lstStyle/>
          <a:p>
            <a:fld id="{D46F4729-83CB-4290-A9EF-FB3662244DBB}" type="slidenum">
              <a:rPr lang="en-US" smtClean="0"/>
              <a:pPr/>
              <a:t>‹#›</a:t>
            </a:fld>
            <a:endParaRPr lang="en-US"/>
          </a:p>
        </p:txBody>
      </p:sp>
    </p:spTree>
    <p:extLst>
      <p:ext uri="{BB962C8B-B14F-4D97-AF65-F5344CB8AC3E}">
        <p14:creationId xmlns:p14="http://schemas.microsoft.com/office/powerpoint/2010/main" val="418186147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914400"/>
            <a:ext cx="36576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95800" y="914400"/>
            <a:ext cx="36576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2867B91-767C-4CFE-A2C7-BD25CB3CCA86}" type="datetimeFigureOut">
              <a:rPr lang="en-US" smtClean="0">
                <a:solidFill>
                  <a:srgbClr val="DFDCB7"/>
                </a:solidFill>
              </a:rPr>
              <a:pPr/>
              <a:t>4/15/2016</a:t>
            </a:fld>
            <a:endParaRPr lang="en-US">
              <a:solidFill>
                <a:srgbClr val="DFDCB7"/>
              </a:solidFill>
            </a:endParaRPr>
          </a:p>
        </p:txBody>
      </p:sp>
      <p:sp>
        <p:nvSpPr>
          <p:cNvPr id="6" name="Footer Placeholder 5"/>
          <p:cNvSpPr>
            <a:spLocks noGrp="1"/>
          </p:cNvSpPr>
          <p:nvPr>
            <p:ph type="ftr" sz="quarter" idx="11"/>
          </p:nvPr>
        </p:nvSpPr>
        <p:spPr/>
        <p:txBody>
          <a:bodyPr/>
          <a:lstStyle/>
          <a:p>
            <a:endParaRPr lang="en-US">
              <a:solidFill>
                <a:srgbClr val="DFDCB7"/>
              </a:solidFill>
            </a:endParaRPr>
          </a:p>
        </p:txBody>
      </p:sp>
      <p:sp>
        <p:nvSpPr>
          <p:cNvPr id="7" name="Slide Number Placeholder 6"/>
          <p:cNvSpPr>
            <a:spLocks noGrp="1"/>
          </p:cNvSpPr>
          <p:nvPr>
            <p:ph type="sldNum" sz="quarter" idx="12"/>
          </p:nvPr>
        </p:nvSpPr>
        <p:spPr/>
        <p:txBody>
          <a:bodyPr/>
          <a:lstStyle/>
          <a:p>
            <a:fld id="{D46F4729-83CB-4290-A9EF-FB3662244DBB}" type="slidenum">
              <a:rPr lang="en-US" smtClean="0"/>
              <a:pPr/>
              <a:t>‹#›</a:t>
            </a:fld>
            <a:endParaRPr lang="en-US"/>
          </a:p>
        </p:txBody>
      </p:sp>
    </p:spTree>
    <p:extLst>
      <p:ext uri="{BB962C8B-B14F-4D97-AF65-F5344CB8AC3E}">
        <p14:creationId xmlns:p14="http://schemas.microsoft.com/office/powerpoint/2010/main" val="8202449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914399"/>
            <a:ext cx="3657600" cy="821743"/>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54162"/>
            <a:ext cx="3657600" cy="50752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914399"/>
            <a:ext cx="3657600" cy="821743"/>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1554162"/>
            <a:ext cx="3657600" cy="50752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2867B91-767C-4CFE-A2C7-BD25CB3CCA86}" type="datetimeFigureOut">
              <a:rPr lang="en-US" smtClean="0">
                <a:solidFill>
                  <a:srgbClr val="DFDCB7"/>
                </a:solidFill>
              </a:rPr>
              <a:pPr/>
              <a:t>4/15/2016</a:t>
            </a:fld>
            <a:endParaRPr lang="en-US">
              <a:solidFill>
                <a:srgbClr val="DFDCB7"/>
              </a:solidFill>
            </a:endParaRPr>
          </a:p>
        </p:txBody>
      </p:sp>
      <p:sp>
        <p:nvSpPr>
          <p:cNvPr id="8" name="Footer Placeholder 7"/>
          <p:cNvSpPr>
            <a:spLocks noGrp="1"/>
          </p:cNvSpPr>
          <p:nvPr>
            <p:ph type="ftr" sz="quarter" idx="11"/>
          </p:nvPr>
        </p:nvSpPr>
        <p:spPr/>
        <p:txBody>
          <a:bodyPr/>
          <a:lstStyle/>
          <a:p>
            <a:endParaRPr lang="en-US">
              <a:solidFill>
                <a:srgbClr val="DFDCB7"/>
              </a:solidFill>
            </a:endParaRPr>
          </a:p>
        </p:txBody>
      </p:sp>
      <p:sp>
        <p:nvSpPr>
          <p:cNvPr id="9" name="Slide Number Placeholder 8"/>
          <p:cNvSpPr>
            <a:spLocks noGrp="1"/>
          </p:cNvSpPr>
          <p:nvPr>
            <p:ph type="sldNum" sz="quarter" idx="12"/>
          </p:nvPr>
        </p:nvSpPr>
        <p:spPr/>
        <p:txBody>
          <a:bodyPr/>
          <a:lstStyle/>
          <a:p>
            <a:fld id="{D46F4729-83CB-4290-A9EF-FB3662244DBB}" type="slidenum">
              <a:rPr lang="en-US" smtClean="0"/>
              <a:pPr/>
              <a:t>‹#›</a:t>
            </a:fld>
            <a:endParaRPr lang="en-US"/>
          </a:p>
        </p:txBody>
      </p:sp>
    </p:spTree>
    <p:extLst>
      <p:ext uri="{BB962C8B-B14F-4D97-AF65-F5344CB8AC3E}">
        <p14:creationId xmlns:p14="http://schemas.microsoft.com/office/powerpoint/2010/main" val="157776726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2867B91-767C-4CFE-A2C7-BD25CB3CCA86}" type="datetimeFigureOut">
              <a:rPr lang="en-US" smtClean="0">
                <a:solidFill>
                  <a:srgbClr val="DFDCB7"/>
                </a:solidFill>
              </a:rPr>
              <a:pPr/>
              <a:t>4/15/2016</a:t>
            </a:fld>
            <a:endParaRPr lang="en-US">
              <a:solidFill>
                <a:srgbClr val="DFDCB7"/>
              </a:solidFill>
            </a:endParaRPr>
          </a:p>
        </p:txBody>
      </p:sp>
      <p:sp>
        <p:nvSpPr>
          <p:cNvPr id="4" name="Footer Placeholder 3"/>
          <p:cNvSpPr>
            <a:spLocks noGrp="1"/>
          </p:cNvSpPr>
          <p:nvPr>
            <p:ph type="ftr" sz="quarter" idx="11"/>
          </p:nvPr>
        </p:nvSpPr>
        <p:spPr/>
        <p:txBody>
          <a:bodyPr/>
          <a:lstStyle/>
          <a:p>
            <a:endParaRPr lang="en-US">
              <a:solidFill>
                <a:srgbClr val="DFDCB7"/>
              </a:solidFill>
            </a:endParaRPr>
          </a:p>
        </p:txBody>
      </p:sp>
      <p:sp>
        <p:nvSpPr>
          <p:cNvPr id="5" name="Slide Number Placeholder 4"/>
          <p:cNvSpPr>
            <a:spLocks noGrp="1"/>
          </p:cNvSpPr>
          <p:nvPr>
            <p:ph type="sldNum" sz="quarter" idx="12"/>
          </p:nvPr>
        </p:nvSpPr>
        <p:spPr/>
        <p:txBody>
          <a:bodyPr/>
          <a:lstStyle/>
          <a:p>
            <a:fld id="{D46F4729-83CB-4290-A9EF-FB3662244DBB}" type="slidenum">
              <a:rPr lang="en-US" smtClean="0"/>
              <a:pPr/>
              <a:t>‹#›</a:t>
            </a:fld>
            <a:endParaRPr lang="en-US"/>
          </a:p>
        </p:txBody>
      </p:sp>
    </p:spTree>
    <p:extLst>
      <p:ext uri="{BB962C8B-B14F-4D97-AF65-F5344CB8AC3E}">
        <p14:creationId xmlns:p14="http://schemas.microsoft.com/office/powerpoint/2010/main" val="394538498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867B91-767C-4CFE-A2C7-BD25CB3CCA86}" type="datetimeFigureOut">
              <a:rPr lang="en-US" smtClean="0">
                <a:solidFill>
                  <a:srgbClr val="DFDCB7"/>
                </a:solidFill>
              </a:rPr>
              <a:pPr/>
              <a:t>4/15/2016</a:t>
            </a:fld>
            <a:endParaRPr lang="en-US">
              <a:solidFill>
                <a:srgbClr val="DFDCB7"/>
              </a:solidFill>
            </a:endParaRPr>
          </a:p>
        </p:txBody>
      </p:sp>
      <p:sp>
        <p:nvSpPr>
          <p:cNvPr id="3" name="Footer Placeholder 2"/>
          <p:cNvSpPr>
            <a:spLocks noGrp="1"/>
          </p:cNvSpPr>
          <p:nvPr>
            <p:ph type="ftr" sz="quarter" idx="11"/>
          </p:nvPr>
        </p:nvSpPr>
        <p:spPr/>
        <p:txBody>
          <a:bodyPr/>
          <a:lstStyle/>
          <a:p>
            <a:endParaRPr lang="en-US">
              <a:solidFill>
                <a:srgbClr val="DFDCB7"/>
              </a:solidFill>
            </a:endParaRPr>
          </a:p>
        </p:txBody>
      </p:sp>
      <p:sp>
        <p:nvSpPr>
          <p:cNvPr id="4" name="Slide Number Placeholder 3"/>
          <p:cNvSpPr>
            <a:spLocks noGrp="1"/>
          </p:cNvSpPr>
          <p:nvPr>
            <p:ph type="sldNum" sz="quarter" idx="12"/>
          </p:nvPr>
        </p:nvSpPr>
        <p:spPr/>
        <p:txBody>
          <a:bodyPr/>
          <a:lstStyle/>
          <a:p>
            <a:fld id="{D46F4729-83CB-4290-A9EF-FB3662244DBB}" type="slidenum">
              <a:rPr lang="en-US" smtClean="0"/>
              <a:pPr/>
              <a:t>‹#›</a:t>
            </a:fld>
            <a:endParaRPr lang="en-US"/>
          </a:p>
        </p:txBody>
      </p:sp>
    </p:spTree>
    <p:extLst>
      <p:ext uri="{BB962C8B-B14F-4D97-AF65-F5344CB8AC3E}">
        <p14:creationId xmlns:p14="http://schemas.microsoft.com/office/powerpoint/2010/main" val="687462790"/>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867B91-767C-4CFE-A2C7-BD25CB3CCA86}" type="datetimeFigureOut">
              <a:rPr lang="en-US" smtClean="0">
                <a:solidFill>
                  <a:srgbClr val="DFDCB7"/>
                </a:solidFill>
              </a:rPr>
              <a:pPr/>
              <a:t>4/15/2016</a:t>
            </a:fld>
            <a:endParaRPr lang="en-US">
              <a:solidFill>
                <a:srgbClr val="DFDCB7"/>
              </a:solidFill>
            </a:endParaRPr>
          </a:p>
        </p:txBody>
      </p:sp>
      <p:sp>
        <p:nvSpPr>
          <p:cNvPr id="6" name="Footer Placeholder 5"/>
          <p:cNvSpPr>
            <a:spLocks noGrp="1"/>
          </p:cNvSpPr>
          <p:nvPr>
            <p:ph type="ftr" sz="quarter" idx="11"/>
          </p:nvPr>
        </p:nvSpPr>
        <p:spPr/>
        <p:txBody>
          <a:bodyPr/>
          <a:lstStyle/>
          <a:p>
            <a:endParaRPr lang="en-US">
              <a:solidFill>
                <a:srgbClr val="DFDCB7"/>
              </a:solidFill>
            </a:endParaRPr>
          </a:p>
        </p:txBody>
      </p:sp>
      <p:sp>
        <p:nvSpPr>
          <p:cNvPr id="7" name="Slide Number Placeholder 6"/>
          <p:cNvSpPr>
            <a:spLocks noGrp="1"/>
          </p:cNvSpPr>
          <p:nvPr>
            <p:ph type="sldNum" sz="quarter" idx="12"/>
          </p:nvPr>
        </p:nvSpPr>
        <p:spPr/>
        <p:txBody>
          <a:bodyPr/>
          <a:lstStyle/>
          <a:p>
            <a:fld id="{D46F4729-83CB-4290-A9EF-FB3662244DBB}"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3292075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25F486-8AF2-4180-8C61-3E360D9A3E1D}" type="datetimeFigureOut">
              <a:rPr lang="en-US" smtClean="0"/>
              <a:t>4/15/2016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1FC71-8FA2-45CC-85DA-835BDE1DA2EA}" type="slidenum">
              <a:rPr lang="en-US" smtClean="0"/>
              <a:t>‹#›</a:t>
            </a:fld>
            <a:endParaRPr lang="en-US"/>
          </a:p>
        </p:txBody>
      </p:sp>
    </p:spTree>
    <p:extLst>
      <p:ext uri="{BB962C8B-B14F-4D97-AF65-F5344CB8AC3E}">
        <p14:creationId xmlns:p14="http://schemas.microsoft.com/office/powerpoint/2010/main" val="36584355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2867B91-767C-4CFE-A2C7-BD25CB3CCA86}" type="datetimeFigureOut">
              <a:rPr lang="en-US" smtClean="0">
                <a:solidFill>
                  <a:srgbClr val="DFDCB7"/>
                </a:solidFill>
              </a:rPr>
              <a:pPr/>
              <a:t>4/15/2016</a:t>
            </a:fld>
            <a:endParaRPr lang="en-US">
              <a:solidFill>
                <a:srgbClr val="DFDCB7"/>
              </a:solidFill>
            </a:endParaRPr>
          </a:p>
        </p:txBody>
      </p:sp>
      <p:sp>
        <p:nvSpPr>
          <p:cNvPr id="9" name="Slide Number Placeholder 8"/>
          <p:cNvSpPr>
            <a:spLocks noGrp="1"/>
          </p:cNvSpPr>
          <p:nvPr>
            <p:ph type="sldNum" sz="quarter" idx="11"/>
          </p:nvPr>
        </p:nvSpPr>
        <p:spPr/>
        <p:txBody>
          <a:bodyPr/>
          <a:lstStyle/>
          <a:p>
            <a:fld id="{D46F4729-83CB-4290-A9EF-FB3662244DBB}" type="slidenum">
              <a:rPr lang="en-US" smtClean="0"/>
              <a:pPr/>
              <a:t>‹#›</a:t>
            </a:fld>
            <a:endParaRPr lang="en-US"/>
          </a:p>
        </p:txBody>
      </p:sp>
      <p:sp>
        <p:nvSpPr>
          <p:cNvPr id="10" name="Footer Placeholder 9"/>
          <p:cNvSpPr>
            <a:spLocks noGrp="1"/>
          </p:cNvSpPr>
          <p:nvPr>
            <p:ph type="ftr" sz="quarter" idx="12"/>
          </p:nvPr>
        </p:nvSpPr>
        <p:spPr/>
        <p:txBody>
          <a:bodyPr/>
          <a:lstStyle/>
          <a:p>
            <a:endParaRPr lang="en-US">
              <a:solidFill>
                <a:srgbClr val="DFDCB7"/>
              </a:solidFill>
            </a:endParaRPr>
          </a:p>
        </p:txBody>
      </p:sp>
    </p:spTree>
    <p:extLst>
      <p:ext uri="{BB962C8B-B14F-4D97-AF65-F5344CB8AC3E}">
        <p14:creationId xmlns:p14="http://schemas.microsoft.com/office/powerpoint/2010/main" val="2874977893"/>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867B91-767C-4CFE-A2C7-BD25CB3CCA86}" type="datetimeFigureOut">
              <a:rPr lang="en-US" smtClean="0">
                <a:solidFill>
                  <a:srgbClr val="DFDCB7"/>
                </a:solidFill>
              </a:rPr>
              <a:pPr/>
              <a:t>4/15/2016</a:t>
            </a:fld>
            <a:endParaRPr lang="en-US">
              <a:solidFill>
                <a:srgbClr val="DFDCB7"/>
              </a:solidFill>
            </a:endParaRPr>
          </a:p>
        </p:txBody>
      </p:sp>
      <p:sp>
        <p:nvSpPr>
          <p:cNvPr id="5" name="Footer Placeholder 4"/>
          <p:cNvSpPr>
            <a:spLocks noGrp="1"/>
          </p:cNvSpPr>
          <p:nvPr>
            <p:ph type="ftr" sz="quarter" idx="11"/>
          </p:nvPr>
        </p:nvSpPr>
        <p:spPr/>
        <p:txBody>
          <a:bodyPr/>
          <a:lstStyle/>
          <a:p>
            <a:endParaRPr lang="en-US">
              <a:solidFill>
                <a:srgbClr val="DFDCB7"/>
              </a:solidFill>
            </a:endParaRPr>
          </a:p>
        </p:txBody>
      </p:sp>
      <p:sp>
        <p:nvSpPr>
          <p:cNvPr id="6" name="Slide Number Placeholder 5"/>
          <p:cNvSpPr>
            <a:spLocks noGrp="1"/>
          </p:cNvSpPr>
          <p:nvPr>
            <p:ph type="sldNum" sz="quarter" idx="12"/>
          </p:nvPr>
        </p:nvSpPr>
        <p:spPr/>
        <p:txBody>
          <a:bodyPr/>
          <a:lstStyle/>
          <a:p>
            <a:fld id="{D46F4729-83CB-4290-A9EF-FB3662244DBB}" type="slidenum">
              <a:rPr lang="en-US" smtClean="0"/>
              <a:pPr/>
              <a:t>‹#›</a:t>
            </a:fld>
            <a:endParaRPr lang="en-US"/>
          </a:p>
        </p:txBody>
      </p:sp>
    </p:spTree>
    <p:extLst>
      <p:ext uri="{BB962C8B-B14F-4D97-AF65-F5344CB8AC3E}">
        <p14:creationId xmlns:p14="http://schemas.microsoft.com/office/powerpoint/2010/main" val="160670928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867B91-767C-4CFE-A2C7-BD25CB3CCA86}" type="datetimeFigureOut">
              <a:rPr lang="en-US" smtClean="0">
                <a:solidFill>
                  <a:srgbClr val="DFDCB7"/>
                </a:solidFill>
              </a:rPr>
              <a:pPr/>
              <a:t>4/15/2016</a:t>
            </a:fld>
            <a:endParaRPr lang="en-US">
              <a:solidFill>
                <a:srgbClr val="DFDCB7"/>
              </a:solidFill>
            </a:endParaRPr>
          </a:p>
        </p:txBody>
      </p:sp>
      <p:sp>
        <p:nvSpPr>
          <p:cNvPr id="5" name="Footer Placeholder 4"/>
          <p:cNvSpPr>
            <a:spLocks noGrp="1"/>
          </p:cNvSpPr>
          <p:nvPr>
            <p:ph type="ftr" sz="quarter" idx="11"/>
          </p:nvPr>
        </p:nvSpPr>
        <p:spPr/>
        <p:txBody>
          <a:bodyPr/>
          <a:lstStyle/>
          <a:p>
            <a:endParaRPr lang="en-US">
              <a:solidFill>
                <a:srgbClr val="DFDCB7"/>
              </a:solidFill>
            </a:endParaRPr>
          </a:p>
        </p:txBody>
      </p:sp>
      <p:sp>
        <p:nvSpPr>
          <p:cNvPr id="6" name="Slide Number Placeholder 5"/>
          <p:cNvSpPr>
            <a:spLocks noGrp="1"/>
          </p:cNvSpPr>
          <p:nvPr>
            <p:ph type="sldNum" sz="quarter" idx="12"/>
          </p:nvPr>
        </p:nvSpPr>
        <p:spPr/>
        <p:txBody>
          <a:bodyPr/>
          <a:lstStyle/>
          <a:p>
            <a:fld id="{D46F4729-83CB-4290-A9EF-FB3662244DBB}" type="slidenum">
              <a:rPr lang="en-US" smtClean="0"/>
              <a:pPr/>
              <a:t>‹#›</a:t>
            </a:fld>
            <a:endParaRPr lang="en-US"/>
          </a:p>
        </p:txBody>
      </p:sp>
    </p:spTree>
    <p:extLst>
      <p:ext uri="{BB962C8B-B14F-4D97-AF65-F5344CB8AC3E}">
        <p14:creationId xmlns:p14="http://schemas.microsoft.com/office/powerpoint/2010/main" val="66410760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25F486-8AF2-4180-8C61-3E360D9A3E1D}" type="datetimeFigureOut">
              <a:rPr lang="en-US" smtClean="0"/>
              <a:t>4/15/2016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1FC71-8FA2-45CC-85DA-835BDE1DA2EA}" type="slidenum">
              <a:rPr lang="en-US" smtClean="0"/>
              <a:t>‹#›</a:t>
            </a:fld>
            <a:endParaRPr lang="en-US"/>
          </a:p>
        </p:txBody>
      </p:sp>
    </p:spTree>
    <p:extLst>
      <p:ext uri="{BB962C8B-B14F-4D97-AF65-F5344CB8AC3E}">
        <p14:creationId xmlns:p14="http://schemas.microsoft.com/office/powerpoint/2010/main" val="1429245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825F486-8AF2-4180-8C61-3E360D9A3E1D}" type="datetimeFigureOut">
              <a:rPr lang="en-US" smtClean="0"/>
              <a:t>4/15/2016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41FC71-8FA2-45CC-85DA-835BDE1DA2EA}" type="slidenum">
              <a:rPr lang="en-US" smtClean="0"/>
              <a:t>‹#›</a:t>
            </a:fld>
            <a:endParaRPr lang="en-US"/>
          </a:p>
        </p:txBody>
      </p:sp>
    </p:spTree>
    <p:extLst>
      <p:ext uri="{BB962C8B-B14F-4D97-AF65-F5344CB8AC3E}">
        <p14:creationId xmlns:p14="http://schemas.microsoft.com/office/powerpoint/2010/main" val="1985547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825F486-8AF2-4180-8C61-3E360D9A3E1D}" type="datetimeFigureOut">
              <a:rPr lang="en-US" smtClean="0"/>
              <a:t>4/15/2016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41FC71-8FA2-45CC-85DA-835BDE1DA2EA}" type="slidenum">
              <a:rPr lang="en-US" smtClean="0"/>
              <a:t>‹#›</a:t>
            </a:fld>
            <a:endParaRPr lang="en-US"/>
          </a:p>
        </p:txBody>
      </p:sp>
    </p:spTree>
    <p:extLst>
      <p:ext uri="{BB962C8B-B14F-4D97-AF65-F5344CB8AC3E}">
        <p14:creationId xmlns:p14="http://schemas.microsoft.com/office/powerpoint/2010/main" val="3213454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825F486-8AF2-4180-8C61-3E360D9A3E1D}" type="datetimeFigureOut">
              <a:rPr lang="en-US" smtClean="0"/>
              <a:t>4/15/2016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41FC71-8FA2-45CC-85DA-835BDE1DA2EA}" type="slidenum">
              <a:rPr lang="en-US" smtClean="0"/>
              <a:t>‹#›</a:t>
            </a:fld>
            <a:endParaRPr lang="en-US"/>
          </a:p>
        </p:txBody>
      </p:sp>
    </p:spTree>
    <p:extLst>
      <p:ext uri="{BB962C8B-B14F-4D97-AF65-F5344CB8AC3E}">
        <p14:creationId xmlns:p14="http://schemas.microsoft.com/office/powerpoint/2010/main" val="1028867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25F486-8AF2-4180-8C61-3E360D9A3E1D}" type="datetimeFigureOut">
              <a:rPr lang="en-US" smtClean="0"/>
              <a:t>4/15/2016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41FC71-8FA2-45CC-85DA-835BDE1DA2EA}" type="slidenum">
              <a:rPr lang="en-US" smtClean="0"/>
              <a:t>‹#›</a:t>
            </a:fld>
            <a:endParaRPr lang="en-US"/>
          </a:p>
        </p:txBody>
      </p:sp>
    </p:spTree>
    <p:extLst>
      <p:ext uri="{BB962C8B-B14F-4D97-AF65-F5344CB8AC3E}">
        <p14:creationId xmlns:p14="http://schemas.microsoft.com/office/powerpoint/2010/main" val="2386962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25F486-8AF2-4180-8C61-3E360D9A3E1D}" type="datetimeFigureOut">
              <a:rPr lang="en-US" smtClean="0"/>
              <a:t>4/15/2016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41FC71-8FA2-45CC-85DA-835BDE1DA2EA}" type="slidenum">
              <a:rPr lang="en-US" smtClean="0"/>
              <a:t>‹#›</a:t>
            </a:fld>
            <a:endParaRPr lang="en-US"/>
          </a:p>
        </p:txBody>
      </p:sp>
    </p:spTree>
    <p:extLst>
      <p:ext uri="{BB962C8B-B14F-4D97-AF65-F5344CB8AC3E}">
        <p14:creationId xmlns:p14="http://schemas.microsoft.com/office/powerpoint/2010/main" val="3715472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25F486-8AF2-4180-8C61-3E360D9A3E1D}" type="datetimeFigureOut">
              <a:rPr lang="en-US" smtClean="0"/>
              <a:t>4/15/2016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41FC71-8FA2-45CC-85DA-835BDE1DA2EA}" type="slidenum">
              <a:rPr lang="en-US" smtClean="0"/>
              <a:t>‹#›</a:t>
            </a:fld>
            <a:endParaRPr lang="en-US"/>
          </a:p>
        </p:txBody>
      </p:sp>
    </p:spTree>
    <p:extLst>
      <p:ext uri="{BB962C8B-B14F-4D97-AF65-F5344CB8AC3E}">
        <p14:creationId xmlns:p14="http://schemas.microsoft.com/office/powerpoint/2010/main" val="2823501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25F486-8AF2-4180-8C61-3E360D9A3E1D}" type="datetimeFigureOut">
              <a:rPr lang="en-US" smtClean="0"/>
              <a:t>4/15/2016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41FC71-8FA2-45CC-85DA-835BDE1DA2EA}" type="slidenum">
              <a:rPr lang="en-US" smtClean="0"/>
              <a:t>‹#›</a:t>
            </a:fld>
            <a:endParaRPr lang="en-US"/>
          </a:p>
        </p:txBody>
      </p:sp>
    </p:spTree>
    <p:extLst>
      <p:ext uri="{BB962C8B-B14F-4D97-AF65-F5344CB8AC3E}">
        <p14:creationId xmlns:p14="http://schemas.microsoft.com/office/powerpoint/2010/main" val="12780855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7620000" cy="762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914400"/>
            <a:ext cx="7620000" cy="5486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D46F4729-83CB-4290-A9EF-FB3662244DBB}"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solidFill>
                <a:srgbClr val="DFDCB7"/>
              </a:solidFill>
            </a:endParaRPr>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52867B91-767C-4CFE-A2C7-BD25CB3CCA86}" type="datetimeFigureOut">
              <a:rPr lang="en-US" smtClean="0">
                <a:solidFill>
                  <a:srgbClr val="DFDCB7"/>
                </a:solidFill>
              </a:rPr>
              <a:pPr/>
              <a:t>4/15/2016</a:t>
            </a:fld>
            <a:endParaRPr lang="en-US">
              <a:solidFill>
                <a:srgbClr val="DFDCB7"/>
              </a:solidFill>
            </a:endParaRPr>
          </a:p>
        </p:txBody>
      </p:sp>
    </p:spTree>
    <p:extLst>
      <p:ext uri="{BB962C8B-B14F-4D97-AF65-F5344CB8AC3E}">
        <p14:creationId xmlns:p14="http://schemas.microsoft.com/office/powerpoint/2010/main" val="15076334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Class 7: Practice Question</a:t>
            </a:r>
            <a:br>
              <a:rPr lang="en-US" dirty="0" smtClean="0"/>
            </a:br>
            <a:r>
              <a:rPr lang="en-US" sz="2800" dirty="0" smtClean="0"/>
              <a:t>please prepare and come to class for brainstorming</a:t>
            </a:r>
            <a:endParaRPr lang="en-US" dirty="0"/>
          </a:p>
        </p:txBody>
      </p:sp>
      <p:sp>
        <p:nvSpPr>
          <p:cNvPr id="3" name="Subtitle 2"/>
          <p:cNvSpPr>
            <a:spLocks noGrp="1"/>
          </p:cNvSpPr>
          <p:nvPr>
            <p:ph type="subTitle" idx="1"/>
          </p:nvPr>
        </p:nvSpPr>
        <p:spPr>
          <a:xfrm>
            <a:off x="1371600" y="5118820"/>
            <a:ext cx="6400800" cy="519980"/>
          </a:xfrm>
        </p:spPr>
        <p:txBody>
          <a:bodyPr>
            <a:normAutofit fontScale="92500" lnSpcReduction="10000"/>
          </a:bodyPr>
          <a:lstStyle/>
          <a:p>
            <a:r>
              <a:rPr lang="en-US" dirty="0" smtClean="0"/>
              <a:t>SE Team – Catalyst Task Force</a:t>
            </a:r>
            <a:endParaRPr lang="en-US" dirty="0"/>
          </a:p>
        </p:txBody>
      </p:sp>
    </p:spTree>
    <p:extLst>
      <p:ext uri="{BB962C8B-B14F-4D97-AF65-F5344CB8AC3E}">
        <p14:creationId xmlns:p14="http://schemas.microsoft.com/office/powerpoint/2010/main" val="450741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50"/>
            <a:ext cx="7620000" cy="762000"/>
          </a:xfrm>
        </p:spPr>
        <p:txBody>
          <a:bodyPr/>
          <a:lstStyle/>
          <a:p>
            <a:r>
              <a:rPr lang="en-US" sz="3200" dirty="0" smtClean="0"/>
              <a:t>Practice: Advance Test –</a:t>
            </a:r>
            <a:r>
              <a:rPr lang="en-US" sz="3200" dirty="0"/>
              <a:t>Magical Mountain</a:t>
            </a:r>
          </a:p>
        </p:txBody>
      </p:sp>
      <p:sp>
        <p:nvSpPr>
          <p:cNvPr id="3" name="Content Placeholder 2"/>
          <p:cNvSpPr>
            <a:spLocks noGrp="1"/>
          </p:cNvSpPr>
          <p:nvPr>
            <p:ph idx="1"/>
          </p:nvPr>
        </p:nvSpPr>
        <p:spPr>
          <a:xfrm>
            <a:off x="307975" y="702245"/>
            <a:ext cx="7918348" cy="2745030"/>
          </a:xfrm>
        </p:spPr>
        <p:txBody>
          <a:bodyPr>
            <a:normAutofit fontScale="85000" lnSpcReduction="20000"/>
          </a:bodyPr>
          <a:lstStyle/>
          <a:p>
            <a:pPr algn="just"/>
            <a:r>
              <a:rPr lang="en-US" sz="1900" dirty="0" smtClean="0"/>
              <a:t>In </a:t>
            </a:r>
            <a:r>
              <a:rPr lang="en-US" sz="1900" dirty="0"/>
              <a:t>17th century our Chef was a Wizard. He asked his small son "</a:t>
            </a:r>
            <a:r>
              <a:rPr lang="en-US" sz="1900" dirty="0" err="1"/>
              <a:t>Anshu</a:t>
            </a:r>
            <a:r>
              <a:rPr lang="en-US" sz="1900" dirty="0"/>
              <a:t>" to bring him the secret of the Magical </a:t>
            </a:r>
            <a:r>
              <a:rPr lang="en-US" sz="1900" dirty="0" smtClean="0"/>
              <a:t>Mountain</a:t>
            </a:r>
            <a:r>
              <a:rPr lang="en-US" sz="1900" dirty="0"/>
              <a:t>. The boy after travelling a lot reached the Mountain.</a:t>
            </a:r>
            <a:br>
              <a:rPr lang="en-US" sz="1900" dirty="0"/>
            </a:br>
            <a:r>
              <a:rPr lang="en-US" sz="1900" dirty="0"/>
              <a:t>The description of the Mountain was as follows:</a:t>
            </a:r>
          </a:p>
          <a:p>
            <a:pPr algn="just"/>
            <a:r>
              <a:rPr lang="en-US" sz="1900" dirty="0"/>
              <a:t>Mountain contains N magical stones. Each of them has a unique number.</a:t>
            </a:r>
          </a:p>
          <a:p>
            <a:r>
              <a:rPr lang="en-US" sz="1900" dirty="0"/>
              <a:t>Mountain was divided into many levels, where at </a:t>
            </a:r>
            <a:r>
              <a:rPr lang="en-US" sz="1900" dirty="0" err="1"/>
              <a:t>ith</a:t>
            </a:r>
            <a:r>
              <a:rPr lang="en-US" sz="1900" dirty="0"/>
              <a:t> level </a:t>
            </a:r>
            <a:r>
              <a:rPr lang="en-US" sz="1900" dirty="0" err="1"/>
              <a:t>atmost</a:t>
            </a:r>
            <a:r>
              <a:rPr lang="en-US" sz="1900" dirty="0"/>
              <a:t> 2^i stones can be found.</a:t>
            </a:r>
          </a:p>
          <a:p>
            <a:pPr algn="just"/>
            <a:r>
              <a:rPr lang="en-US" sz="1900" dirty="0"/>
              <a:t>Between stones there exist a magical path containing lava.</a:t>
            </a:r>
          </a:p>
          <a:p>
            <a:pPr algn="just"/>
            <a:r>
              <a:rPr lang="en-US" sz="1900" dirty="0"/>
              <a:t>A stone can be connected with maximum of three stones.</a:t>
            </a:r>
          </a:p>
          <a:p>
            <a:pPr algn="just"/>
            <a:r>
              <a:rPr lang="en-US" sz="1900" dirty="0"/>
              <a:t>Peak of the mountain contains stone with number 1.</a:t>
            </a:r>
          </a:p>
          <a:p>
            <a:pPr algn="just"/>
            <a:r>
              <a:rPr lang="en-US" sz="1900" dirty="0"/>
              <a:t>If Stone 1 is first connected to stone 2 and then to 3. Assume 2 is to the left of 3</a:t>
            </a:r>
            <a:r>
              <a:rPr lang="en-US" sz="1900" dirty="0" smtClean="0"/>
              <a:t>.</a:t>
            </a:r>
            <a:endParaRPr lang="en-US" sz="1600" b="1" dirty="0" smtClean="0"/>
          </a:p>
          <a:p>
            <a:pPr marL="114300" indent="0">
              <a:buNone/>
            </a:pPr>
            <a:r>
              <a:rPr lang="en-US" sz="1600" b="1" dirty="0" smtClean="0"/>
              <a:t> </a:t>
            </a:r>
          </a:p>
          <a:p>
            <a:endParaRPr lang="en-US" sz="1600" dirty="0" smtClean="0"/>
          </a:p>
        </p:txBody>
      </p:sp>
      <p:sp>
        <p:nvSpPr>
          <p:cNvPr id="4" name="AutoShape 2" descr="https://s3.amazonaws.com/hr-challenge-images/13014/1454433627-913030a69a-mountain.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2F2B20"/>
              </a:solidFill>
            </a:endParaRPr>
          </a:p>
        </p:txBody>
      </p:sp>
      <p:sp>
        <p:nvSpPr>
          <p:cNvPr id="6" name="AutoShape 4" descr="https://s3.amazonaws.com/hr-challenge-images/13014/1454433627-913030a69a-mountain.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2F2B20"/>
              </a:solidFill>
            </a:endParaRPr>
          </a:p>
        </p:txBody>
      </p:sp>
      <p:pic>
        <p:nvPicPr>
          <p:cNvPr id="1029" name="Picture 5" descr="C:\Users\prathap5\Pictures\1454433627-913030a69a-mountai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1744" y="3435058"/>
            <a:ext cx="4454981" cy="301774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47758" y="3044950"/>
            <a:ext cx="3893811" cy="3797963"/>
          </a:xfrm>
          <a:prstGeom prst="rect">
            <a:avLst/>
          </a:prstGeom>
          <a:noFill/>
        </p:spPr>
        <p:txBody>
          <a:bodyPr wrap="square" rtlCol="0">
            <a:spAutoFit/>
          </a:bodyPr>
          <a:lstStyle/>
          <a:p>
            <a:pPr marL="114300" algn="just">
              <a:spcBef>
                <a:spcPct val="20000"/>
              </a:spcBef>
              <a:buClr>
                <a:srgbClr val="A9A57C"/>
              </a:buClr>
            </a:pPr>
            <a:r>
              <a:rPr lang="en-US" sz="1600" dirty="0">
                <a:solidFill>
                  <a:srgbClr val="2F2B20"/>
                </a:solidFill>
              </a:rPr>
              <a:t>Now, to get the secret of the mountain, Anshu started climbing from the left. On the way he used his magical wand to protect him from lava. But, while climbing he came to know that he is able to see only the one stone at each level. After reaching the peak he </a:t>
            </a:r>
            <a:r>
              <a:rPr lang="en-US" sz="1600" dirty="0" err="1">
                <a:solidFill>
                  <a:srgbClr val="2F2B20"/>
                </a:solidFill>
              </a:rPr>
              <a:t>slided</a:t>
            </a:r>
            <a:r>
              <a:rPr lang="en-US" sz="1600" dirty="0">
                <a:solidFill>
                  <a:srgbClr val="2F2B20"/>
                </a:solidFill>
              </a:rPr>
              <a:t> down and did the </a:t>
            </a:r>
            <a:r>
              <a:rPr lang="en-US" sz="1600" dirty="0" err="1">
                <a:solidFill>
                  <a:srgbClr val="2F2B20"/>
                </a:solidFill>
              </a:rPr>
              <a:t>the</a:t>
            </a:r>
            <a:r>
              <a:rPr lang="en-US" sz="1600" dirty="0">
                <a:solidFill>
                  <a:srgbClr val="2F2B20"/>
                </a:solidFill>
              </a:rPr>
              <a:t> same process. These stones that he saw shows the secret of the mountain, if they are placed in a </a:t>
            </a:r>
            <a:r>
              <a:rPr lang="en-US" sz="1600" b="1" u="sng" dirty="0">
                <a:solidFill>
                  <a:srgbClr val="2F2B20"/>
                </a:solidFill>
              </a:rPr>
              <a:t>non decreasing order </a:t>
            </a:r>
            <a:r>
              <a:rPr lang="en-US" sz="1600" dirty="0">
                <a:solidFill>
                  <a:srgbClr val="2F2B20"/>
                </a:solidFill>
              </a:rPr>
              <a:t>on a sunny day. Anshu doesn't remember the stones number that he saw. Help him in recollecting them and getting the secret to his father.</a:t>
            </a:r>
          </a:p>
          <a:p>
            <a:pPr marL="342900" indent="-228600" fontAlgn="base">
              <a:spcBef>
                <a:spcPct val="20000"/>
              </a:spcBef>
              <a:buClr>
                <a:srgbClr val="A9A57C"/>
              </a:buClr>
              <a:buFont typeface="Arial" pitchFamily="34" charset="0"/>
              <a:buChar char="•"/>
            </a:pPr>
            <a:r>
              <a:rPr lang="en-US" sz="1400" dirty="0">
                <a:solidFill>
                  <a:srgbClr val="2F2B20"/>
                </a:solidFill>
              </a:rPr>
              <a:t>The mountain looks like this</a:t>
            </a:r>
            <a:r>
              <a:rPr lang="en-US" sz="1400" dirty="0">
                <a:solidFill>
                  <a:srgbClr val="2F2B20"/>
                </a:solidFill>
              </a:rPr>
              <a:t>:</a:t>
            </a:r>
            <a:endParaRPr lang="en-US" dirty="0">
              <a:solidFill>
                <a:srgbClr val="2F2B20"/>
              </a:solidFill>
            </a:endParaRPr>
          </a:p>
        </p:txBody>
      </p:sp>
    </p:spTree>
    <p:extLst>
      <p:ext uri="{BB962C8B-B14F-4D97-AF65-F5344CB8AC3E}">
        <p14:creationId xmlns:p14="http://schemas.microsoft.com/office/powerpoint/2010/main" val="13846964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b="1" dirty="0"/>
              <a:t>Input</a:t>
            </a:r>
          </a:p>
          <a:p>
            <a:pPr marL="114300" indent="0">
              <a:buNone/>
            </a:pPr>
            <a:r>
              <a:rPr lang="en-US" dirty="0" smtClean="0"/>
              <a:t>	First </a:t>
            </a:r>
            <a:r>
              <a:rPr lang="en-US" dirty="0"/>
              <a:t>line contains </a:t>
            </a:r>
            <a:r>
              <a:rPr lang="en-US" b="1" dirty="0"/>
              <a:t>T</a:t>
            </a:r>
            <a:r>
              <a:rPr lang="en-US" dirty="0"/>
              <a:t> the number of test cases.</a:t>
            </a:r>
          </a:p>
          <a:p>
            <a:pPr marL="114300" indent="0">
              <a:buNone/>
            </a:pPr>
            <a:r>
              <a:rPr lang="en-US" dirty="0" smtClean="0"/>
              <a:t>	First </a:t>
            </a:r>
            <a:r>
              <a:rPr lang="en-US" dirty="0"/>
              <a:t>line of each test </a:t>
            </a:r>
            <a:r>
              <a:rPr lang="en-US" dirty="0" err="1"/>
              <a:t>test</a:t>
            </a:r>
            <a:r>
              <a:rPr lang="en-US" dirty="0"/>
              <a:t> case contains </a:t>
            </a:r>
            <a:r>
              <a:rPr lang="en-US" b="1" dirty="0"/>
              <a:t>N</a:t>
            </a:r>
            <a:r>
              <a:rPr lang="en-US" dirty="0"/>
              <a:t>.</a:t>
            </a:r>
          </a:p>
          <a:p>
            <a:pPr marL="114300" indent="0">
              <a:buNone/>
            </a:pPr>
            <a:r>
              <a:rPr lang="en-US" dirty="0" smtClean="0"/>
              <a:t>	Next</a:t>
            </a:r>
            <a:r>
              <a:rPr lang="en-US" dirty="0"/>
              <a:t> </a:t>
            </a:r>
            <a:r>
              <a:rPr lang="en-US" b="1" dirty="0"/>
              <a:t>N-1</a:t>
            </a:r>
            <a:r>
              <a:rPr lang="en-US" dirty="0"/>
              <a:t> lines contains </a:t>
            </a:r>
            <a:r>
              <a:rPr lang="en-US" b="1" dirty="0"/>
              <a:t>X</a:t>
            </a:r>
            <a:r>
              <a:rPr lang="en-US" dirty="0"/>
              <a:t> and </a:t>
            </a:r>
            <a:r>
              <a:rPr lang="en-US" b="1" dirty="0"/>
              <a:t>Y</a:t>
            </a:r>
            <a:r>
              <a:rPr lang="en-US" dirty="0"/>
              <a:t> the stones which are connected.</a:t>
            </a:r>
          </a:p>
          <a:p>
            <a:r>
              <a:rPr lang="en-US" b="1" dirty="0"/>
              <a:t>Output</a:t>
            </a:r>
          </a:p>
          <a:p>
            <a:pPr marL="114300" indent="0">
              <a:buNone/>
            </a:pPr>
            <a:r>
              <a:rPr lang="en-US" dirty="0" smtClean="0"/>
              <a:t>	Output </a:t>
            </a:r>
            <a:r>
              <a:rPr lang="en-US" dirty="0"/>
              <a:t>the required non decreasing sequence.</a:t>
            </a:r>
          </a:p>
          <a:p>
            <a:r>
              <a:rPr lang="en-US" b="1" dirty="0"/>
              <a:t>Constraints and Subtasks</a:t>
            </a:r>
          </a:p>
          <a:p>
            <a:pPr marL="114300" indent="0">
              <a:buNone/>
            </a:pPr>
            <a:r>
              <a:rPr lang="en-US" b="1" dirty="0" smtClean="0"/>
              <a:t>	1</a:t>
            </a:r>
            <a:r>
              <a:rPr lang="en-US" dirty="0"/>
              <a:t> &lt;= </a:t>
            </a:r>
            <a:r>
              <a:rPr lang="en-US" b="1" dirty="0"/>
              <a:t>T</a:t>
            </a:r>
            <a:r>
              <a:rPr lang="en-US" dirty="0"/>
              <a:t> &lt;= </a:t>
            </a:r>
            <a:r>
              <a:rPr lang="en-US" b="1" dirty="0"/>
              <a:t>10</a:t>
            </a:r>
            <a:endParaRPr lang="en-US" dirty="0"/>
          </a:p>
          <a:p>
            <a:pPr marL="114300" indent="0">
              <a:buNone/>
            </a:pPr>
            <a:r>
              <a:rPr lang="en-US" b="1" dirty="0" smtClean="0"/>
              <a:t>	1</a:t>
            </a:r>
            <a:r>
              <a:rPr lang="en-US" dirty="0"/>
              <a:t> &lt;= </a:t>
            </a:r>
            <a:r>
              <a:rPr lang="en-US" b="1" dirty="0"/>
              <a:t>X</a:t>
            </a:r>
            <a:r>
              <a:rPr lang="en-US" dirty="0"/>
              <a:t>, </a:t>
            </a:r>
            <a:r>
              <a:rPr lang="en-US" b="1" dirty="0"/>
              <a:t>Y</a:t>
            </a:r>
            <a:r>
              <a:rPr lang="en-US" dirty="0"/>
              <a:t> &lt;= </a:t>
            </a:r>
            <a:r>
              <a:rPr lang="en-US" b="1" dirty="0"/>
              <a:t>N</a:t>
            </a:r>
            <a:endParaRPr lang="en-US" dirty="0"/>
          </a:p>
          <a:p>
            <a:pPr marL="114300" indent="0">
              <a:buNone/>
            </a:pPr>
            <a:r>
              <a:rPr lang="en-US" dirty="0" smtClean="0"/>
              <a:t>	3</a:t>
            </a:r>
            <a:r>
              <a:rPr lang="en-US" dirty="0"/>
              <a:t>&lt;=</a:t>
            </a:r>
            <a:r>
              <a:rPr lang="en-US" b="1" dirty="0"/>
              <a:t>N</a:t>
            </a:r>
            <a:r>
              <a:rPr lang="en-US" dirty="0"/>
              <a:t>&lt;=100000</a:t>
            </a:r>
          </a:p>
          <a:p>
            <a:r>
              <a:rPr lang="en-US" b="1" dirty="0"/>
              <a:t>Example</a:t>
            </a:r>
          </a:p>
          <a:p>
            <a:pPr marL="114300" indent="0">
              <a:buNone/>
            </a:pPr>
            <a:r>
              <a:rPr lang="en-US" b="1" dirty="0"/>
              <a:t>Input:</a:t>
            </a:r>
            <a:r>
              <a:rPr lang="en-US" dirty="0"/>
              <a:t> </a:t>
            </a:r>
            <a:endParaRPr lang="en-US" dirty="0" smtClean="0"/>
          </a:p>
          <a:p>
            <a:pPr marL="114300" indent="0">
              <a:buNone/>
            </a:pPr>
            <a:r>
              <a:rPr lang="en-US" dirty="0" smtClean="0"/>
              <a:t>1 </a:t>
            </a:r>
          </a:p>
          <a:p>
            <a:pPr marL="114300" indent="0">
              <a:buNone/>
            </a:pPr>
            <a:r>
              <a:rPr lang="en-US" dirty="0"/>
              <a:t>6</a:t>
            </a:r>
            <a:r>
              <a:rPr lang="en-US" dirty="0" smtClean="0"/>
              <a:t> </a:t>
            </a:r>
          </a:p>
          <a:p>
            <a:pPr marL="114300" indent="0">
              <a:buNone/>
            </a:pPr>
            <a:r>
              <a:rPr lang="en-US" dirty="0" smtClean="0"/>
              <a:t>1 2</a:t>
            </a:r>
          </a:p>
          <a:p>
            <a:pPr marL="114300" indent="0">
              <a:buNone/>
            </a:pPr>
            <a:r>
              <a:rPr lang="en-US" dirty="0" smtClean="0"/>
              <a:t>1 3</a:t>
            </a:r>
          </a:p>
          <a:p>
            <a:pPr marL="114300" indent="0">
              <a:buNone/>
            </a:pPr>
            <a:r>
              <a:rPr lang="en-US" dirty="0" smtClean="0"/>
              <a:t>2 4</a:t>
            </a:r>
          </a:p>
          <a:p>
            <a:pPr marL="114300" indent="0">
              <a:buNone/>
            </a:pPr>
            <a:r>
              <a:rPr lang="en-US" dirty="0" smtClean="0"/>
              <a:t>2 5</a:t>
            </a:r>
          </a:p>
          <a:p>
            <a:pPr marL="114300" indent="0">
              <a:buNone/>
            </a:pPr>
            <a:r>
              <a:rPr lang="en-US" dirty="0" smtClean="0"/>
              <a:t>3 6</a:t>
            </a:r>
            <a:endParaRPr lang="en-US" dirty="0"/>
          </a:p>
        </p:txBody>
      </p:sp>
      <p:sp>
        <p:nvSpPr>
          <p:cNvPr id="4" name="Title 1"/>
          <p:cNvSpPr txBox="1">
            <a:spLocks/>
          </p:cNvSpPr>
          <p:nvPr/>
        </p:nvSpPr>
        <p:spPr>
          <a:xfrm>
            <a:off x="609600" y="152400"/>
            <a:ext cx="7620000" cy="762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3600" kern="1200" cap="none" spc="-100" baseline="0">
                <a:ln>
                  <a:noFill/>
                </a:ln>
                <a:solidFill>
                  <a:schemeClr val="tx2"/>
                </a:solidFill>
                <a:effectLst/>
                <a:latin typeface="+mj-lt"/>
                <a:ea typeface="+mj-ea"/>
                <a:cs typeface="+mj-cs"/>
              </a:defRPr>
            </a:lvl1pPr>
          </a:lstStyle>
          <a:p>
            <a:r>
              <a:rPr lang="en-US" sz="3200" dirty="0" smtClean="0">
                <a:solidFill>
                  <a:srgbClr val="675E47"/>
                </a:solidFill>
              </a:rPr>
              <a:t>Practice: Advance Test –Magical Mountain</a:t>
            </a:r>
            <a:endParaRPr lang="en-US" sz="3200" dirty="0">
              <a:solidFill>
                <a:srgbClr val="675E47"/>
              </a:solidFill>
            </a:endParaRPr>
          </a:p>
        </p:txBody>
      </p:sp>
      <p:sp>
        <p:nvSpPr>
          <p:cNvPr id="6" name="Oval 5"/>
          <p:cNvSpPr/>
          <p:nvPr/>
        </p:nvSpPr>
        <p:spPr>
          <a:xfrm>
            <a:off x="3989161" y="4049156"/>
            <a:ext cx="388737" cy="384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FFFFFF"/>
                </a:solidFill>
              </a:rPr>
              <a:t>1</a:t>
            </a:r>
            <a:endParaRPr lang="en-US" sz="1400" b="1" dirty="0">
              <a:solidFill>
                <a:srgbClr val="FFFFFF"/>
              </a:solidFill>
            </a:endParaRPr>
          </a:p>
        </p:txBody>
      </p:sp>
      <p:sp>
        <p:nvSpPr>
          <p:cNvPr id="7" name="Oval 6"/>
          <p:cNvSpPr/>
          <p:nvPr/>
        </p:nvSpPr>
        <p:spPr>
          <a:xfrm>
            <a:off x="3989161" y="5694895"/>
            <a:ext cx="388737" cy="384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FFFFFF"/>
                </a:solidFill>
              </a:rPr>
              <a:t>5</a:t>
            </a:r>
            <a:endParaRPr lang="en-US" sz="1400" b="1" dirty="0">
              <a:solidFill>
                <a:srgbClr val="FFFFFF"/>
              </a:solidFill>
            </a:endParaRPr>
          </a:p>
        </p:txBody>
      </p:sp>
      <p:sp>
        <p:nvSpPr>
          <p:cNvPr id="8" name="Oval 7"/>
          <p:cNvSpPr/>
          <p:nvPr/>
        </p:nvSpPr>
        <p:spPr>
          <a:xfrm>
            <a:off x="2723873" y="5694895"/>
            <a:ext cx="388737" cy="384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FFFFFF"/>
                </a:solidFill>
              </a:rPr>
              <a:t>4</a:t>
            </a:r>
            <a:endParaRPr lang="en-US" sz="1400" b="1" dirty="0">
              <a:solidFill>
                <a:srgbClr val="FFFFFF"/>
              </a:solidFill>
            </a:endParaRPr>
          </a:p>
        </p:txBody>
      </p:sp>
      <p:sp>
        <p:nvSpPr>
          <p:cNvPr id="9" name="Oval 8"/>
          <p:cNvSpPr/>
          <p:nvPr/>
        </p:nvSpPr>
        <p:spPr>
          <a:xfrm>
            <a:off x="4823217" y="4852093"/>
            <a:ext cx="388737" cy="384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FFFFFF"/>
                </a:solidFill>
              </a:rPr>
              <a:t>3</a:t>
            </a:r>
            <a:endParaRPr lang="en-US" sz="1400" b="1" dirty="0">
              <a:solidFill>
                <a:srgbClr val="FFFFFF"/>
              </a:solidFill>
            </a:endParaRPr>
          </a:p>
        </p:txBody>
      </p:sp>
      <p:sp>
        <p:nvSpPr>
          <p:cNvPr id="10" name="Oval 9"/>
          <p:cNvSpPr/>
          <p:nvPr/>
        </p:nvSpPr>
        <p:spPr>
          <a:xfrm>
            <a:off x="3258898" y="4852093"/>
            <a:ext cx="388737" cy="384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FFFFFF"/>
                </a:solidFill>
              </a:rPr>
              <a:t>2</a:t>
            </a:r>
            <a:endParaRPr lang="en-US" sz="1400" b="1" dirty="0">
              <a:solidFill>
                <a:srgbClr val="FFFFFF"/>
              </a:solidFill>
            </a:endParaRPr>
          </a:p>
        </p:txBody>
      </p:sp>
      <p:cxnSp>
        <p:nvCxnSpPr>
          <p:cNvPr id="12" name="Straight Connector 11"/>
          <p:cNvCxnSpPr>
            <a:stCxn id="6" idx="3"/>
            <a:endCxn id="10" idx="7"/>
          </p:cNvCxnSpPr>
          <p:nvPr/>
        </p:nvCxnSpPr>
        <p:spPr>
          <a:xfrm flipH="1">
            <a:off x="3590706" y="4376963"/>
            <a:ext cx="455384" cy="531373"/>
          </a:xfrm>
          <a:prstGeom prst="line">
            <a:avLst/>
          </a:prstGeom>
        </p:spPr>
        <p:style>
          <a:lnRef idx="2">
            <a:schemeClr val="accent6"/>
          </a:lnRef>
          <a:fillRef idx="0">
            <a:schemeClr val="accent6"/>
          </a:fillRef>
          <a:effectRef idx="1">
            <a:schemeClr val="accent6"/>
          </a:effectRef>
          <a:fontRef idx="minor">
            <a:schemeClr val="tx1"/>
          </a:fontRef>
        </p:style>
      </p:cxnSp>
      <p:cxnSp>
        <p:nvCxnSpPr>
          <p:cNvPr id="13" name="Straight Connector 12"/>
          <p:cNvCxnSpPr>
            <a:stCxn id="6" idx="5"/>
            <a:endCxn id="9" idx="0"/>
          </p:cNvCxnSpPr>
          <p:nvPr/>
        </p:nvCxnSpPr>
        <p:spPr>
          <a:xfrm>
            <a:off x="4320969" y="4376963"/>
            <a:ext cx="696617" cy="475130"/>
          </a:xfrm>
          <a:prstGeom prst="line">
            <a:avLst/>
          </a:prstGeom>
        </p:spPr>
        <p:style>
          <a:lnRef idx="2">
            <a:schemeClr val="accent6"/>
          </a:lnRef>
          <a:fillRef idx="0">
            <a:schemeClr val="accent6"/>
          </a:fillRef>
          <a:effectRef idx="1">
            <a:schemeClr val="accent6"/>
          </a:effectRef>
          <a:fontRef idx="minor">
            <a:schemeClr val="tx1"/>
          </a:fontRef>
        </p:style>
      </p:cxnSp>
      <p:cxnSp>
        <p:nvCxnSpPr>
          <p:cNvPr id="14" name="Straight Connector 13"/>
          <p:cNvCxnSpPr>
            <a:stCxn id="10" idx="3"/>
            <a:endCxn id="8" idx="0"/>
          </p:cNvCxnSpPr>
          <p:nvPr/>
        </p:nvCxnSpPr>
        <p:spPr>
          <a:xfrm flipH="1">
            <a:off x="2918242" y="5179900"/>
            <a:ext cx="397585" cy="514995"/>
          </a:xfrm>
          <a:prstGeom prst="line">
            <a:avLst/>
          </a:prstGeom>
        </p:spPr>
        <p:style>
          <a:lnRef idx="2">
            <a:schemeClr val="accent6"/>
          </a:lnRef>
          <a:fillRef idx="0">
            <a:schemeClr val="accent6"/>
          </a:fillRef>
          <a:effectRef idx="1">
            <a:schemeClr val="accent6"/>
          </a:effectRef>
          <a:fontRef idx="minor">
            <a:schemeClr val="tx1"/>
          </a:fontRef>
        </p:style>
      </p:cxnSp>
      <p:cxnSp>
        <p:nvCxnSpPr>
          <p:cNvPr id="15" name="Straight Connector 14"/>
          <p:cNvCxnSpPr>
            <a:stCxn id="10" idx="5"/>
            <a:endCxn id="7" idx="0"/>
          </p:cNvCxnSpPr>
          <p:nvPr/>
        </p:nvCxnSpPr>
        <p:spPr>
          <a:xfrm>
            <a:off x="3590706" y="5179900"/>
            <a:ext cx="592824" cy="514995"/>
          </a:xfrm>
          <a:prstGeom prst="line">
            <a:avLst/>
          </a:prstGeom>
        </p:spPr>
        <p:style>
          <a:lnRef idx="2">
            <a:schemeClr val="accent6"/>
          </a:lnRef>
          <a:fillRef idx="0">
            <a:schemeClr val="accent6"/>
          </a:fillRef>
          <a:effectRef idx="1">
            <a:schemeClr val="accent6"/>
          </a:effectRef>
          <a:fontRef idx="minor">
            <a:schemeClr val="tx1"/>
          </a:fontRef>
        </p:style>
      </p:cxnSp>
      <p:sp>
        <p:nvSpPr>
          <p:cNvPr id="23" name="Oval 22"/>
          <p:cNvSpPr/>
          <p:nvPr/>
        </p:nvSpPr>
        <p:spPr>
          <a:xfrm>
            <a:off x="5525470" y="5694895"/>
            <a:ext cx="388737" cy="384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FFFFFF"/>
                </a:solidFill>
              </a:rPr>
              <a:t>6</a:t>
            </a:r>
            <a:endParaRPr lang="en-US" sz="1400" b="1" dirty="0">
              <a:solidFill>
                <a:srgbClr val="FFFFFF"/>
              </a:solidFill>
            </a:endParaRPr>
          </a:p>
        </p:txBody>
      </p:sp>
      <p:cxnSp>
        <p:nvCxnSpPr>
          <p:cNvPr id="24" name="Straight Connector 23"/>
          <p:cNvCxnSpPr>
            <a:stCxn id="9" idx="5"/>
            <a:endCxn id="23" idx="0"/>
          </p:cNvCxnSpPr>
          <p:nvPr/>
        </p:nvCxnSpPr>
        <p:spPr>
          <a:xfrm>
            <a:off x="5155025" y="5179900"/>
            <a:ext cx="564814" cy="514995"/>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691697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Practice: Advance Test –</a:t>
            </a:r>
            <a:r>
              <a:rPr lang="en-US" sz="3200" dirty="0"/>
              <a:t>Mike and Stamps</a:t>
            </a:r>
          </a:p>
        </p:txBody>
      </p:sp>
      <p:sp>
        <p:nvSpPr>
          <p:cNvPr id="3" name="Content Placeholder 2"/>
          <p:cNvSpPr>
            <a:spLocks noGrp="1"/>
          </p:cNvSpPr>
          <p:nvPr>
            <p:ph idx="1"/>
          </p:nvPr>
        </p:nvSpPr>
        <p:spPr>
          <a:xfrm>
            <a:off x="294555" y="740650"/>
            <a:ext cx="8296808" cy="5943600"/>
          </a:xfrm>
        </p:spPr>
        <p:txBody>
          <a:bodyPr>
            <a:noAutofit/>
          </a:bodyPr>
          <a:lstStyle/>
          <a:p>
            <a:r>
              <a:rPr lang="en-US" sz="1200" dirty="0"/>
              <a:t>Mike is fond of collecting stamps. He has a lot of rare and unusual ones in his collection. Unfortunately, a few days ago he was fired from his well-paid job.</a:t>
            </a:r>
          </a:p>
          <a:p>
            <a:r>
              <a:rPr lang="en-US" sz="1200" dirty="0"/>
              <a:t>But he doesn't complain about that, he acts! That's why Mike picked up </a:t>
            </a:r>
            <a:r>
              <a:rPr lang="en-US" sz="1200" b="1" dirty="0"/>
              <a:t>N</a:t>
            </a:r>
            <a:r>
              <a:rPr lang="en-US" sz="1200" dirty="0"/>
              <a:t> stamps from his collection and is going to sell them. He has already placed an announcement on the Internet and got </a:t>
            </a:r>
            <a:r>
              <a:rPr lang="en-US" sz="1200" b="1" dirty="0"/>
              <a:t>M</a:t>
            </a:r>
            <a:r>
              <a:rPr lang="en-US" sz="1200" dirty="0"/>
              <a:t> offers. Each offer can be described as a set of stamps, that the buyer wants to buy. Now Mike needs your help to choose a set of offers, that he should accept.</a:t>
            </a:r>
          </a:p>
          <a:p>
            <a:r>
              <a:rPr lang="en-US" sz="1200" dirty="0"/>
              <a:t>He can't accept offers partially. Also, as far as Mike has the only copy of each stamp, he can sell one stamp to at most one buyer.</a:t>
            </a:r>
          </a:p>
          <a:p>
            <a:r>
              <a:rPr lang="en-US" sz="1200" dirty="0"/>
              <a:t>Of course, Mike wants to maximize the number of accepted offers. Help him</a:t>
            </a:r>
            <a:r>
              <a:rPr lang="en-US" sz="1200" dirty="0" smtClean="0"/>
              <a:t>!</a:t>
            </a:r>
          </a:p>
          <a:p>
            <a:r>
              <a:rPr lang="en-US" sz="1400" b="1" dirty="0" smtClean="0"/>
              <a:t>Input</a:t>
            </a:r>
            <a:endParaRPr lang="en-US" sz="1400" b="1" dirty="0"/>
          </a:p>
          <a:p>
            <a:r>
              <a:rPr lang="en-US" sz="1400" dirty="0"/>
              <a:t>The first line contains two integer </a:t>
            </a:r>
            <a:r>
              <a:rPr lang="en-US" sz="1400" b="1" dirty="0"/>
              <a:t>N</a:t>
            </a:r>
            <a:r>
              <a:rPr lang="en-US" sz="1400" dirty="0"/>
              <a:t> and </a:t>
            </a:r>
            <a:r>
              <a:rPr lang="en-US" sz="1400" b="1" dirty="0"/>
              <a:t>M</a:t>
            </a:r>
            <a:r>
              <a:rPr lang="en-US" sz="1400" dirty="0"/>
              <a:t>, denoting the number of the stamps and the number of the offers.</a:t>
            </a:r>
          </a:p>
          <a:p>
            <a:r>
              <a:rPr lang="en-US" sz="1400" dirty="0"/>
              <a:t>The next </a:t>
            </a:r>
            <a:r>
              <a:rPr lang="en-US" sz="1400" b="1" dirty="0"/>
              <a:t>M</a:t>
            </a:r>
            <a:r>
              <a:rPr lang="en-US" sz="1400" dirty="0"/>
              <a:t> lines contain the descriptions of the offers. The </a:t>
            </a:r>
            <a:r>
              <a:rPr lang="en-US" sz="1400" b="1" dirty="0"/>
              <a:t>(i+1)</a:t>
            </a:r>
            <a:r>
              <a:rPr lang="en-US" sz="1400" dirty="0"/>
              <a:t>'</a:t>
            </a:r>
            <a:r>
              <a:rPr lang="en-US" sz="1400" dirty="0" err="1"/>
              <a:t>th</a:t>
            </a:r>
            <a:r>
              <a:rPr lang="en-US" sz="1400" dirty="0"/>
              <a:t> line of the input contains the description of the </a:t>
            </a:r>
            <a:r>
              <a:rPr lang="en-US" sz="1400" b="1" dirty="0" err="1"/>
              <a:t>i</a:t>
            </a:r>
            <a:r>
              <a:rPr lang="en-US" sz="1400" dirty="0" err="1"/>
              <a:t>'th</a:t>
            </a:r>
            <a:r>
              <a:rPr lang="en-US" sz="1400" dirty="0"/>
              <a:t> offer and corresponds to the following pattern: </a:t>
            </a:r>
            <a:r>
              <a:rPr lang="en-US" sz="1400" b="1" dirty="0"/>
              <a:t>K</a:t>
            </a:r>
            <a:r>
              <a:rPr lang="en-US" sz="1400" b="1" baseline="-25000" dirty="0"/>
              <a:t>i</a:t>
            </a:r>
            <a:r>
              <a:rPr lang="en-US" sz="1400" dirty="0"/>
              <a:t> </a:t>
            </a:r>
            <a:r>
              <a:rPr lang="en-US" sz="1400" b="1" dirty="0"/>
              <a:t>A</a:t>
            </a:r>
            <a:r>
              <a:rPr lang="en-US" sz="1400" b="1" baseline="-25000" dirty="0"/>
              <a:t>i, 1</a:t>
            </a:r>
            <a:r>
              <a:rPr lang="en-US" sz="1400" dirty="0"/>
              <a:t> </a:t>
            </a:r>
            <a:r>
              <a:rPr lang="en-US" sz="1400" b="1" dirty="0"/>
              <a:t>A</a:t>
            </a:r>
            <a:r>
              <a:rPr lang="en-US" sz="1400" b="1" baseline="-25000" dirty="0"/>
              <a:t>i, 2</a:t>
            </a:r>
            <a:r>
              <a:rPr lang="en-US" sz="1400" dirty="0"/>
              <a:t>, ..., </a:t>
            </a:r>
            <a:r>
              <a:rPr lang="en-US" sz="1400" b="1" dirty="0"/>
              <a:t>A</a:t>
            </a:r>
            <a:r>
              <a:rPr lang="en-US" sz="1400" b="1" baseline="-25000" dirty="0"/>
              <a:t>i, Ki</a:t>
            </a:r>
            <a:r>
              <a:rPr lang="en-US" sz="1400" dirty="0"/>
              <a:t>. </a:t>
            </a:r>
            <a:r>
              <a:rPr lang="en-US" sz="1400" b="1" dirty="0"/>
              <a:t>K</a:t>
            </a:r>
            <a:r>
              <a:rPr lang="en-US" sz="1400" b="1" baseline="-25000" dirty="0"/>
              <a:t>i</a:t>
            </a:r>
            <a:r>
              <a:rPr lang="en-US" sz="1400" dirty="0"/>
              <a:t> - is the number of the stamps, which the </a:t>
            </a:r>
            <a:r>
              <a:rPr lang="en-US" sz="1400" b="1" dirty="0" err="1"/>
              <a:t>i</a:t>
            </a:r>
            <a:r>
              <a:rPr lang="en-US" sz="1400" dirty="0" err="1"/>
              <a:t>'th</a:t>
            </a:r>
            <a:r>
              <a:rPr lang="en-US" sz="1400" dirty="0"/>
              <a:t> buyer wants to buy, </a:t>
            </a:r>
            <a:r>
              <a:rPr lang="en-US" sz="1400" b="1" dirty="0"/>
              <a:t>A</a:t>
            </a:r>
            <a:r>
              <a:rPr lang="en-US" sz="1400" b="1" baseline="-25000" dirty="0"/>
              <a:t>i</a:t>
            </a:r>
            <a:r>
              <a:rPr lang="en-US" sz="1400" dirty="0"/>
              <a:t> - is the list of the stamps sorted in the ascending order.</a:t>
            </a:r>
          </a:p>
          <a:p>
            <a:r>
              <a:rPr lang="en-US" sz="1400" dirty="0"/>
              <a:t> </a:t>
            </a:r>
            <a:r>
              <a:rPr lang="en-US" sz="1400" b="1" dirty="0" smtClean="0"/>
              <a:t>Output</a:t>
            </a:r>
            <a:endParaRPr lang="en-US" sz="1400" b="1" dirty="0"/>
          </a:p>
          <a:p>
            <a:r>
              <a:rPr lang="en-US" sz="1400" dirty="0"/>
              <a:t>Output should contain the only integer, denoting the maximal number of the offers, that Mike can accept.</a:t>
            </a:r>
          </a:p>
          <a:p>
            <a:r>
              <a:rPr lang="en-US" sz="1800" dirty="0"/>
              <a:t> </a:t>
            </a:r>
            <a:r>
              <a:rPr lang="en-US" sz="1800" b="1" dirty="0" smtClean="0"/>
              <a:t>Constraints</a:t>
            </a:r>
            <a:endParaRPr lang="en-US" sz="1800" b="1" dirty="0"/>
          </a:p>
          <a:p>
            <a:pPr lvl="1"/>
            <a:r>
              <a:rPr lang="en-US" sz="1600" b="1" dirty="0"/>
              <a:t>1 ≤ N ≤ 20,000</a:t>
            </a:r>
          </a:p>
          <a:p>
            <a:pPr lvl="1"/>
            <a:r>
              <a:rPr lang="en-US" sz="1600" b="1" dirty="0"/>
              <a:t>1 ≤ M ≤ 20</a:t>
            </a:r>
          </a:p>
          <a:p>
            <a:r>
              <a:rPr lang="en-US" sz="1800" b="1" dirty="0" smtClean="0"/>
              <a:t>Example       Input</a:t>
            </a:r>
            <a:r>
              <a:rPr lang="en-US" sz="1800" b="1" dirty="0"/>
              <a:t>:</a:t>
            </a:r>
            <a:r>
              <a:rPr lang="en-US" sz="1800" dirty="0"/>
              <a:t> </a:t>
            </a:r>
            <a:r>
              <a:rPr lang="en-US" sz="1800" dirty="0" smtClean="0"/>
              <a:t>		</a:t>
            </a:r>
            <a:r>
              <a:rPr lang="en-US" sz="1800" b="1" dirty="0"/>
              <a:t>Output:</a:t>
            </a:r>
            <a:r>
              <a:rPr lang="en-US" sz="1800" dirty="0"/>
              <a:t> 2</a:t>
            </a:r>
          </a:p>
          <a:p>
            <a:pPr marL="1508760" lvl="5" indent="0">
              <a:buNone/>
            </a:pPr>
            <a:r>
              <a:rPr lang="en-US" sz="1600" dirty="0" smtClean="0"/>
              <a:t>4 </a:t>
            </a:r>
            <a:r>
              <a:rPr lang="en-US" sz="1600" dirty="0"/>
              <a:t>3 </a:t>
            </a:r>
            <a:endParaRPr lang="en-US" sz="1600" dirty="0" smtClean="0"/>
          </a:p>
          <a:p>
            <a:pPr marL="1508760" lvl="5" indent="0">
              <a:buNone/>
            </a:pPr>
            <a:r>
              <a:rPr lang="en-US" sz="1600" dirty="0" smtClean="0"/>
              <a:t>2 </a:t>
            </a:r>
            <a:r>
              <a:rPr lang="en-US" sz="1600" dirty="0"/>
              <a:t>1 2 </a:t>
            </a:r>
            <a:endParaRPr lang="en-US" sz="1600" dirty="0"/>
          </a:p>
          <a:p>
            <a:pPr marL="1508760" lvl="5" indent="0">
              <a:buNone/>
            </a:pPr>
            <a:r>
              <a:rPr lang="en-US" sz="1600" dirty="0" smtClean="0"/>
              <a:t>2 </a:t>
            </a:r>
            <a:r>
              <a:rPr lang="en-US" sz="1600" dirty="0"/>
              <a:t>2 3 </a:t>
            </a:r>
            <a:endParaRPr lang="en-US" sz="1600" dirty="0" smtClean="0"/>
          </a:p>
          <a:p>
            <a:pPr marL="1508760" lvl="5" indent="0">
              <a:buNone/>
            </a:pPr>
            <a:r>
              <a:rPr lang="en-US" sz="1600" dirty="0" smtClean="0"/>
              <a:t>2 </a:t>
            </a:r>
            <a:r>
              <a:rPr lang="en-US" sz="1600" dirty="0"/>
              <a:t>3 4 </a:t>
            </a:r>
            <a:endParaRPr lang="en-US" sz="1600" dirty="0" smtClean="0"/>
          </a:p>
          <a:p>
            <a:endParaRPr lang="en-US" sz="1400" b="1" dirty="0"/>
          </a:p>
          <a:p>
            <a:endParaRPr lang="en-US" sz="1200" dirty="0" smtClean="0"/>
          </a:p>
          <a:p>
            <a:endParaRPr lang="en-US" sz="1200" dirty="0"/>
          </a:p>
        </p:txBody>
      </p:sp>
      <p:sp>
        <p:nvSpPr>
          <p:cNvPr id="12" name="Explosion 2 11"/>
          <p:cNvSpPr/>
          <p:nvPr/>
        </p:nvSpPr>
        <p:spPr>
          <a:xfrm rot="20817407">
            <a:off x="7681699" y="5783919"/>
            <a:ext cx="1819328" cy="1219200"/>
          </a:xfrm>
          <a:prstGeom prst="irregularSeal2">
            <a:avLst/>
          </a:prstGeom>
          <a:solidFill>
            <a:srgbClr val="FFFF99"/>
          </a:solidFill>
          <a:ln w="19050">
            <a:prstDash val="sysDot"/>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smtClean="0">
                <a:solidFill>
                  <a:srgbClr val="FF0000"/>
                </a:solidFill>
              </a:rPr>
              <a:t>Practice</a:t>
            </a:r>
            <a:endParaRPr lang="en-US" b="1" dirty="0">
              <a:solidFill>
                <a:srgbClr val="FF0000"/>
              </a:solidFill>
            </a:endParaRPr>
          </a:p>
        </p:txBody>
      </p:sp>
      <p:sp>
        <p:nvSpPr>
          <p:cNvPr id="4" name="AutoShape 2" descr="https://s3.amazonaws.com/hr-challenge-images/13014/1454433627-913030a69a-mountain.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https://s3.amazonaws.com/hr-challenge-images/13014/1454433627-913030a69a-mountain.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98791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249</Words>
  <Application>Microsoft Office PowerPoint</Application>
  <PresentationFormat>On-screen Show (4:3)</PresentationFormat>
  <Paragraphs>59</Paragraphs>
  <Slides>4</Slides>
  <Notes>0</Notes>
  <HiddenSlides>0</HiddenSlides>
  <MMClips>0</MMClips>
  <ScaleCrop>false</ScaleCrop>
  <HeadingPairs>
    <vt:vector size="4" baseType="variant">
      <vt:variant>
        <vt:lpstr>Theme</vt:lpstr>
      </vt:variant>
      <vt:variant>
        <vt:i4>2</vt:i4>
      </vt:variant>
      <vt:variant>
        <vt:lpstr>Slide Titles</vt:lpstr>
      </vt:variant>
      <vt:variant>
        <vt:i4>4</vt:i4>
      </vt:variant>
    </vt:vector>
  </HeadingPairs>
  <TitlesOfParts>
    <vt:vector size="6" baseType="lpstr">
      <vt:lpstr>Office Theme</vt:lpstr>
      <vt:lpstr>1_Adjacency</vt:lpstr>
      <vt:lpstr>Class 7: Practice Question please prepare and come to class for brainstorming</vt:lpstr>
      <vt:lpstr>Practice: Advance Test –Magical Mountain</vt:lpstr>
      <vt:lpstr>PowerPoint Presentation</vt:lpstr>
      <vt:lpstr>Practice: Advance Test –Mike and Stamps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7: Practice Question please prepare and come to class for brainstorming</dc:title>
  <dc:creator>Sasikumar Sathasivam (02557688)</dc:creator>
  <cp:lastModifiedBy>Sasikumar Sathasivam (02557688)</cp:lastModifiedBy>
  <cp:revision>3</cp:revision>
  <dcterms:created xsi:type="dcterms:W3CDTF">2016-04-15T09:41:32Z</dcterms:created>
  <dcterms:modified xsi:type="dcterms:W3CDTF">2016-04-15T10:01:04Z</dcterms:modified>
</cp:coreProperties>
</file>