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4" r:id="rId3"/>
    <p:sldId id="256" r:id="rId4"/>
    <p:sldId id="312" r:id="rId5"/>
    <p:sldId id="316" r:id="rId6"/>
    <p:sldId id="313" r:id="rId7"/>
    <p:sldId id="314" r:id="rId8"/>
    <p:sldId id="315" r:id="rId9"/>
    <p:sldId id="307" r:id="rId10"/>
    <p:sldId id="318" r:id="rId11"/>
    <p:sldId id="319" r:id="rId12"/>
    <p:sldId id="320" r:id="rId13"/>
    <p:sldId id="321" r:id="rId14"/>
    <p:sldId id="322" r:id="rId15"/>
    <p:sldId id="3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ikumar Sathasivam (02557688)" initials="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0000FF"/>
    <a:srgbClr val="99FF99"/>
    <a:srgbClr val="66FFFF"/>
    <a:srgbClr val="00FFFF"/>
    <a:srgbClr val="16529A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>
      <p:cViewPr varScale="1">
        <p:scale>
          <a:sx n="90" d="100"/>
          <a:sy n="90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5T18:22:01.503" idx="5">
    <p:pos x="4776" y="64"/>
    <p:text>Problem solved by Vikas Agrawal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5T18:21:42.987" idx="4">
    <p:pos x="4120" y="64"/>
    <p:text>Problem solved by srivatsan Kumar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/>
              <a:t>4/25/2016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4/25/2016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 anchor="ctr"/>
          <a:lstStyle/>
          <a:p>
            <a:r>
              <a:rPr lang="en-US" dirty="0" smtClean="0"/>
              <a:t>SE SW Competency Task Force(SSCTF)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800"/>
            <a:ext cx="1600200" cy="1066800"/>
          </a:xfrm>
        </p:spPr>
        <p:txBody>
          <a:bodyPr/>
          <a:lstStyle/>
          <a:p>
            <a:r>
              <a:rPr lang="en-US" b="1" dirty="0" smtClean="0"/>
              <a:t>Class - 8</a:t>
            </a:r>
            <a:endParaRPr lang="en-US" b="1" dirty="0"/>
          </a:p>
        </p:txBody>
      </p:sp>
      <p:sp>
        <p:nvSpPr>
          <p:cNvPr id="4" name="Vertical Scroll 3"/>
          <p:cNvSpPr/>
          <p:nvPr/>
        </p:nvSpPr>
        <p:spPr>
          <a:xfrm>
            <a:off x="5109670" y="3657600"/>
            <a:ext cx="2662730" cy="2766990"/>
          </a:xfrm>
          <a:prstGeom prst="verticalScroll">
            <a:avLst>
              <a:gd name="adj" fmla="val 747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SSC Task Force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Anju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Bala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Arabinda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Verma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Chetan Sai Kumar 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Prathap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HS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Vikas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Agrawal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Veeraj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S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Khokale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Sasikumar Sathasivam</a:t>
            </a:r>
            <a:endParaRPr 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Crossing - Solution-2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575" y="2123230"/>
            <a:ext cx="5184675" cy="1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638" y="740650"/>
            <a:ext cx="8565762" cy="5559560"/>
            <a:chOff x="152638" y="740650"/>
            <a:chExt cx="8565762" cy="5559560"/>
          </a:xfrm>
        </p:grpSpPr>
        <p:grpSp>
          <p:nvGrpSpPr>
            <p:cNvPr id="5" name="Group 4"/>
            <p:cNvGrpSpPr/>
            <p:nvPr/>
          </p:nvGrpSpPr>
          <p:grpSpPr>
            <a:xfrm>
              <a:off x="152638" y="740650"/>
              <a:ext cx="8565762" cy="5559560"/>
              <a:chOff x="152638" y="740650"/>
              <a:chExt cx="8565762" cy="55595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74051"/>
              <a:stretch/>
            </p:blipFill>
            <p:spPr bwMode="auto">
              <a:xfrm>
                <a:off x="155425" y="740650"/>
                <a:ext cx="8562975" cy="1554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578" b="-731"/>
              <a:stretch/>
            </p:blipFill>
            <p:spPr bwMode="auto">
              <a:xfrm>
                <a:off x="152638" y="2276850"/>
                <a:ext cx="8562975" cy="4023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307575" y="2152495"/>
              <a:ext cx="4839030" cy="8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5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Crossing - Solution-2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5" y="841320"/>
            <a:ext cx="59531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40835" y="6040540"/>
            <a:ext cx="3610070" cy="73866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050" dirty="0"/>
              <a:t>/* NOTE: The two functions can be combined but it is kept separate to make it easier to understand </a:t>
            </a:r>
            <a:r>
              <a:rPr lang="en-US" sz="1050" dirty="0" smtClean="0"/>
              <a:t> and </a:t>
            </a:r>
            <a:r>
              <a:rPr lang="en-US" sz="1050" dirty="0"/>
              <a:t>reduce the number of conditions to be checked in each.  The total number of comparisons will be similar in both cases. */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56855"/>
              </p:ext>
            </p:extLst>
          </p:nvPr>
        </p:nvGraphicFramePr>
        <p:xfrm>
          <a:off x="5685746" y="3143734"/>
          <a:ext cx="207387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Packager Shell Object" showAsIcon="1" r:id="rId4" imgW="3971880" imgH="686880" progId="Package">
                  <p:embed/>
                </p:oleObj>
              </mc:Choice>
              <mc:Fallback>
                <p:oleObj name="Packager Shell Object" showAsIcon="1" r:id="rId4" imgW="39718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5746" y="3143734"/>
                        <a:ext cx="207387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37441"/>
              </p:ext>
            </p:extLst>
          </p:nvPr>
        </p:nvGraphicFramePr>
        <p:xfrm>
          <a:off x="5724150" y="4542745"/>
          <a:ext cx="234270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Packager Shell Object" showAsIcon="1" r:id="rId6" imgW="3489840" imgH="686880" progId="Package">
                  <p:embed/>
                </p:oleObj>
              </mc:Choice>
              <mc:Fallback>
                <p:oleObj name="Packager Shell Object" showAsIcon="1" r:id="rId6" imgW="3489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4150" y="4542745"/>
                        <a:ext cx="234270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283159" y="1278320"/>
            <a:ext cx="2438051" cy="1359834"/>
            <a:chOff x="5283159" y="1278320"/>
            <a:chExt cx="2438051" cy="1359834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5301695" y="1278320"/>
              <a:ext cx="2419515" cy="1344175"/>
            </a:xfrm>
            <a:prstGeom prst="wedgeRoundRectCallout">
              <a:avLst>
                <a:gd name="adj1" fmla="val -120274"/>
                <a:gd name="adj2" fmla="val 82495"/>
                <a:gd name="adj3" fmla="val 16667"/>
              </a:avLst>
            </a:prstGeom>
            <a:solidFill>
              <a:srgbClr val="FF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5283159" y="1278320"/>
              <a:ext cx="2438051" cy="1359834"/>
            </a:xfrm>
            <a:prstGeom prst="wedgeRoundRectCallout">
              <a:avLst>
                <a:gd name="adj1" fmla="val -91960"/>
                <a:gd name="adj2" fmla="val 243015"/>
                <a:gd name="adj3" fmla="val 16667"/>
              </a:avLst>
            </a:prstGeom>
            <a:solidFill>
              <a:srgbClr val="FFFF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chemeClr val="tx1"/>
                  </a:solidFill>
                </a:rPr>
                <a:t>Note</a:t>
              </a:r>
              <a:r>
                <a:rPr lang="en-US" sz="1400" dirty="0" smtClean="0">
                  <a:solidFill>
                    <a:schemeClr val="tx1"/>
                  </a:solidFill>
                </a:rPr>
                <a:t>: in South and West case, we update starting coordinate in order to keep starting lesser than ending coordinate. This helps to reduce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no,of</a:t>
              </a:r>
              <a:r>
                <a:rPr lang="en-US" sz="1400" dirty="0" smtClean="0">
                  <a:solidFill>
                    <a:schemeClr val="tx1"/>
                  </a:solidFill>
                </a:rPr>
                <a:t>. Conditions.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6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Crossing - Solution-2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9" y="914400"/>
            <a:ext cx="721610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0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Robot Path Crossing - </a:t>
            </a:r>
            <a:r>
              <a:rPr lang="en-US" sz="3200" dirty="0" smtClean="0"/>
              <a:t>Solution-2 (</a:t>
            </a:r>
            <a:r>
              <a:rPr lang="en-US" sz="3200" dirty="0" err="1" smtClean="0"/>
              <a:t>i</a:t>
            </a:r>
            <a:r>
              <a:rPr lang="en-US" sz="3200" dirty="0" smtClean="0"/>
              <a:t>/p &amp; O/p)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05" y="855865"/>
            <a:ext cx="1997060" cy="24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7880" y="671691"/>
            <a:ext cx="103693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9</a:t>
            </a:r>
          </a:p>
          <a:p>
            <a:r>
              <a:rPr lang="en-US" sz="1600" b="1" dirty="0"/>
              <a:t>8</a:t>
            </a:r>
          </a:p>
          <a:p>
            <a:r>
              <a:rPr lang="en-US" sz="1600" dirty="0"/>
              <a:t>1 1</a:t>
            </a:r>
          </a:p>
          <a:p>
            <a:r>
              <a:rPr lang="en-US" sz="1600" dirty="0"/>
              <a:t>4 1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3 1</a:t>
            </a:r>
          </a:p>
          <a:p>
            <a:r>
              <a:rPr lang="en-US" sz="1600" dirty="0"/>
              <a:t>3 1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4 1</a:t>
            </a:r>
          </a:p>
          <a:p>
            <a:r>
              <a:rPr lang="en-US" sz="1600" dirty="0"/>
              <a:t>1 </a:t>
            </a:r>
            <a:r>
              <a:rPr lang="en-US" sz="1600" dirty="0" smtClean="0"/>
              <a:t>1</a:t>
            </a:r>
            <a:endParaRPr lang="en-US" sz="1600" dirty="0"/>
          </a:p>
          <a:p>
            <a:r>
              <a:rPr lang="en-US" sz="1600" b="1" dirty="0"/>
              <a:t>6</a:t>
            </a:r>
          </a:p>
          <a:p>
            <a:r>
              <a:rPr lang="en-US" sz="1600" dirty="0"/>
              <a:t>2 2</a:t>
            </a:r>
          </a:p>
          <a:p>
            <a:r>
              <a:rPr lang="en-US" sz="1600" dirty="0"/>
              <a:t>3 2</a:t>
            </a:r>
          </a:p>
          <a:p>
            <a:r>
              <a:rPr lang="en-US" sz="1600" dirty="0"/>
              <a:t>1 1</a:t>
            </a:r>
          </a:p>
          <a:p>
            <a:r>
              <a:rPr lang="en-US" sz="1600" dirty="0"/>
              <a:t>4 1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2 </a:t>
            </a:r>
            <a:r>
              <a:rPr lang="en-US" sz="1600" dirty="0" smtClean="0"/>
              <a:t>1</a:t>
            </a:r>
            <a:endParaRPr lang="en-US" sz="1600" dirty="0"/>
          </a:p>
          <a:p>
            <a:r>
              <a:rPr lang="en-US" sz="1600" b="1" dirty="0"/>
              <a:t>6</a:t>
            </a:r>
          </a:p>
          <a:p>
            <a:r>
              <a:rPr lang="en-US" sz="1600" dirty="0"/>
              <a:t>3 10000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3 2</a:t>
            </a:r>
          </a:p>
          <a:p>
            <a:r>
              <a:rPr lang="en-US" sz="1600" dirty="0"/>
              <a:t>1 5</a:t>
            </a:r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86000" y="676351"/>
            <a:ext cx="12106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7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2 2</a:t>
            </a:r>
          </a:p>
          <a:p>
            <a:r>
              <a:rPr lang="en-US" sz="1600" dirty="0"/>
              <a:t>3 1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3 1</a:t>
            </a:r>
          </a:p>
          <a:p>
            <a:r>
              <a:rPr lang="en-US" sz="1600" dirty="0"/>
              <a:t>1 4</a:t>
            </a:r>
          </a:p>
          <a:p>
            <a:r>
              <a:rPr lang="en-US" sz="1600" b="1" dirty="0" smtClean="0"/>
              <a:t>7 </a:t>
            </a:r>
            <a:endParaRPr lang="en-US" sz="1600" b="1" dirty="0"/>
          </a:p>
          <a:p>
            <a:r>
              <a:rPr lang="en-US" sz="1600" dirty="0"/>
              <a:t>3 2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4 1</a:t>
            </a:r>
          </a:p>
          <a:p>
            <a:r>
              <a:rPr lang="en-US" sz="1600" dirty="0"/>
              <a:t>2 1</a:t>
            </a:r>
          </a:p>
          <a:p>
            <a:r>
              <a:rPr lang="en-US" sz="1600" dirty="0"/>
              <a:t>3 4</a:t>
            </a:r>
          </a:p>
          <a:p>
            <a:r>
              <a:rPr lang="en-US" sz="1600" b="1" dirty="0"/>
              <a:t>8</a:t>
            </a:r>
          </a:p>
          <a:p>
            <a:r>
              <a:rPr lang="en-US" sz="1600" dirty="0"/>
              <a:t>3 2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2 2</a:t>
            </a:r>
          </a:p>
          <a:p>
            <a:r>
              <a:rPr lang="en-US" sz="1600" dirty="0"/>
              <a:t>3 2</a:t>
            </a:r>
          </a:p>
          <a:p>
            <a:r>
              <a:rPr lang="en-US" sz="1600" dirty="0"/>
              <a:t>1 5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8685" y="751344"/>
            <a:ext cx="157460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5</a:t>
            </a:r>
          </a:p>
          <a:p>
            <a:r>
              <a:rPr lang="en-US" sz="1600" dirty="0"/>
              <a:t>3 4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2 2</a:t>
            </a:r>
          </a:p>
          <a:p>
            <a:r>
              <a:rPr lang="en-US" sz="1600" dirty="0"/>
              <a:t>2 2</a:t>
            </a:r>
          </a:p>
          <a:p>
            <a:r>
              <a:rPr lang="en-US" sz="1600" b="1" dirty="0"/>
              <a:t>4</a:t>
            </a:r>
          </a:p>
          <a:p>
            <a:r>
              <a:rPr lang="en-US" sz="1600" dirty="0"/>
              <a:t>3 4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4 2</a:t>
            </a:r>
          </a:p>
          <a:p>
            <a:r>
              <a:rPr lang="en-US" sz="1600" dirty="0"/>
              <a:t>2 4</a:t>
            </a:r>
          </a:p>
          <a:p>
            <a:r>
              <a:rPr lang="en-US" sz="1600" b="1" dirty="0"/>
              <a:t>7</a:t>
            </a:r>
          </a:p>
          <a:p>
            <a:r>
              <a:rPr lang="en-US" sz="1600" dirty="0"/>
              <a:t>3 1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4 4</a:t>
            </a:r>
          </a:p>
          <a:p>
            <a:r>
              <a:rPr lang="en-US" sz="1600" dirty="0"/>
              <a:t>2 4</a:t>
            </a:r>
          </a:p>
          <a:p>
            <a:r>
              <a:rPr lang="en-US" sz="1600" dirty="0"/>
              <a:t>3 4</a:t>
            </a:r>
          </a:p>
          <a:p>
            <a:r>
              <a:rPr lang="en-US" sz="1600" dirty="0"/>
              <a:t>1 2</a:t>
            </a:r>
          </a:p>
          <a:p>
            <a:r>
              <a:rPr lang="en-US" sz="1600" dirty="0"/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415132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9725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399"/>
            <a:ext cx="7543800" cy="462992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/>
              <a:t>Robot Problem</a:t>
            </a:r>
            <a:br>
              <a:rPr lang="en-US" sz="4800" b="1" dirty="0" smtClean="0"/>
            </a:br>
            <a:r>
              <a:rPr lang="en-US" sz="4000" b="1" dirty="0" smtClean="0"/>
              <a:t>- </a:t>
            </a:r>
            <a:r>
              <a:rPr lang="en-US" sz="2400" b="1" dirty="0"/>
              <a:t>(Similar </a:t>
            </a:r>
            <a:r>
              <a:rPr lang="en-US" sz="2400" b="1" dirty="0" smtClean="0"/>
              <a:t>to April’16 </a:t>
            </a:r>
            <a:r>
              <a:rPr lang="en-US" sz="2400" b="1" dirty="0" err="1"/>
              <a:t>Adv</a:t>
            </a:r>
            <a:r>
              <a:rPr lang="en-US" sz="2400" b="1" dirty="0"/>
              <a:t> Test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4000" b="1" dirty="0"/>
              <a:t>- </a:t>
            </a:r>
            <a:r>
              <a:rPr lang="en-US" sz="2400" b="1" dirty="0" smtClean="0"/>
              <a:t>Brainstorming session and approach to resolve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Class-8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90" y="6232565"/>
            <a:ext cx="6461760" cy="228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Compiled by Sasikumar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Advance Test –Robot April’16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/>
              <a:t>There is a Robot which can move in four directions North, South, East and West. Robot can travel x distance on each direction. Provided with a set of steps print the following:</a:t>
            </a:r>
          </a:p>
          <a:p>
            <a:pPr marL="114300" indent="0">
              <a:buNone/>
            </a:pPr>
            <a:r>
              <a:rPr lang="en-US" sz="2400" dirty="0"/>
              <a:t>	“-1” if there is no intersecting/overlapping paths</a:t>
            </a:r>
          </a:p>
          <a:p>
            <a:pPr marL="114300" indent="0">
              <a:buNone/>
            </a:pPr>
            <a:r>
              <a:rPr lang="en-US" sz="2400" dirty="0"/>
              <a:t>	“n” if the nth path intersects with any of the earlier paths. Print first intersection only.</a:t>
            </a:r>
          </a:p>
          <a:p>
            <a:pPr marL="114300" indent="0">
              <a:buNone/>
            </a:pPr>
            <a:r>
              <a:rPr lang="en-US" sz="2400" dirty="0"/>
              <a:t>	“m” if the </a:t>
            </a:r>
            <a:r>
              <a:rPr lang="en-US" sz="2400" dirty="0" err="1"/>
              <a:t>mth</a:t>
            </a:r>
            <a:r>
              <a:rPr lang="en-US" sz="2400" dirty="0"/>
              <a:t> path overlaps with any of the earlier paths. Print first overlapping only.</a:t>
            </a:r>
          </a:p>
          <a:p>
            <a:pPr marL="114300" indent="0">
              <a:buNone/>
            </a:pPr>
            <a:r>
              <a:rPr lang="en-US" sz="2400" dirty="0"/>
              <a:t>	if for any set of data both intersection and overlapping is present. Print the smallest of the two.</a:t>
            </a:r>
          </a:p>
          <a:p>
            <a:pPr marL="114300" indent="0">
              <a:buNone/>
            </a:pPr>
            <a:r>
              <a:rPr lang="en-US" sz="2400" dirty="0"/>
              <a:t>2&lt;x&lt;100000</a:t>
            </a:r>
          </a:p>
          <a:p>
            <a:pPr marL="114300" indent="0">
              <a:buNone/>
            </a:pPr>
            <a:r>
              <a:rPr lang="en-US" sz="2400" dirty="0"/>
              <a:t>Max steps is </a:t>
            </a:r>
            <a:r>
              <a:rPr lang="en-US" sz="2400" dirty="0" smtClean="0"/>
              <a:t>100</a:t>
            </a:r>
          </a:p>
          <a:p>
            <a:pPr marL="114300" indent="0">
              <a:buNone/>
            </a:pPr>
            <a:r>
              <a:rPr lang="en-US" sz="2400" dirty="0" smtClean="0"/>
              <a:t>Direction North  =1 , South =2, East =3, West = 4</a:t>
            </a:r>
            <a:endParaRPr lang="en-US" sz="2400" dirty="0"/>
          </a:p>
          <a:p>
            <a:r>
              <a:rPr lang="en-US" dirty="0" smtClean="0"/>
              <a:t>Sample Input:</a:t>
            </a:r>
          </a:p>
          <a:p>
            <a:r>
              <a:rPr lang="en-US" dirty="0" smtClean="0"/>
              <a:t>7              // number of steps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2	   // 1 – denotes direction North 2 – denotes distance in that direction</a:t>
            </a:r>
            <a:endParaRPr lang="en-US" dirty="0"/>
          </a:p>
          <a:p>
            <a:r>
              <a:rPr lang="en-US" dirty="0"/>
              <a:t>4 2</a:t>
            </a:r>
          </a:p>
          <a:p>
            <a:r>
              <a:rPr lang="en-US" dirty="0"/>
              <a:t>2 2</a:t>
            </a:r>
          </a:p>
          <a:p>
            <a:r>
              <a:rPr lang="en-US" dirty="0"/>
              <a:t>3 1</a:t>
            </a:r>
          </a:p>
          <a:p>
            <a:r>
              <a:rPr lang="en-US" dirty="0"/>
              <a:t>2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3 1</a:t>
            </a:r>
          </a:p>
          <a:p>
            <a:r>
              <a:rPr lang="en-US" dirty="0" smtClean="0"/>
              <a:t>1 4</a:t>
            </a:r>
          </a:p>
          <a:p>
            <a:pPr marL="114300" indent="0">
              <a:buNone/>
            </a:pPr>
            <a:r>
              <a:rPr lang="en-US" dirty="0" smtClean="0"/>
              <a:t>Answer is 7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40" y="4876800"/>
            <a:ext cx="2667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19308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Storing the coordinates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intersections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11 = y12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21 =x22</a:t>
            </a:r>
          </a:p>
          <a:p>
            <a:pPr lvl="1"/>
            <a:r>
              <a:rPr lang="en-US" dirty="0" smtClean="0"/>
              <a:t>x11&lt;x22&lt;x12</a:t>
            </a:r>
          </a:p>
          <a:p>
            <a:pPr lvl="1"/>
            <a:r>
              <a:rPr lang="en-US" dirty="0" smtClean="0"/>
              <a:t>y22&lt;y11&lt;y21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Overlapping</a:t>
            </a:r>
          </a:p>
          <a:p>
            <a:pPr lvl="1"/>
            <a:r>
              <a:rPr lang="en-US" dirty="0" smtClean="0"/>
              <a:t>y11 = y12 = y21 = y22</a:t>
            </a:r>
          </a:p>
          <a:p>
            <a:pPr lvl="1"/>
            <a:r>
              <a:rPr lang="en-US" dirty="0" smtClean="0"/>
              <a:t>x11&lt;x21&lt;x12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24885" y="1163105"/>
            <a:ext cx="1554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5002" y="9784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0462" y="77398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 ,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9365" y="9784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(4,0)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779365" y="1136543"/>
            <a:ext cx="0" cy="119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9365" y="15604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 ,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0626" y="23536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(4,-4)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9163" y="2467622"/>
            <a:ext cx="2959793" cy="2260753"/>
            <a:chOff x="4499163" y="2467622"/>
            <a:chExt cx="2959793" cy="226075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052985" y="3532372"/>
              <a:ext cx="1554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5524" y="2937094"/>
              <a:ext cx="0" cy="1190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56785" y="412765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(2,-2)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1158" y="334770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9163" y="334770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56784" y="2698453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(2,2)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9163" y="3624703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(x11,y11)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3859" y="3592886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(x12,y12)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4978" y="246762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(x21,y21)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7067" y="4359043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(x22,y22)</a:t>
              </a:r>
              <a:endParaRPr lang="en-US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5052985" y="5426060"/>
            <a:ext cx="2233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50462" y="5436334"/>
            <a:ext cx="228020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7972" y="50567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77335" y="50788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(5,0)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21925" y="54466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(6,0)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43672" y="53703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06191" y="473197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(x11,y11)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58153" y="489488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(x12,y12)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83708" y="561072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(x21,y21)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03114" y="573971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(x22,y22)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Robot- Problem </a:t>
            </a:r>
            <a:r>
              <a:rPr lang="en-US" dirty="0"/>
              <a:t>solving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00" y="740650"/>
            <a:ext cx="1881845" cy="1938525"/>
          </a:xfrm>
          <a:solidFill>
            <a:schemeClr val="accent1"/>
          </a:solidFill>
        </p:spPr>
        <p:txBody>
          <a:bodyPr>
            <a:normAutofit fontScale="55000" lnSpcReduction="20000"/>
          </a:bodyPr>
          <a:lstStyle/>
          <a:p>
            <a:r>
              <a:rPr lang="en-US" dirty="0"/>
              <a:t>#define MAX 101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line[MAX][5];</a:t>
            </a:r>
          </a:p>
          <a:p>
            <a:r>
              <a:rPr lang="en-US" dirty="0" err="1"/>
              <a:t>enum</a:t>
            </a:r>
            <a:r>
              <a:rPr lang="en-US" dirty="0"/>
              <a:t> direction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NORTH = 1,</a:t>
            </a:r>
          </a:p>
          <a:p>
            <a:r>
              <a:rPr lang="en-US" dirty="0"/>
              <a:t>	SOUTH,</a:t>
            </a:r>
          </a:p>
          <a:p>
            <a:r>
              <a:rPr lang="en-US" dirty="0"/>
              <a:t>	EAST,</a:t>
            </a:r>
          </a:p>
          <a:p>
            <a:r>
              <a:rPr lang="en-US" dirty="0"/>
              <a:t>	WEST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0155" y="740650"/>
            <a:ext cx="5184675" cy="5909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                 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nb_lines</a:t>
            </a:r>
            <a:r>
              <a:rPr lang="en-US" sz="1200" dirty="0"/>
              <a:t> = 0;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i</a:t>
            </a:r>
            <a:r>
              <a:rPr lang="en-US" sz="1200" dirty="0"/>
              <a:t>, j;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scanf</a:t>
            </a:r>
            <a:r>
              <a:rPr lang="en-US" sz="1200" b="1" dirty="0"/>
              <a:t>("%d", &amp;</a:t>
            </a:r>
            <a:r>
              <a:rPr lang="en-US" sz="1200" b="1" dirty="0" err="1"/>
              <a:t>nb_lines</a:t>
            </a:r>
            <a:r>
              <a:rPr lang="en-US" sz="1200" b="1" dirty="0"/>
              <a:t>);</a:t>
            </a:r>
          </a:p>
          <a:p>
            <a:r>
              <a:rPr lang="nn-NO" sz="1200" dirty="0"/>
              <a:t>	for (i = 1; i &lt;= nb_lines; i++)</a:t>
            </a:r>
          </a:p>
          <a:p>
            <a:r>
              <a:rPr lang="en-US" sz="1200" dirty="0"/>
              <a:t>	{</a:t>
            </a:r>
          </a:p>
          <a:p>
            <a:r>
              <a:rPr lang="en-US" sz="1200" b="1" dirty="0"/>
              <a:t>		line[</a:t>
            </a:r>
            <a:r>
              <a:rPr lang="en-US" sz="1200" b="1" dirty="0" err="1"/>
              <a:t>i</a:t>
            </a:r>
            <a:r>
              <a:rPr lang="en-US" sz="1200" b="1" dirty="0"/>
              <a:t>][0] = line[</a:t>
            </a:r>
            <a:r>
              <a:rPr lang="en-US" sz="1200" b="1" dirty="0" err="1"/>
              <a:t>i</a:t>
            </a:r>
            <a:r>
              <a:rPr lang="en-US" sz="1200" b="1" dirty="0"/>
              <a:t> - 1][2];</a:t>
            </a:r>
          </a:p>
          <a:p>
            <a:r>
              <a:rPr lang="en-US" sz="1200" b="1" dirty="0"/>
              <a:t>		line[</a:t>
            </a:r>
            <a:r>
              <a:rPr lang="en-US" sz="1200" b="1" dirty="0" err="1"/>
              <a:t>i</a:t>
            </a:r>
            <a:r>
              <a:rPr lang="en-US" sz="1200" b="1" dirty="0"/>
              <a:t>][1] = line[</a:t>
            </a:r>
            <a:r>
              <a:rPr lang="en-US" sz="1200" b="1" dirty="0" err="1"/>
              <a:t>i</a:t>
            </a:r>
            <a:r>
              <a:rPr lang="en-US" sz="1200" b="1" dirty="0"/>
              <a:t> - 1][3];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dir</a:t>
            </a:r>
            <a:r>
              <a:rPr lang="en-US" sz="1200" b="1" dirty="0"/>
              <a:t>, length;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scanf</a:t>
            </a:r>
            <a:r>
              <a:rPr lang="en-US" sz="1200" b="1" dirty="0"/>
              <a:t>("%d %d", &amp;</a:t>
            </a:r>
            <a:r>
              <a:rPr lang="en-US" sz="1200" b="1" dirty="0" err="1"/>
              <a:t>dir</a:t>
            </a:r>
            <a:r>
              <a:rPr lang="en-US" sz="1200" b="1" dirty="0"/>
              <a:t>, &amp;length);</a:t>
            </a:r>
          </a:p>
          <a:p>
            <a:r>
              <a:rPr lang="en-US" sz="1200" dirty="0"/>
              <a:t>		if (</a:t>
            </a:r>
            <a:r>
              <a:rPr lang="en-US" sz="1200" dirty="0" err="1"/>
              <a:t>dir</a:t>
            </a:r>
            <a:r>
              <a:rPr lang="en-US" sz="1200" dirty="0"/>
              <a:t> == </a:t>
            </a:r>
            <a:r>
              <a:rPr lang="en-US" sz="1200" b="1" dirty="0"/>
              <a:t>EAST</a:t>
            </a:r>
            <a:r>
              <a:rPr lang="en-US" sz="1200" dirty="0"/>
              <a:t>)</a:t>
            </a:r>
          </a:p>
          <a:p>
            <a:r>
              <a:rPr lang="en-US" sz="1200" b="1" dirty="0"/>
              <a:t>		</a:t>
            </a:r>
            <a:r>
              <a:rPr lang="en-US" sz="1200" b="1" dirty="0" smtClean="0"/>
              <a:t>{</a:t>
            </a:r>
            <a:r>
              <a:rPr lang="en-US" sz="1200" b="1" dirty="0"/>
              <a:t>	line[</a:t>
            </a:r>
            <a:r>
              <a:rPr lang="en-US" sz="1200" b="1" dirty="0" err="1"/>
              <a:t>i</a:t>
            </a:r>
            <a:r>
              <a:rPr lang="en-US" sz="1200" b="1" dirty="0"/>
              <a:t>][2] = line[</a:t>
            </a:r>
            <a:r>
              <a:rPr lang="en-US" sz="1200" b="1" dirty="0" err="1"/>
              <a:t>i</a:t>
            </a:r>
            <a:r>
              <a:rPr lang="en-US" sz="1200" b="1" dirty="0"/>
              <a:t>][0] + length;</a:t>
            </a:r>
          </a:p>
          <a:p>
            <a:r>
              <a:rPr lang="en-US" sz="1200" dirty="0"/>
              <a:t>			line[</a:t>
            </a:r>
            <a:r>
              <a:rPr lang="en-US" sz="1200" dirty="0" err="1"/>
              <a:t>i</a:t>
            </a:r>
            <a:r>
              <a:rPr lang="en-US" sz="1200" dirty="0"/>
              <a:t>][3] = line[</a:t>
            </a:r>
            <a:r>
              <a:rPr lang="en-US" sz="1200" dirty="0" err="1"/>
              <a:t>i</a:t>
            </a:r>
            <a:r>
              <a:rPr lang="en-US" sz="1200" dirty="0"/>
              <a:t>][1] ;</a:t>
            </a:r>
          </a:p>
          <a:p>
            <a:r>
              <a:rPr lang="en-US" sz="1200" dirty="0"/>
              <a:t>			line[</a:t>
            </a:r>
            <a:r>
              <a:rPr lang="en-US" sz="1200" dirty="0" err="1"/>
              <a:t>i</a:t>
            </a:r>
            <a:r>
              <a:rPr lang="en-US" sz="1200" dirty="0"/>
              <a:t>][4] = 0;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else if (</a:t>
            </a:r>
            <a:r>
              <a:rPr lang="en-US" sz="1200" dirty="0" err="1"/>
              <a:t>dir</a:t>
            </a:r>
            <a:r>
              <a:rPr lang="en-US" sz="1200" dirty="0"/>
              <a:t> == </a:t>
            </a:r>
            <a:r>
              <a:rPr lang="en-US" sz="1200" b="1" dirty="0"/>
              <a:t>NORTH</a:t>
            </a:r>
            <a:r>
              <a:rPr lang="en-US" sz="1200" dirty="0"/>
              <a:t>)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{</a:t>
            </a:r>
            <a:r>
              <a:rPr lang="en-US" sz="1200" dirty="0"/>
              <a:t>	line[</a:t>
            </a:r>
            <a:r>
              <a:rPr lang="en-US" sz="1200" dirty="0" err="1"/>
              <a:t>i</a:t>
            </a:r>
            <a:r>
              <a:rPr lang="en-US" sz="1200" dirty="0"/>
              <a:t>][2] = line[</a:t>
            </a:r>
            <a:r>
              <a:rPr lang="en-US" sz="1200" dirty="0" err="1"/>
              <a:t>i</a:t>
            </a:r>
            <a:r>
              <a:rPr lang="en-US" sz="1200" dirty="0"/>
              <a:t>][0] ;</a:t>
            </a:r>
          </a:p>
          <a:p>
            <a:r>
              <a:rPr lang="en-US" sz="1200" b="1" dirty="0"/>
              <a:t>			line[</a:t>
            </a:r>
            <a:r>
              <a:rPr lang="en-US" sz="1200" b="1" dirty="0" err="1"/>
              <a:t>i</a:t>
            </a:r>
            <a:r>
              <a:rPr lang="en-US" sz="1200" b="1" dirty="0"/>
              <a:t>][3] = line[</a:t>
            </a:r>
            <a:r>
              <a:rPr lang="en-US" sz="1200" b="1" dirty="0" err="1"/>
              <a:t>i</a:t>
            </a:r>
            <a:r>
              <a:rPr lang="en-US" sz="1200" b="1" dirty="0"/>
              <a:t>][1] + length;</a:t>
            </a:r>
          </a:p>
          <a:p>
            <a:r>
              <a:rPr lang="en-US" sz="1200" dirty="0"/>
              <a:t>			line[</a:t>
            </a:r>
            <a:r>
              <a:rPr lang="en-US" sz="1200" dirty="0" err="1"/>
              <a:t>i</a:t>
            </a:r>
            <a:r>
              <a:rPr lang="en-US" sz="1200" dirty="0"/>
              <a:t>][4] = 1;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else if (</a:t>
            </a:r>
            <a:r>
              <a:rPr lang="en-US" sz="1200" dirty="0" err="1"/>
              <a:t>dir</a:t>
            </a:r>
            <a:r>
              <a:rPr lang="en-US" sz="1200" dirty="0"/>
              <a:t> == </a:t>
            </a:r>
            <a:r>
              <a:rPr lang="en-US" sz="1200" b="1" dirty="0"/>
              <a:t>WEST</a:t>
            </a:r>
            <a:r>
              <a:rPr lang="en-US" sz="1200" dirty="0"/>
              <a:t>)</a:t>
            </a:r>
          </a:p>
          <a:p>
            <a:r>
              <a:rPr lang="en-US" sz="1200" b="1" dirty="0"/>
              <a:t>		</a:t>
            </a:r>
            <a:r>
              <a:rPr lang="en-US" sz="1200" b="1" dirty="0" smtClean="0"/>
              <a:t>{</a:t>
            </a:r>
            <a:r>
              <a:rPr lang="en-US" sz="1200" b="1" dirty="0"/>
              <a:t>	line[</a:t>
            </a:r>
            <a:r>
              <a:rPr lang="en-US" sz="1200" b="1" dirty="0" err="1"/>
              <a:t>i</a:t>
            </a:r>
            <a:r>
              <a:rPr lang="en-US" sz="1200" b="1" dirty="0"/>
              <a:t>][2] = line[</a:t>
            </a:r>
            <a:r>
              <a:rPr lang="en-US" sz="1200" b="1" dirty="0" err="1"/>
              <a:t>i</a:t>
            </a:r>
            <a:r>
              <a:rPr lang="en-US" sz="1200" b="1" dirty="0"/>
              <a:t>][0] - length;</a:t>
            </a:r>
          </a:p>
          <a:p>
            <a:r>
              <a:rPr lang="en-US" sz="1200" dirty="0"/>
              <a:t>			line[</a:t>
            </a:r>
            <a:r>
              <a:rPr lang="en-US" sz="1200" dirty="0" err="1"/>
              <a:t>i</a:t>
            </a:r>
            <a:r>
              <a:rPr lang="en-US" sz="1200" dirty="0"/>
              <a:t>][3] = line[</a:t>
            </a:r>
            <a:r>
              <a:rPr lang="en-US" sz="1200" dirty="0" err="1"/>
              <a:t>i</a:t>
            </a:r>
            <a:r>
              <a:rPr lang="en-US" sz="1200" dirty="0"/>
              <a:t>][1];</a:t>
            </a:r>
          </a:p>
          <a:p>
            <a:r>
              <a:rPr lang="en-US" sz="1200" dirty="0"/>
              <a:t>			line[</a:t>
            </a:r>
            <a:r>
              <a:rPr lang="en-US" sz="1200" dirty="0" err="1"/>
              <a:t>i</a:t>
            </a:r>
            <a:r>
              <a:rPr lang="en-US" sz="1200" dirty="0"/>
              <a:t>][4] = 0;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else if (</a:t>
            </a:r>
            <a:r>
              <a:rPr lang="en-US" sz="1200" dirty="0" err="1"/>
              <a:t>dir</a:t>
            </a:r>
            <a:r>
              <a:rPr lang="en-US" sz="1200" dirty="0"/>
              <a:t> == </a:t>
            </a:r>
            <a:r>
              <a:rPr lang="en-US" sz="1200" b="1" dirty="0"/>
              <a:t>SOUTH</a:t>
            </a:r>
            <a:r>
              <a:rPr lang="en-US" sz="1200" dirty="0"/>
              <a:t>)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{</a:t>
            </a:r>
            <a:r>
              <a:rPr lang="en-US" sz="1200" dirty="0"/>
              <a:t>	line[</a:t>
            </a:r>
            <a:r>
              <a:rPr lang="en-US" sz="1200" dirty="0" err="1"/>
              <a:t>i</a:t>
            </a:r>
            <a:r>
              <a:rPr lang="en-US" sz="1200" dirty="0"/>
              <a:t>][2] = line[</a:t>
            </a:r>
            <a:r>
              <a:rPr lang="en-US" sz="1200" dirty="0" err="1"/>
              <a:t>i</a:t>
            </a:r>
            <a:r>
              <a:rPr lang="en-US" sz="1200" dirty="0"/>
              <a:t>][0] ;</a:t>
            </a:r>
          </a:p>
          <a:p>
            <a:r>
              <a:rPr lang="en-US" sz="1200" b="1" dirty="0"/>
              <a:t>			line[</a:t>
            </a:r>
            <a:r>
              <a:rPr lang="en-US" sz="1200" b="1" dirty="0" err="1"/>
              <a:t>i</a:t>
            </a:r>
            <a:r>
              <a:rPr lang="en-US" sz="1200" b="1" dirty="0"/>
              <a:t>][3] = line[</a:t>
            </a:r>
            <a:r>
              <a:rPr lang="en-US" sz="1200" b="1" dirty="0" err="1"/>
              <a:t>i</a:t>
            </a:r>
            <a:r>
              <a:rPr lang="en-US" sz="1200" b="1" dirty="0"/>
              <a:t>][1] - length;</a:t>
            </a:r>
          </a:p>
          <a:p>
            <a:r>
              <a:rPr lang="en-US" sz="1200" dirty="0"/>
              <a:t>			line[</a:t>
            </a:r>
            <a:r>
              <a:rPr lang="en-US" sz="1200" dirty="0" err="1"/>
              <a:t>i</a:t>
            </a:r>
            <a:r>
              <a:rPr lang="en-US" sz="1200" dirty="0"/>
              <a:t>][4] = 1;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31500" y="3121760"/>
            <a:ext cx="2957185" cy="1305770"/>
          </a:xfrm>
          <a:prstGeom prst="wedgeRectCallout">
            <a:avLst>
              <a:gd name="adj1" fmla="val 65330"/>
              <a:gd name="adj2" fmla="val -101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Storing the input in coordinate format.</a:t>
            </a:r>
          </a:p>
          <a:p>
            <a:pPr algn="ctr"/>
            <a:r>
              <a:rPr lang="en-US" dirty="0" smtClean="0"/>
              <a:t>The 5</a:t>
            </a:r>
            <a:r>
              <a:rPr lang="en-US" baseline="30000" dirty="0" smtClean="0"/>
              <a:t>th</a:t>
            </a:r>
            <a:r>
              <a:rPr lang="en-US" dirty="0" smtClean="0"/>
              <a:t> index stores whether horizontal or vertical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- </a:t>
            </a:r>
            <a:r>
              <a:rPr lang="en-US" dirty="0"/>
              <a:t>Problem solving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b="1" dirty="0"/>
              <a:t>if (dir1 != dir2) // find intersection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smtClean="0"/>
              <a:t>if </a:t>
            </a:r>
            <a:r>
              <a:rPr lang="en-US" b="1" dirty="0"/>
              <a:t>(dir2) //line1 horizontal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/>
              <a:t>((x11 &lt; x21 &amp;&amp; x21 &lt; x12) &amp;&amp; (y22 &lt; y12 &amp;&amp; y12 &lt; y21)</a:t>
            </a:r>
          </a:p>
          <a:p>
            <a:r>
              <a:rPr lang="es-ES" dirty="0"/>
              <a:t>	</a:t>
            </a:r>
            <a:r>
              <a:rPr lang="es-ES" dirty="0" smtClean="0"/>
              <a:t>	|| </a:t>
            </a:r>
            <a:r>
              <a:rPr lang="es-ES" dirty="0"/>
              <a:t>(x12 &lt; x21 &amp;&amp; x21 &lt; x11) &amp;&amp; (y22 &lt; y12 &amp;&amp; y12 &lt; y21)</a:t>
            </a:r>
          </a:p>
          <a:p>
            <a:r>
              <a:rPr lang="es-ES" dirty="0"/>
              <a:t>		</a:t>
            </a:r>
            <a:r>
              <a:rPr lang="es-ES" dirty="0" smtClean="0"/>
              <a:t>|| </a:t>
            </a:r>
            <a:r>
              <a:rPr lang="es-ES" dirty="0"/>
              <a:t>(x11 &lt; x21 &amp;&amp; x21 &lt; x12) &amp;&amp; (y21 &lt; y12 &amp;&amp; y12 &lt; y22)</a:t>
            </a:r>
          </a:p>
          <a:p>
            <a:r>
              <a:rPr lang="es-ES" dirty="0"/>
              <a:t>		</a:t>
            </a:r>
            <a:r>
              <a:rPr lang="es-ES" dirty="0" smtClean="0"/>
              <a:t>|| </a:t>
            </a:r>
            <a:r>
              <a:rPr lang="es-ES" dirty="0"/>
              <a:t>(x12 &lt; x21 &amp;&amp; x21 &lt; x11) &amp;&amp; (y21 &lt; y12 &amp;&amp; y12 &lt; y22))</a:t>
            </a:r>
          </a:p>
          <a:p>
            <a:r>
              <a:rPr lang="en-US" dirty="0"/>
              <a:t>		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&lt; </a:t>
            </a:r>
            <a:r>
              <a:rPr lang="en-US" dirty="0" err="1"/>
              <a:t>minIntersect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smtClean="0"/>
              <a:t>	{</a:t>
            </a:r>
            <a:endParaRPr lang="en-US" dirty="0"/>
          </a:p>
          <a:p>
            <a:r>
              <a:rPr lang="en-US" dirty="0"/>
              <a:t>				</a:t>
            </a:r>
            <a:r>
              <a:rPr lang="en-US" dirty="0" err="1"/>
              <a:t>minIntersect</a:t>
            </a:r>
            <a:r>
              <a:rPr lang="en-US" dirty="0"/>
              <a:t> = j;</a:t>
            </a:r>
          </a:p>
          <a:p>
            <a:r>
              <a:rPr lang="en-US" dirty="0"/>
              <a:t>		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smtClean="0"/>
              <a:t>else </a:t>
            </a:r>
            <a:r>
              <a:rPr lang="en-US" b="1" dirty="0"/>
              <a:t>// line1 vertical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r>
              <a:rPr lang="es-ES" dirty="0"/>
              <a:t>		</a:t>
            </a:r>
            <a:r>
              <a:rPr lang="es-ES" dirty="0" err="1"/>
              <a:t>if</a:t>
            </a:r>
            <a:r>
              <a:rPr lang="es-ES" dirty="0"/>
              <a:t> ((x21 &lt; x11 &amp;&amp; x11 &lt; x22) &amp;&amp; (y12 &lt; y22 &amp;&amp; y22 &lt; y11)</a:t>
            </a:r>
          </a:p>
          <a:p>
            <a:r>
              <a:rPr lang="es-ES" dirty="0"/>
              <a:t>		|| (x22 &lt; x11 &amp;&amp; x11 &lt; x21) &amp;&amp; (y12 &lt; y22 &amp;&amp; y22 &lt; y11)</a:t>
            </a:r>
          </a:p>
          <a:p>
            <a:r>
              <a:rPr lang="es-ES" dirty="0"/>
              <a:t>		|| (x21 &lt;x11 &amp;&amp; x11 &lt; x22) &amp;&amp; (y11 &lt; y22 &amp;&amp; y22 &lt; y12)</a:t>
            </a:r>
          </a:p>
          <a:p>
            <a:r>
              <a:rPr lang="es-ES" dirty="0"/>
              <a:t>		|| (x22 &lt; x11 &amp;&amp; x11 &lt; x21) &amp;&amp; (y11 &lt; y22 &amp;&amp; y22 &lt; y12))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(j &lt; </a:t>
            </a:r>
            <a:r>
              <a:rPr lang="en-US" dirty="0" err="1"/>
              <a:t>minIntersect</a:t>
            </a:r>
            <a:r>
              <a:rPr lang="en-US" dirty="0"/>
              <a:t>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 err="1"/>
              <a:t>minIntersect</a:t>
            </a:r>
            <a:r>
              <a:rPr lang="en-US" dirty="0"/>
              <a:t> = j;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992984" y="663839"/>
            <a:ext cx="2342705" cy="1190555"/>
          </a:xfrm>
          <a:prstGeom prst="wedgeRectCallout">
            <a:avLst>
              <a:gd name="adj1" fmla="val -133922"/>
              <a:gd name="adj2" fmla="val 27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to find if there is any intersection and storing the min value in </a:t>
            </a:r>
            <a:r>
              <a:rPr lang="en-US" dirty="0" err="1" smtClean="0"/>
              <a:t>minIntersect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- Problem solving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7620000" cy="57022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4800" b="1" dirty="0"/>
              <a:t>else // find overlapping</a:t>
            </a:r>
          </a:p>
          <a:p>
            <a:r>
              <a:rPr lang="en-US" sz="4800" dirty="0" smtClean="0"/>
              <a:t>{</a:t>
            </a:r>
            <a:endParaRPr lang="en-US" sz="4800" dirty="0"/>
          </a:p>
          <a:p>
            <a:r>
              <a:rPr lang="en-US" sz="4800" b="1" dirty="0"/>
              <a:t>	if (!dir1) //line1 horizontal </a:t>
            </a:r>
          </a:p>
          <a:p>
            <a:r>
              <a:rPr lang="en-US" sz="4800" dirty="0"/>
              <a:t>	{</a:t>
            </a:r>
          </a:p>
          <a:p>
            <a:r>
              <a:rPr lang="es-ES" sz="4800" dirty="0"/>
              <a:t>		</a:t>
            </a:r>
            <a:r>
              <a:rPr lang="es-ES" sz="4800" dirty="0" err="1"/>
              <a:t>if</a:t>
            </a:r>
            <a:r>
              <a:rPr lang="es-ES" sz="4800" dirty="0"/>
              <a:t> (y11 == y21 &amp;&amp; ((x21 &lt; x11 &amp;&amp; x11 &lt; x22)</a:t>
            </a:r>
          </a:p>
          <a:p>
            <a:r>
              <a:rPr lang="en-US" sz="4800" dirty="0"/>
              <a:t>		|| (x21 &lt; x12 &amp;&amp; x12 &lt; x22)</a:t>
            </a:r>
          </a:p>
          <a:p>
            <a:r>
              <a:rPr lang="en-US" sz="4800" dirty="0"/>
              <a:t>		|| (x11 &lt; x21 &amp;&amp; x21 &lt; x12)</a:t>
            </a:r>
          </a:p>
          <a:p>
            <a:r>
              <a:rPr lang="en-US" sz="4800" dirty="0"/>
              <a:t>		|| (x12 &lt; x22 &amp;&amp; x22 &lt; x11)</a:t>
            </a:r>
          </a:p>
          <a:p>
            <a:r>
              <a:rPr lang="en-US" sz="4800" dirty="0" smtClean="0"/>
              <a:t>	</a:t>
            </a:r>
            <a:r>
              <a:rPr lang="en-US" sz="4800" dirty="0"/>
              <a:t>	|| (x22 &lt; x11 &amp;&amp; x11 &lt; x21)</a:t>
            </a:r>
          </a:p>
          <a:p>
            <a:r>
              <a:rPr lang="en-US" sz="4800" dirty="0"/>
              <a:t>		|| (x22 &lt; x12 &amp;&amp; x12 &lt; x21)</a:t>
            </a:r>
          </a:p>
          <a:p>
            <a:r>
              <a:rPr lang="en-US" sz="4800" dirty="0"/>
              <a:t>		|| (x12 &lt;x21 &amp;&amp; x21 &lt; x11)</a:t>
            </a:r>
          </a:p>
          <a:p>
            <a:r>
              <a:rPr lang="en-US" sz="4800" dirty="0"/>
              <a:t>		|| (x11 &lt; x22 &amp;&amp; x22 &lt; x12)</a:t>
            </a:r>
          </a:p>
          <a:p>
            <a:r>
              <a:rPr lang="en-US" sz="4800" dirty="0"/>
              <a:t>		</a:t>
            </a:r>
            <a:r>
              <a:rPr lang="en-US" sz="4800" dirty="0" smtClean="0"/>
              <a:t>))</a:t>
            </a:r>
            <a:endParaRPr lang="en-US" sz="4800" dirty="0"/>
          </a:p>
          <a:p>
            <a:r>
              <a:rPr lang="en-US" sz="4800" dirty="0"/>
              <a:t>	</a:t>
            </a:r>
            <a:r>
              <a:rPr lang="en-US" sz="4800" dirty="0" smtClean="0"/>
              <a:t>	</a:t>
            </a:r>
            <a:r>
              <a:rPr lang="en-US" sz="4800" dirty="0"/>
              <a:t>	if (j &lt; </a:t>
            </a:r>
            <a:r>
              <a:rPr lang="en-US" sz="4800" dirty="0" err="1"/>
              <a:t>minOverlapping</a:t>
            </a:r>
            <a:r>
              <a:rPr lang="en-US" sz="4800" dirty="0" smtClean="0"/>
              <a:t>)</a:t>
            </a:r>
            <a:endParaRPr lang="en-US" sz="4800" dirty="0"/>
          </a:p>
          <a:p>
            <a:r>
              <a:rPr lang="en-US" sz="4800" dirty="0"/>
              <a:t>				</a:t>
            </a:r>
            <a:r>
              <a:rPr lang="en-US" sz="4800" dirty="0" err="1"/>
              <a:t>minOverlapping</a:t>
            </a:r>
            <a:r>
              <a:rPr lang="en-US" sz="4800" dirty="0"/>
              <a:t> = j</a:t>
            </a:r>
            <a:r>
              <a:rPr lang="en-US" sz="4800" dirty="0" smtClean="0"/>
              <a:t>;</a:t>
            </a:r>
            <a:endParaRPr lang="en-US" sz="4800" dirty="0"/>
          </a:p>
          <a:p>
            <a:r>
              <a:rPr lang="en-US" sz="4800" dirty="0"/>
              <a:t>	</a:t>
            </a:r>
            <a:r>
              <a:rPr lang="en-US" sz="4800" dirty="0" smtClean="0"/>
              <a:t>}</a:t>
            </a:r>
            <a:endParaRPr lang="en-US" sz="4800" dirty="0"/>
          </a:p>
          <a:p>
            <a:r>
              <a:rPr lang="en-US" sz="4800" b="1" dirty="0"/>
              <a:t>	</a:t>
            </a:r>
            <a:r>
              <a:rPr lang="en-US" sz="4800" b="1" dirty="0" smtClean="0"/>
              <a:t>else </a:t>
            </a:r>
            <a:r>
              <a:rPr lang="en-US" sz="4800" b="1" dirty="0"/>
              <a:t>// line1 vertical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{</a:t>
            </a:r>
            <a:endParaRPr lang="en-US" sz="4800" dirty="0"/>
          </a:p>
          <a:p>
            <a:r>
              <a:rPr lang="es-ES" sz="4800" dirty="0"/>
              <a:t>		</a:t>
            </a:r>
            <a:r>
              <a:rPr lang="es-ES" sz="4800" dirty="0" err="1"/>
              <a:t>if</a:t>
            </a:r>
            <a:r>
              <a:rPr lang="es-ES" sz="4800" dirty="0"/>
              <a:t> (x11 == x21 &amp;&amp; ((y21 &lt; y11 &amp;&amp; y11 &lt; y22)</a:t>
            </a:r>
          </a:p>
          <a:p>
            <a:r>
              <a:rPr lang="en-US" sz="4800" dirty="0"/>
              <a:t>		|| (y21 &lt; y12 &amp;&amp; y12 &lt; y22)</a:t>
            </a:r>
          </a:p>
          <a:p>
            <a:r>
              <a:rPr lang="en-US" sz="4800" dirty="0"/>
              <a:t>		|| (y11 &lt; y21 &amp;&amp; y21 &lt; y12)</a:t>
            </a:r>
          </a:p>
          <a:p>
            <a:r>
              <a:rPr lang="en-US" sz="4800" dirty="0"/>
              <a:t>		|| (y12 &lt; y22 &amp;&amp; y22 &lt; y11)</a:t>
            </a:r>
          </a:p>
          <a:p>
            <a:r>
              <a:rPr lang="en-US" sz="4800" dirty="0"/>
              <a:t>		|| (y22 &lt; y11 &amp;&amp; y11 &lt; y21)</a:t>
            </a:r>
          </a:p>
          <a:p>
            <a:r>
              <a:rPr lang="en-US" sz="4800" dirty="0"/>
              <a:t>		|| (y22 &lt; y12 &amp;&amp; y12 &lt; y21)</a:t>
            </a:r>
          </a:p>
          <a:p>
            <a:r>
              <a:rPr lang="en-US" sz="4800" dirty="0"/>
              <a:t>		|| (y12 &lt; y21 &amp;&amp; y21 &lt; y11)</a:t>
            </a:r>
          </a:p>
          <a:p>
            <a:r>
              <a:rPr lang="en-US" sz="4800" dirty="0"/>
              <a:t>		|| (y11 &lt; y22 &amp;&amp; y22 &lt; y12)</a:t>
            </a:r>
          </a:p>
          <a:p>
            <a:r>
              <a:rPr lang="en-US" sz="4800" dirty="0"/>
              <a:t>		</a:t>
            </a:r>
            <a:r>
              <a:rPr lang="en-US" sz="4800" dirty="0" smtClean="0"/>
              <a:t>))</a:t>
            </a:r>
            <a:endParaRPr lang="en-US" sz="4800" dirty="0"/>
          </a:p>
          <a:p>
            <a:r>
              <a:rPr lang="en-US" sz="4800" dirty="0"/>
              <a:t>			if (j &lt; </a:t>
            </a:r>
            <a:r>
              <a:rPr lang="en-US" sz="4800" dirty="0" err="1"/>
              <a:t>minOverlapping</a:t>
            </a:r>
            <a:r>
              <a:rPr lang="en-US" sz="4800" dirty="0" smtClean="0"/>
              <a:t>)</a:t>
            </a:r>
            <a:endParaRPr lang="en-US" sz="4800" dirty="0"/>
          </a:p>
          <a:p>
            <a:r>
              <a:rPr lang="en-US" sz="4800" dirty="0"/>
              <a:t>				</a:t>
            </a:r>
            <a:r>
              <a:rPr lang="en-US" sz="4800" dirty="0" err="1"/>
              <a:t>minOverlapping</a:t>
            </a:r>
            <a:r>
              <a:rPr lang="en-US" sz="4800" dirty="0"/>
              <a:t> = j</a:t>
            </a:r>
            <a:r>
              <a:rPr lang="en-US" sz="4800" dirty="0" smtClean="0"/>
              <a:t>;</a:t>
            </a:r>
            <a:endParaRPr lang="en-US" sz="4800" dirty="0"/>
          </a:p>
          <a:p>
            <a:r>
              <a:rPr lang="en-US" sz="4800" dirty="0"/>
              <a:t>	</a:t>
            </a:r>
            <a:r>
              <a:rPr lang="en-US" sz="4800" dirty="0" smtClean="0"/>
              <a:t>}</a:t>
            </a:r>
            <a:endParaRPr lang="en-US" sz="4800" dirty="0"/>
          </a:p>
          <a:p>
            <a:r>
              <a:rPr lang="en-US" sz="4800" dirty="0" smtClean="0"/>
              <a:t>}</a:t>
            </a:r>
            <a:endParaRPr lang="en-US" sz="4800" dirty="0"/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992984" y="663839"/>
            <a:ext cx="2342705" cy="1190555"/>
          </a:xfrm>
          <a:prstGeom prst="wedgeRectCallout">
            <a:avLst>
              <a:gd name="adj1" fmla="val -104977"/>
              <a:gd name="adj2" fmla="val 26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to find if there is any overlapping and storing the min value in </a:t>
            </a:r>
            <a:r>
              <a:rPr lang="en-US" dirty="0" err="1" smtClean="0"/>
              <a:t>minOverlapping</a:t>
            </a:r>
            <a:endParaRPr lang="en-US" dirty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94671"/>
              </p:ext>
            </p:extLst>
          </p:nvPr>
        </p:nvGraphicFramePr>
        <p:xfrm>
          <a:off x="4725620" y="4734770"/>
          <a:ext cx="37687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ackager Shell Object" showAsIcon="1" r:id="rId3" imgW="3768840" imgH="686880" progId="Package">
                  <p:embed/>
                </p:oleObj>
              </mc:Choice>
              <mc:Fallback>
                <p:oleObj name="Packager Shell Object" showAsIcon="1" r:id="rId3" imgW="3768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5620" y="4734770"/>
                        <a:ext cx="376872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9" y="941013"/>
            <a:ext cx="3187615" cy="5665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57" y="577820"/>
            <a:ext cx="3293742" cy="6028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Robot– Output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90408" y="4947103"/>
            <a:ext cx="1885035" cy="153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650" y="1124700"/>
            <a:ext cx="1298552" cy="1472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172" y="3111655"/>
            <a:ext cx="2581275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028" y="1339820"/>
            <a:ext cx="2160971" cy="1501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928" y="2934451"/>
            <a:ext cx="2160971" cy="1501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3928" y="4699437"/>
            <a:ext cx="2175791" cy="17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Crossing - Solution-2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" y="670715"/>
            <a:ext cx="8335690" cy="5766036"/>
            <a:chOff x="1" y="670715"/>
            <a:chExt cx="8335690" cy="57660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71942"/>
            <a:stretch/>
          </p:blipFill>
          <p:spPr bwMode="auto">
            <a:xfrm>
              <a:off x="1" y="670715"/>
              <a:ext cx="8335690" cy="1737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71" b="1048"/>
            <a:stretch/>
          </p:blipFill>
          <p:spPr bwMode="auto">
            <a:xfrm>
              <a:off x="1" y="2413391"/>
              <a:ext cx="8335690" cy="402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77145" y="2200040"/>
              <a:ext cx="4800625" cy="268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877770" y="1623965"/>
            <a:ext cx="2649945" cy="2662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conio.h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allLines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is to be used to mark the starting point, ending point and the orientation of the line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Vertical - 0; Horizontal - 1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allLines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[100][5];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currentX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currentY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foundCollision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firstCollision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66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29559</TotalTime>
  <Words>552</Words>
  <Application>Microsoft Office PowerPoint</Application>
  <PresentationFormat>On-screen Show (4:3)</PresentationFormat>
  <Paragraphs>258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Adjacency</vt:lpstr>
      <vt:lpstr>1_Adjacency</vt:lpstr>
      <vt:lpstr>Package</vt:lpstr>
      <vt:lpstr>SE SW Competency Task Force(SSCTF)</vt:lpstr>
      <vt:lpstr>Robot Problem - (Similar to April’16 Adv Test) - Brainstorming session and approach to resolve    Class-8</vt:lpstr>
      <vt:lpstr>Practice: Advance Test –Robot April’16</vt:lpstr>
      <vt:lpstr>Robot- Approach</vt:lpstr>
      <vt:lpstr>Robot- Problem solving approach</vt:lpstr>
      <vt:lpstr>Robot - Problem solving approach</vt:lpstr>
      <vt:lpstr>Robot - Problem solving approach</vt:lpstr>
      <vt:lpstr>Robot– Output</vt:lpstr>
      <vt:lpstr>Robot Path Crossing - Solution-2</vt:lpstr>
      <vt:lpstr>Robot Path Crossing - Solution-2</vt:lpstr>
      <vt:lpstr>Robot Path Crossing - Solution-2</vt:lpstr>
      <vt:lpstr>Robot Path Crossing - Solution-2</vt:lpstr>
      <vt:lpstr>Robot Path Crossing - Solution-2 (i/p &amp; O/p)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Anju Bala.</dc:creator>
  <cp:lastModifiedBy>Sasikumar Sathasivam (02557688)</cp:lastModifiedBy>
  <cp:revision>173</cp:revision>
  <dcterms:created xsi:type="dcterms:W3CDTF">2016-02-25T11:20:20Z</dcterms:created>
  <dcterms:modified xsi:type="dcterms:W3CDTF">2016-04-28T10:00:42Z</dcterms:modified>
</cp:coreProperties>
</file>