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11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Dell\Desktop\9968af3a-3549-47ff-9648-fcf447a1603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592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13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C:\Users\Dell\Desktop\0af4e850-4360-4f2d-8f98-8a6eedc93d8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44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C:\Users\Dell\Desktop\0e352b8d-f188-4666-a38e-9d97665ad67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9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ell\Desktop\37ecf9ff-0891-4855-8996-ae8f31ac4d7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17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ell\Desktop\75d03082-9b9f-4698-badd-ee70a14823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4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Dell\Desktop\8339053c-011c-43f9-84b2-7665f22bcaa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137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Dell\Desktop\c2aaa341-9b9f-427a-bbd9-edf0d405f64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"/>
            <a:ext cx="9144000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51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Dell\Desktop\48ec1909-6c2f-4ae4-b258-107541d65f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669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82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</cp:revision>
  <dcterms:created xsi:type="dcterms:W3CDTF">2006-08-16T00:00:00Z</dcterms:created>
  <dcterms:modified xsi:type="dcterms:W3CDTF">2023-02-04T07:55:41Z</dcterms:modified>
</cp:coreProperties>
</file>