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56014109-9BC0-4043-8486-0F6318922DC3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20479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060A10A6-CC57-AD83-11B5-41EB8F2CF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09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03759-B786-48B3-AD7F-2B2AAABC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7891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86F31-328D-436F-9BDA-4D151C7CB842}"/>
              </a:ext>
            </a:extLst>
          </p:cNvPr>
          <p:cNvSpPr txBox="1"/>
          <p:nvPr/>
        </p:nvSpPr>
        <p:spPr>
          <a:xfrm>
            <a:off x="2276475" y="638175"/>
            <a:ext cx="6229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web application based on ReactJS with IMDB APIs linked.</a:t>
            </a:r>
          </a:p>
          <a:p>
            <a:r>
              <a:rPr lang="en-US" dirty="0"/>
              <a:t>The deployed prototype shows the list of movies available on IMDB along with the functionality to see the top review.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4111C-BD3A-4C14-B743-A064187027DE}"/>
              </a:ext>
            </a:extLst>
          </p:cNvPr>
          <p:cNvSpPr txBox="1"/>
          <p:nvPr/>
        </p:nvSpPr>
        <p:spPr>
          <a:xfrm>
            <a:off x="2362200" y="2828925"/>
            <a:ext cx="6229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Implementation Idea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movies sorted based on current year and top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to display the OTT platform on which the movie or series is available.</a:t>
            </a:r>
          </a:p>
        </p:txBody>
      </p:sp>
    </p:spTree>
    <p:extLst>
      <p:ext uri="{BB962C8B-B14F-4D97-AF65-F5344CB8AC3E}">
        <p14:creationId xmlns:p14="http://schemas.microsoft.com/office/powerpoint/2010/main" val="321664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1172A-7C47-459C-890E-294AAEF1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30" y="681122"/>
            <a:ext cx="10143395" cy="58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E4ABF-74ED-45B5-A068-F7F9B85B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81" y="366836"/>
            <a:ext cx="10142520" cy="5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C8097-9233-4A14-81DD-395B003671A1}"/>
              </a:ext>
            </a:extLst>
          </p:cNvPr>
          <p:cNvSpPr txBox="1"/>
          <p:nvPr/>
        </p:nvSpPr>
        <p:spPr>
          <a:xfrm>
            <a:off x="1079089" y="1247140"/>
            <a:ext cx="9512395" cy="34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Thankyou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6000" b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133583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Neue Haas Grotesk Text Pro</vt:lpstr>
      <vt:lpstr>InterweaveVTI</vt:lpstr>
      <vt:lpstr>Movie  Rating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 Rating</dc:title>
  <dc:creator>Akanksha Kumari</dc:creator>
  <cp:lastModifiedBy>Akanksha Kumari</cp:lastModifiedBy>
  <cp:revision>1</cp:revision>
  <dcterms:created xsi:type="dcterms:W3CDTF">2022-09-24T09:53:25Z</dcterms:created>
  <dcterms:modified xsi:type="dcterms:W3CDTF">2022-09-24T10:01:48Z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2022-09-24T10:01:29Z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e5bb9d30-3402-4c96-980f-d656dfb55e75</vt:lpwstr>
  </property>
  <property fmtid="{D5CDD505-2E9C-101B-9397-08002B2CF9AE}" pid="8" name="MSIP_Label_23f93e5f-d3c2-49a7-ba94-15405423c204_ContentBits">
    <vt:lpwstr>2</vt:lpwstr>
  </property>
</Properties>
</file>