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2" r:id="rId6"/>
    <p:sldId id="269" r:id="rId7"/>
    <p:sldId id="273" r:id="rId8"/>
    <p:sldId id="274" r:id="rId9"/>
    <p:sldId id="279" r:id="rId10"/>
    <p:sldId id="275" r:id="rId11"/>
    <p:sldId id="277" r:id="rId12"/>
    <p:sldId id="278" r:id="rId13"/>
    <p:sldId id="280" r:id="rId14"/>
    <p:sldId id="281" r:id="rId15"/>
    <p:sldId id="285" r:id="rId16"/>
    <p:sldId id="287" r:id="rId17"/>
    <p:sldId id="286" r:id="rId18"/>
    <p:sldId id="288" r:id="rId19"/>
    <p:sldId id="282" r:id="rId20"/>
    <p:sldId id="289" r:id="rId21"/>
    <p:sldId id="283" r:id="rId22"/>
    <p:sldId id="27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501" autoAdjust="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9C243-3B44-473D-AC64-7669F1600DC7}" type="doc">
      <dgm:prSet loTypeId="urn:microsoft.com/office/officeart/2005/8/layout/chevron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E0411F3-A94A-4D75-A7DE-76E6E7AE1C40}">
      <dgm:prSet phldrT="[Text]"/>
      <dgm:spPr/>
      <dgm:t>
        <a:bodyPr/>
        <a:lstStyle/>
        <a:p>
          <a:endParaRPr lang="en-US" dirty="0"/>
        </a:p>
      </dgm:t>
    </dgm:pt>
    <dgm:pt modelId="{B1C8E6C7-E727-4E29-A59E-D39AB33889F5}" type="parTrans" cxnId="{E3B3C7E9-90F5-499A-B9BB-45080113F0F3}">
      <dgm:prSet/>
      <dgm:spPr/>
      <dgm:t>
        <a:bodyPr/>
        <a:lstStyle/>
        <a:p>
          <a:endParaRPr lang="en-US"/>
        </a:p>
      </dgm:t>
    </dgm:pt>
    <dgm:pt modelId="{7ABED37D-1B69-4DD3-AE70-362FB8B5A063}" type="sibTrans" cxnId="{E3B3C7E9-90F5-499A-B9BB-45080113F0F3}">
      <dgm:prSet/>
      <dgm:spPr/>
      <dgm:t>
        <a:bodyPr/>
        <a:lstStyle/>
        <a:p>
          <a:endParaRPr lang="en-US"/>
        </a:p>
      </dgm:t>
    </dgm:pt>
    <dgm:pt modelId="{669C9C25-C4C3-4EA6-8CB1-4081BB9233B4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Transaction Time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437A0E-2D82-480D-ABA1-43E9E5A6C605}" type="parTrans" cxnId="{8E7CFAEF-8E0B-42A1-BA0B-81FFDC03D1E9}">
      <dgm:prSet/>
      <dgm:spPr/>
      <dgm:t>
        <a:bodyPr/>
        <a:lstStyle/>
        <a:p>
          <a:endParaRPr lang="en-US"/>
        </a:p>
      </dgm:t>
    </dgm:pt>
    <dgm:pt modelId="{544C5489-C419-4749-9BC0-F891A2BAE315}" type="sibTrans" cxnId="{8E7CFAEF-8E0B-42A1-BA0B-81FFDC03D1E9}">
      <dgm:prSet/>
      <dgm:spPr/>
      <dgm:t>
        <a:bodyPr/>
        <a:lstStyle/>
        <a:p>
          <a:endParaRPr lang="en-US"/>
        </a:p>
      </dgm:t>
    </dgm:pt>
    <dgm:pt modelId="{EF5189E9-138F-4F93-BB64-0E5198E3017A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Transaction Date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DE045-5EF5-465B-9CBA-C21A13E51937}" type="parTrans" cxnId="{D232DDEF-221F-4559-B167-778F73C15586}">
      <dgm:prSet/>
      <dgm:spPr/>
      <dgm:t>
        <a:bodyPr/>
        <a:lstStyle/>
        <a:p>
          <a:endParaRPr lang="en-US"/>
        </a:p>
      </dgm:t>
    </dgm:pt>
    <dgm:pt modelId="{D11A4F91-D06B-43D0-A5E3-81E353D43F90}" type="sibTrans" cxnId="{D232DDEF-221F-4559-B167-778F73C15586}">
      <dgm:prSet/>
      <dgm:spPr/>
      <dgm:t>
        <a:bodyPr/>
        <a:lstStyle/>
        <a:p>
          <a:endParaRPr lang="en-US"/>
        </a:p>
      </dgm:t>
    </dgm:pt>
    <dgm:pt modelId="{5E75ECBD-EDED-47C7-9044-7F4690DF51D6}">
      <dgm:prSet phldrT="[Text]"/>
      <dgm:spPr/>
      <dgm:t>
        <a:bodyPr/>
        <a:lstStyle/>
        <a:p>
          <a:endParaRPr lang="en-US" dirty="0"/>
        </a:p>
      </dgm:t>
    </dgm:pt>
    <dgm:pt modelId="{2B8FD98B-E8AE-4754-BBC5-ED575B66FD4E}" type="parTrans" cxnId="{304DDFC8-5746-44AD-AA8A-D96D1F2480B0}">
      <dgm:prSet/>
      <dgm:spPr/>
      <dgm:t>
        <a:bodyPr/>
        <a:lstStyle/>
        <a:p>
          <a:endParaRPr lang="en-US"/>
        </a:p>
      </dgm:t>
    </dgm:pt>
    <dgm:pt modelId="{08C8846D-6ED8-46FD-941A-305EBB1C7B82}" type="sibTrans" cxnId="{304DDFC8-5746-44AD-AA8A-D96D1F2480B0}">
      <dgm:prSet/>
      <dgm:spPr/>
      <dgm:t>
        <a:bodyPr/>
        <a:lstStyle/>
        <a:p>
          <a:endParaRPr lang="en-US"/>
        </a:p>
      </dgm:t>
    </dgm:pt>
    <dgm:pt modelId="{37377911-6C1B-42D3-96A5-1FC9DA22D0B0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First Name</a:t>
          </a:r>
          <a:endParaRPr lang="en-US" sz="2200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9E2B39-6344-40D1-8142-B37E7C9CA4FD}" type="parTrans" cxnId="{1EBA76FE-2D99-46E2-B375-401C0C5F8450}">
      <dgm:prSet/>
      <dgm:spPr/>
      <dgm:t>
        <a:bodyPr/>
        <a:lstStyle/>
        <a:p>
          <a:endParaRPr lang="en-US"/>
        </a:p>
      </dgm:t>
    </dgm:pt>
    <dgm:pt modelId="{5FE520FD-1689-42D9-AAFD-1FF584B15C06}" type="sibTrans" cxnId="{1EBA76FE-2D99-46E2-B375-401C0C5F8450}">
      <dgm:prSet/>
      <dgm:spPr/>
      <dgm:t>
        <a:bodyPr/>
        <a:lstStyle/>
        <a:p>
          <a:endParaRPr lang="en-US"/>
        </a:p>
      </dgm:t>
    </dgm:pt>
    <dgm:pt modelId="{8C00A5D1-E455-427A-9F70-74F9CD49EB1A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Category </a:t>
          </a:r>
          <a:endParaRPr lang="en-US" sz="2200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5B7FC6-E871-4482-B7FF-C87E605C0B3B}" type="parTrans" cxnId="{6EA10E80-89A4-42CA-90CA-8915F34DBAB3}">
      <dgm:prSet/>
      <dgm:spPr/>
      <dgm:t>
        <a:bodyPr/>
        <a:lstStyle/>
        <a:p>
          <a:endParaRPr lang="en-US"/>
        </a:p>
      </dgm:t>
    </dgm:pt>
    <dgm:pt modelId="{E9E3F570-CC42-46C8-9B01-97152749A432}" type="sibTrans" cxnId="{6EA10E80-89A4-42CA-90CA-8915F34DBAB3}">
      <dgm:prSet/>
      <dgm:spPr/>
      <dgm:t>
        <a:bodyPr/>
        <a:lstStyle/>
        <a:p>
          <a:endParaRPr lang="en-US"/>
        </a:p>
      </dgm:t>
    </dgm:pt>
    <dgm:pt modelId="{06AEBEBB-E59E-4D82-9028-22360BC4B7A3}">
      <dgm:prSet phldrT="[Text]"/>
      <dgm:spPr/>
      <dgm:t>
        <a:bodyPr/>
        <a:lstStyle/>
        <a:p>
          <a:endParaRPr lang="en-US" dirty="0"/>
        </a:p>
      </dgm:t>
    </dgm:pt>
    <dgm:pt modelId="{2EC96970-2372-480D-8135-61E00BCAD096}" type="parTrans" cxnId="{DFB0008B-C3AB-44FD-A59F-CC9B4FE25ECD}">
      <dgm:prSet/>
      <dgm:spPr/>
      <dgm:t>
        <a:bodyPr/>
        <a:lstStyle/>
        <a:p>
          <a:endParaRPr lang="en-US"/>
        </a:p>
      </dgm:t>
    </dgm:pt>
    <dgm:pt modelId="{57289EC4-5960-4889-86AF-6C57A99ED8B0}" type="sibTrans" cxnId="{DFB0008B-C3AB-44FD-A59F-CC9B4FE25ECD}">
      <dgm:prSet/>
      <dgm:spPr/>
      <dgm:t>
        <a:bodyPr/>
        <a:lstStyle/>
        <a:p>
          <a:endParaRPr lang="en-US"/>
        </a:p>
      </dgm:t>
    </dgm:pt>
    <dgm:pt modelId="{D1503E09-191A-430C-BE6A-3A6888D33509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City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DE4A1F-9714-41A7-B75A-A852A4555365}" type="parTrans" cxnId="{39D5582F-D0F9-47EC-870D-EFC04C4A6249}">
      <dgm:prSet/>
      <dgm:spPr/>
      <dgm:t>
        <a:bodyPr/>
        <a:lstStyle/>
        <a:p>
          <a:endParaRPr lang="en-US"/>
        </a:p>
      </dgm:t>
    </dgm:pt>
    <dgm:pt modelId="{46C9B9CB-8DDE-40A1-BEC6-A1F5963DB4D7}" type="sibTrans" cxnId="{39D5582F-D0F9-47EC-870D-EFC04C4A6249}">
      <dgm:prSet/>
      <dgm:spPr/>
      <dgm:t>
        <a:bodyPr/>
        <a:lstStyle/>
        <a:p>
          <a:endParaRPr lang="en-US"/>
        </a:p>
      </dgm:t>
    </dgm:pt>
    <dgm:pt modelId="{0745DFF8-655B-4650-A59C-8E79C7B4CF11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State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517535-4607-4996-85B1-FCBF2D7B5AE1}" type="parTrans" cxnId="{79122E9E-2034-41DD-A890-0E473F266840}">
      <dgm:prSet/>
      <dgm:spPr/>
      <dgm:t>
        <a:bodyPr/>
        <a:lstStyle/>
        <a:p>
          <a:endParaRPr lang="en-US"/>
        </a:p>
      </dgm:t>
    </dgm:pt>
    <dgm:pt modelId="{F155CDB9-7DDE-4D12-89C5-1F0DC26D437C}" type="sibTrans" cxnId="{79122E9E-2034-41DD-A890-0E473F266840}">
      <dgm:prSet/>
      <dgm:spPr/>
      <dgm:t>
        <a:bodyPr/>
        <a:lstStyle/>
        <a:p>
          <a:endParaRPr lang="en-US"/>
        </a:p>
      </dgm:t>
    </dgm:pt>
    <dgm:pt modelId="{9801828C-6519-4776-AED3-291EDE4F61EE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Amount</a:t>
          </a:r>
          <a:endParaRPr lang="en-US" sz="2200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568BC2-C2B7-4D3D-BEF0-7D6D9B8387DD}" type="parTrans" cxnId="{858D8410-573C-47D8-8BA7-95C09C704052}">
      <dgm:prSet/>
      <dgm:spPr/>
      <dgm:t>
        <a:bodyPr/>
        <a:lstStyle/>
        <a:p>
          <a:endParaRPr lang="en-US"/>
        </a:p>
      </dgm:t>
    </dgm:pt>
    <dgm:pt modelId="{7720FF45-546F-41BA-823D-8A7AC3CB93CF}" type="sibTrans" cxnId="{858D8410-573C-47D8-8BA7-95C09C704052}">
      <dgm:prSet/>
      <dgm:spPr/>
      <dgm:t>
        <a:bodyPr/>
        <a:lstStyle/>
        <a:p>
          <a:endParaRPr lang="en-US"/>
        </a:p>
      </dgm:t>
    </dgm:pt>
    <dgm:pt modelId="{ED9BC309-AC22-41FE-883A-65B123A614DE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Country 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336B5E-2A1D-496F-9CEB-400481DEDDA9}" type="parTrans" cxnId="{A3C25D79-96FC-43A8-90F8-0846EEA281FD}">
      <dgm:prSet/>
      <dgm:spPr/>
      <dgm:t>
        <a:bodyPr/>
        <a:lstStyle/>
        <a:p>
          <a:endParaRPr lang="en-US"/>
        </a:p>
      </dgm:t>
    </dgm:pt>
    <dgm:pt modelId="{22EB4A7D-596A-4B0C-A4D4-BCE27565A24C}" type="sibTrans" cxnId="{A3C25D79-96FC-43A8-90F8-0846EEA281FD}">
      <dgm:prSet/>
      <dgm:spPr/>
      <dgm:t>
        <a:bodyPr/>
        <a:lstStyle/>
        <a:p>
          <a:endParaRPr lang="en-US"/>
        </a:p>
      </dgm:t>
    </dgm:pt>
    <dgm:pt modelId="{7D78A0ED-F6CF-4D5C-902B-0D496A5454FB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CC number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5302F5-366B-4308-B1F0-DBC1AEB1BC45}" type="parTrans" cxnId="{FC460FBC-F8A3-4368-A33C-2FD8552D02D4}">
      <dgm:prSet/>
      <dgm:spPr/>
      <dgm:t>
        <a:bodyPr/>
        <a:lstStyle/>
        <a:p>
          <a:endParaRPr lang="en-US"/>
        </a:p>
      </dgm:t>
    </dgm:pt>
    <dgm:pt modelId="{73D30035-615D-49F1-AC91-65D622EFA474}" type="sibTrans" cxnId="{FC460FBC-F8A3-4368-A33C-2FD8552D02D4}">
      <dgm:prSet/>
      <dgm:spPr/>
      <dgm:t>
        <a:bodyPr/>
        <a:lstStyle/>
        <a:p>
          <a:endParaRPr lang="en-US"/>
        </a:p>
      </dgm:t>
    </dgm:pt>
    <dgm:pt modelId="{0CD258A4-BFA6-4BF3-B28E-AC46B1A88C90}" type="pres">
      <dgm:prSet presAssocID="{2D29C243-3B44-473D-AC64-7669F1600D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1C9322-EE54-4063-AE82-D810630DCB12}" type="pres">
      <dgm:prSet presAssocID="{DE0411F3-A94A-4D75-A7DE-76E6E7AE1C40}" presName="composite" presStyleCnt="0"/>
      <dgm:spPr/>
    </dgm:pt>
    <dgm:pt modelId="{F61745A2-9163-4C6C-A0DC-BCF51F80C711}" type="pres">
      <dgm:prSet presAssocID="{DE0411F3-A94A-4D75-A7DE-76E6E7AE1C4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6AF3-6D9B-4D22-A18D-2585FDF2A909}" type="pres">
      <dgm:prSet presAssocID="{DE0411F3-A94A-4D75-A7DE-76E6E7AE1C4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3DECA-2289-455F-AB94-3025BCDCCD6D}" type="pres">
      <dgm:prSet presAssocID="{7ABED37D-1B69-4DD3-AE70-362FB8B5A063}" presName="sp" presStyleCnt="0"/>
      <dgm:spPr/>
    </dgm:pt>
    <dgm:pt modelId="{BBFA6312-1346-4720-A5D8-D5E79AD06A03}" type="pres">
      <dgm:prSet presAssocID="{5E75ECBD-EDED-47C7-9044-7F4690DF51D6}" presName="composite" presStyleCnt="0"/>
      <dgm:spPr/>
    </dgm:pt>
    <dgm:pt modelId="{CEFEA597-ACD7-4E95-8A58-2CD11B9BC1BB}" type="pres">
      <dgm:prSet presAssocID="{5E75ECBD-EDED-47C7-9044-7F4690DF51D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9943C-2DED-44A9-ADEA-4B76F7400A82}" type="pres">
      <dgm:prSet presAssocID="{5E75ECBD-EDED-47C7-9044-7F4690DF51D6}" presName="descendantText" presStyleLbl="alignAcc1" presStyleIdx="1" presStyleCnt="3" custLinFactNeighborX="28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E7AF-17AA-4375-833B-7DE7E5A75557}" type="pres">
      <dgm:prSet presAssocID="{08C8846D-6ED8-46FD-941A-305EBB1C7B82}" presName="sp" presStyleCnt="0"/>
      <dgm:spPr/>
    </dgm:pt>
    <dgm:pt modelId="{C198C6D2-8692-43E4-AD5B-8BA316ECC4CA}" type="pres">
      <dgm:prSet presAssocID="{06AEBEBB-E59E-4D82-9028-22360BC4B7A3}" presName="composite" presStyleCnt="0"/>
      <dgm:spPr/>
    </dgm:pt>
    <dgm:pt modelId="{4AE06222-741E-421D-9884-795D12E1C838}" type="pres">
      <dgm:prSet presAssocID="{06AEBEBB-E59E-4D82-9028-22360BC4B7A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A0BEB-0B9B-4D64-90E5-B4328049D576}" type="pres">
      <dgm:prSet presAssocID="{06AEBEBB-E59E-4D82-9028-22360BC4B7A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37887-62FA-44EC-9B4B-9CC32B309625}" type="presOf" srcId="{2D29C243-3B44-473D-AC64-7669F1600DC7}" destId="{0CD258A4-BFA6-4BF3-B28E-AC46B1A88C90}" srcOrd="0" destOrd="0" presId="urn:microsoft.com/office/officeart/2005/8/layout/chevron2"/>
    <dgm:cxn modelId="{F610A225-FFB0-47B4-820D-E6808880BA96}" type="presOf" srcId="{669C9C25-C4C3-4EA6-8CB1-4081BB9233B4}" destId="{3A276AF3-6D9B-4D22-A18D-2585FDF2A909}" srcOrd="0" destOrd="0" presId="urn:microsoft.com/office/officeart/2005/8/layout/chevron2"/>
    <dgm:cxn modelId="{8E7CFAEF-8E0B-42A1-BA0B-81FFDC03D1E9}" srcId="{DE0411F3-A94A-4D75-A7DE-76E6E7AE1C40}" destId="{669C9C25-C4C3-4EA6-8CB1-4081BB9233B4}" srcOrd="0" destOrd="0" parTransId="{2C437A0E-2D82-480D-ABA1-43E9E5A6C605}" sibTransId="{544C5489-C419-4749-9BC0-F891A2BAE315}"/>
    <dgm:cxn modelId="{95322FE6-414B-424B-8A51-9C09590C387E}" type="presOf" srcId="{9801828C-6519-4776-AED3-291EDE4F61EE}" destId="{A3E9943C-2DED-44A9-ADEA-4B76F7400A82}" srcOrd="0" destOrd="1" presId="urn:microsoft.com/office/officeart/2005/8/layout/chevron2"/>
    <dgm:cxn modelId="{DFB0008B-C3AB-44FD-A59F-CC9B4FE25ECD}" srcId="{2D29C243-3B44-473D-AC64-7669F1600DC7}" destId="{06AEBEBB-E59E-4D82-9028-22360BC4B7A3}" srcOrd="2" destOrd="0" parTransId="{2EC96970-2372-480D-8135-61E00BCAD096}" sibTransId="{57289EC4-5960-4889-86AF-6C57A99ED8B0}"/>
    <dgm:cxn modelId="{1EBA76FE-2D99-46E2-B375-401C0C5F8450}" srcId="{5E75ECBD-EDED-47C7-9044-7F4690DF51D6}" destId="{37377911-6C1B-42D3-96A5-1FC9DA22D0B0}" srcOrd="0" destOrd="0" parTransId="{E59E2B39-6344-40D1-8142-B37E7C9CA4FD}" sibTransId="{5FE520FD-1689-42D9-AAFD-1FF584B15C06}"/>
    <dgm:cxn modelId="{39D5582F-D0F9-47EC-870D-EFC04C4A6249}" srcId="{06AEBEBB-E59E-4D82-9028-22360BC4B7A3}" destId="{D1503E09-191A-430C-BE6A-3A6888D33509}" srcOrd="0" destOrd="0" parTransId="{FEDE4A1F-9714-41A7-B75A-A852A4555365}" sibTransId="{46C9B9CB-8DDE-40A1-BEC6-A1F5963DB4D7}"/>
    <dgm:cxn modelId="{A3C25D79-96FC-43A8-90F8-0846EEA281FD}" srcId="{06AEBEBB-E59E-4D82-9028-22360BC4B7A3}" destId="{ED9BC309-AC22-41FE-883A-65B123A614DE}" srcOrd="2" destOrd="0" parTransId="{58336B5E-2A1D-496F-9CEB-400481DEDDA9}" sibTransId="{22EB4A7D-596A-4B0C-A4D4-BCE27565A24C}"/>
    <dgm:cxn modelId="{C3AF8919-855B-4CF2-BACB-BD6E914A0304}" type="presOf" srcId="{7D78A0ED-F6CF-4D5C-902B-0D496A5454FB}" destId="{3A276AF3-6D9B-4D22-A18D-2585FDF2A909}" srcOrd="0" destOrd="2" presId="urn:microsoft.com/office/officeart/2005/8/layout/chevron2"/>
    <dgm:cxn modelId="{A520D424-C501-4CFA-BBA6-CC9FBECE1888}" type="presOf" srcId="{EF5189E9-138F-4F93-BB64-0E5198E3017A}" destId="{3A276AF3-6D9B-4D22-A18D-2585FDF2A909}" srcOrd="0" destOrd="1" presId="urn:microsoft.com/office/officeart/2005/8/layout/chevron2"/>
    <dgm:cxn modelId="{FC460FBC-F8A3-4368-A33C-2FD8552D02D4}" srcId="{DE0411F3-A94A-4D75-A7DE-76E6E7AE1C40}" destId="{7D78A0ED-F6CF-4D5C-902B-0D496A5454FB}" srcOrd="2" destOrd="0" parTransId="{E75302F5-366B-4308-B1F0-DBC1AEB1BC45}" sibTransId="{73D30035-615D-49F1-AC91-65D622EFA474}"/>
    <dgm:cxn modelId="{7C4F02B4-F6C8-4B13-AB91-653603BAA6AF}" type="presOf" srcId="{06AEBEBB-E59E-4D82-9028-22360BC4B7A3}" destId="{4AE06222-741E-421D-9884-795D12E1C838}" srcOrd="0" destOrd="0" presId="urn:microsoft.com/office/officeart/2005/8/layout/chevron2"/>
    <dgm:cxn modelId="{1F0D730F-9382-46E4-A4C3-443EFDAD3250}" type="presOf" srcId="{D1503E09-191A-430C-BE6A-3A6888D33509}" destId="{A26A0BEB-0B9B-4D64-90E5-B4328049D576}" srcOrd="0" destOrd="0" presId="urn:microsoft.com/office/officeart/2005/8/layout/chevron2"/>
    <dgm:cxn modelId="{59040ADE-FCC5-4278-AD06-547F14987661}" type="presOf" srcId="{ED9BC309-AC22-41FE-883A-65B123A614DE}" destId="{A26A0BEB-0B9B-4D64-90E5-B4328049D576}" srcOrd="0" destOrd="2" presId="urn:microsoft.com/office/officeart/2005/8/layout/chevron2"/>
    <dgm:cxn modelId="{304DDFC8-5746-44AD-AA8A-D96D1F2480B0}" srcId="{2D29C243-3B44-473D-AC64-7669F1600DC7}" destId="{5E75ECBD-EDED-47C7-9044-7F4690DF51D6}" srcOrd="1" destOrd="0" parTransId="{2B8FD98B-E8AE-4754-BBC5-ED575B66FD4E}" sibTransId="{08C8846D-6ED8-46FD-941A-305EBB1C7B82}"/>
    <dgm:cxn modelId="{D681869A-52F4-4921-A8E3-92AA310F20DB}" type="presOf" srcId="{5E75ECBD-EDED-47C7-9044-7F4690DF51D6}" destId="{CEFEA597-ACD7-4E95-8A58-2CD11B9BC1BB}" srcOrd="0" destOrd="0" presId="urn:microsoft.com/office/officeart/2005/8/layout/chevron2"/>
    <dgm:cxn modelId="{0E638E18-23D4-4BE3-A223-BB21D577430C}" type="presOf" srcId="{37377911-6C1B-42D3-96A5-1FC9DA22D0B0}" destId="{A3E9943C-2DED-44A9-ADEA-4B76F7400A82}" srcOrd="0" destOrd="0" presId="urn:microsoft.com/office/officeart/2005/8/layout/chevron2"/>
    <dgm:cxn modelId="{E3B3C7E9-90F5-499A-B9BB-45080113F0F3}" srcId="{2D29C243-3B44-473D-AC64-7669F1600DC7}" destId="{DE0411F3-A94A-4D75-A7DE-76E6E7AE1C40}" srcOrd="0" destOrd="0" parTransId="{B1C8E6C7-E727-4E29-A59E-D39AB33889F5}" sibTransId="{7ABED37D-1B69-4DD3-AE70-362FB8B5A063}"/>
    <dgm:cxn modelId="{858D8410-573C-47D8-8BA7-95C09C704052}" srcId="{5E75ECBD-EDED-47C7-9044-7F4690DF51D6}" destId="{9801828C-6519-4776-AED3-291EDE4F61EE}" srcOrd="1" destOrd="0" parTransId="{C6568BC2-C2B7-4D3D-BEF0-7D6D9B8387DD}" sibTransId="{7720FF45-546F-41BA-823D-8A7AC3CB93CF}"/>
    <dgm:cxn modelId="{CF0011AA-F93A-4FAF-A298-2D74AD165DF1}" type="presOf" srcId="{0745DFF8-655B-4650-A59C-8E79C7B4CF11}" destId="{A26A0BEB-0B9B-4D64-90E5-B4328049D576}" srcOrd="0" destOrd="1" presId="urn:microsoft.com/office/officeart/2005/8/layout/chevron2"/>
    <dgm:cxn modelId="{C009839D-DCF4-4C47-89FB-98524B3060E3}" type="presOf" srcId="{DE0411F3-A94A-4D75-A7DE-76E6E7AE1C40}" destId="{F61745A2-9163-4C6C-A0DC-BCF51F80C711}" srcOrd="0" destOrd="0" presId="urn:microsoft.com/office/officeart/2005/8/layout/chevron2"/>
    <dgm:cxn modelId="{B541891D-F57E-4700-BC2C-D3294BC93DE6}" type="presOf" srcId="{8C00A5D1-E455-427A-9F70-74F9CD49EB1A}" destId="{A3E9943C-2DED-44A9-ADEA-4B76F7400A82}" srcOrd="0" destOrd="2" presId="urn:microsoft.com/office/officeart/2005/8/layout/chevron2"/>
    <dgm:cxn modelId="{79122E9E-2034-41DD-A890-0E473F266840}" srcId="{06AEBEBB-E59E-4D82-9028-22360BC4B7A3}" destId="{0745DFF8-655B-4650-A59C-8E79C7B4CF11}" srcOrd="1" destOrd="0" parTransId="{41517535-4607-4996-85B1-FCBF2D7B5AE1}" sibTransId="{F155CDB9-7DDE-4D12-89C5-1F0DC26D437C}"/>
    <dgm:cxn modelId="{6EA10E80-89A4-42CA-90CA-8915F34DBAB3}" srcId="{5E75ECBD-EDED-47C7-9044-7F4690DF51D6}" destId="{8C00A5D1-E455-427A-9F70-74F9CD49EB1A}" srcOrd="2" destOrd="0" parTransId="{B65B7FC6-E871-4482-B7FF-C87E605C0B3B}" sibTransId="{E9E3F570-CC42-46C8-9B01-97152749A432}"/>
    <dgm:cxn modelId="{D232DDEF-221F-4559-B167-778F73C15586}" srcId="{DE0411F3-A94A-4D75-A7DE-76E6E7AE1C40}" destId="{EF5189E9-138F-4F93-BB64-0E5198E3017A}" srcOrd="1" destOrd="0" parTransId="{CEBDE045-5EF5-465B-9CBA-C21A13E51937}" sibTransId="{D11A4F91-D06B-43D0-A5E3-81E353D43F90}"/>
    <dgm:cxn modelId="{1A04F4C7-C040-433D-9A98-A2FDF9110EB4}" type="presParOf" srcId="{0CD258A4-BFA6-4BF3-B28E-AC46B1A88C90}" destId="{1E1C9322-EE54-4063-AE82-D810630DCB12}" srcOrd="0" destOrd="0" presId="urn:microsoft.com/office/officeart/2005/8/layout/chevron2"/>
    <dgm:cxn modelId="{7C6B8E49-562F-4ED8-96CF-FFD405041C3D}" type="presParOf" srcId="{1E1C9322-EE54-4063-AE82-D810630DCB12}" destId="{F61745A2-9163-4C6C-A0DC-BCF51F80C711}" srcOrd="0" destOrd="0" presId="urn:microsoft.com/office/officeart/2005/8/layout/chevron2"/>
    <dgm:cxn modelId="{9CE21FCC-8653-4A4D-A9E9-800071723922}" type="presParOf" srcId="{1E1C9322-EE54-4063-AE82-D810630DCB12}" destId="{3A276AF3-6D9B-4D22-A18D-2585FDF2A909}" srcOrd="1" destOrd="0" presId="urn:microsoft.com/office/officeart/2005/8/layout/chevron2"/>
    <dgm:cxn modelId="{3E8803F8-168D-48EC-9F20-EB0C6FE5D18D}" type="presParOf" srcId="{0CD258A4-BFA6-4BF3-B28E-AC46B1A88C90}" destId="{B183DECA-2289-455F-AB94-3025BCDCCD6D}" srcOrd="1" destOrd="0" presId="urn:microsoft.com/office/officeart/2005/8/layout/chevron2"/>
    <dgm:cxn modelId="{6429F624-71D1-4BB4-94CA-4C9E9C0E123F}" type="presParOf" srcId="{0CD258A4-BFA6-4BF3-B28E-AC46B1A88C90}" destId="{BBFA6312-1346-4720-A5D8-D5E79AD06A03}" srcOrd="2" destOrd="0" presId="urn:microsoft.com/office/officeart/2005/8/layout/chevron2"/>
    <dgm:cxn modelId="{21ACA5A7-A9E1-4000-B49E-E7321205C03C}" type="presParOf" srcId="{BBFA6312-1346-4720-A5D8-D5E79AD06A03}" destId="{CEFEA597-ACD7-4E95-8A58-2CD11B9BC1BB}" srcOrd="0" destOrd="0" presId="urn:microsoft.com/office/officeart/2005/8/layout/chevron2"/>
    <dgm:cxn modelId="{2B872331-D970-49C8-A9BA-B0E1CDA9552F}" type="presParOf" srcId="{BBFA6312-1346-4720-A5D8-D5E79AD06A03}" destId="{A3E9943C-2DED-44A9-ADEA-4B76F7400A82}" srcOrd="1" destOrd="0" presId="urn:microsoft.com/office/officeart/2005/8/layout/chevron2"/>
    <dgm:cxn modelId="{0E3B3807-712B-4453-890E-820C9D9D5CAE}" type="presParOf" srcId="{0CD258A4-BFA6-4BF3-B28E-AC46B1A88C90}" destId="{D2DFE7AF-17AA-4375-833B-7DE7E5A75557}" srcOrd="3" destOrd="0" presId="urn:microsoft.com/office/officeart/2005/8/layout/chevron2"/>
    <dgm:cxn modelId="{BB43C497-246B-439D-890A-9ADE25AD871F}" type="presParOf" srcId="{0CD258A4-BFA6-4BF3-B28E-AC46B1A88C90}" destId="{C198C6D2-8692-43E4-AD5B-8BA316ECC4CA}" srcOrd="4" destOrd="0" presId="urn:microsoft.com/office/officeart/2005/8/layout/chevron2"/>
    <dgm:cxn modelId="{59B4F14B-B871-4305-830E-0301F31E74D6}" type="presParOf" srcId="{C198C6D2-8692-43E4-AD5B-8BA316ECC4CA}" destId="{4AE06222-741E-421D-9884-795D12E1C838}" srcOrd="0" destOrd="0" presId="urn:microsoft.com/office/officeart/2005/8/layout/chevron2"/>
    <dgm:cxn modelId="{73D78F67-C651-4472-8834-64D516BB56BB}" type="presParOf" srcId="{C198C6D2-8692-43E4-AD5B-8BA316ECC4CA}" destId="{A26A0BEB-0B9B-4D64-90E5-B4328049D5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3C380-EBBE-4205-A9B0-60421E7A0BC7}" type="doc">
      <dgm:prSet loTypeId="urn:microsoft.com/office/officeart/2005/8/layout/chevron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5E403C13-7861-428B-A599-B8C6DBACFF19}">
      <dgm:prSet phldrT="[Text]"/>
      <dgm:spPr/>
      <dgm:t>
        <a:bodyPr/>
        <a:lstStyle/>
        <a:p>
          <a:endParaRPr lang="en-US" dirty="0"/>
        </a:p>
      </dgm:t>
    </dgm:pt>
    <dgm:pt modelId="{68C05241-712F-4286-8291-0B92D16F3147}" type="parTrans" cxnId="{6D5039D9-DD44-43E2-98BB-5E29CD68D980}">
      <dgm:prSet/>
      <dgm:spPr/>
      <dgm:t>
        <a:bodyPr/>
        <a:lstStyle/>
        <a:p>
          <a:endParaRPr lang="en-US"/>
        </a:p>
      </dgm:t>
    </dgm:pt>
    <dgm:pt modelId="{99B69C4F-B1C0-45CF-821F-5A01CEF71B78}" type="sibTrans" cxnId="{6D5039D9-DD44-43E2-98BB-5E29CD68D980}">
      <dgm:prSet/>
      <dgm:spPr/>
      <dgm:t>
        <a:bodyPr/>
        <a:lstStyle/>
        <a:p>
          <a:endParaRPr lang="en-US"/>
        </a:p>
      </dgm:t>
    </dgm:pt>
    <dgm:pt modelId="{22621718-CA8E-4529-AAAA-304EAB54D9DE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Gender 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60A7BB-A386-4CC0-B9A3-116134F4F4CF}" type="parTrans" cxnId="{1F4149DF-EC9E-4F77-A864-F3422AC9E04A}">
      <dgm:prSet/>
      <dgm:spPr/>
      <dgm:t>
        <a:bodyPr/>
        <a:lstStyle/>
        <a:p>
          <a:endParaRPr lang="en-US"/>
        </a:p>
      </dgm:t>
    </dgm:pt>
    <dgm:pt modelId="{57D98084-BA1E-45F4-926F-73212DF4B4F7}" type="sibTrans" cxnId="{1F4149DF-EC9E-4F77-A864-F3422AC9E04A}">
      <dgm:prSet/>
      <dgm:spPr/>
      <dgm:t>
        <a:bodyPr/>
        <a:lstStyle/>
        <a:p>
          <a:endParaRPr lang="en-US"/>
        </a:p>
      </dgm:t>
    </dgm:pt>
    <dgm:pt modelId="{B9F1388B-49D8-4CC1-B9D2-CD0F85C6D85F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Zip Code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99841-8B31-4B3C-95F2-4B0E70AE00D6}" type="parTrans" cxnId="{5840F219-9DDB-46D3-8842-1CEF6EAB084D}">
      <dgm:prSet/>
      <dgm:spPr/>
      <dgm:t>
        <a:bodyPr/>
        <a:lstStyle/>
        <a:p>
          <a:endParaRPr lang="en-US"/>
        </a:p>
      </dgm:t>
    </dgm:pt>
    <dgm:pt modelId="{C39EB38A-D896-4DCC-AB62-0A1584F943AF}" type="sibTrans" cxnId="{5840F219-9DDB-46D3-8842-1CEF6EAB084D}">
      <dgm:prSet/>
      <dgm:spPr/>
      <dgm:t>
        <a:bodyPr/>
        <a:lstStyle/>
        <a:p>
          <a:endParaRPr lang="en-US"/>
        </a:p>
      </dgm:t>
    </dgm:pt>
    <dgm:pt modelId="{3044F5CE-F0D7-4526-A995-638B4A1A4FC0}">
      <dgm:prSet phldrT="[Text]"/>
      <dgm:spPr/>
      <dgm:t>
        <a:bodyPr/>
        <a:lstStyle/>
        <a:p>
          <a:endParaRPr lang="en-US" dirty="0" smtClean="0"/>
        </a:p>
      </dgm:t>
    </dgm:pt>
    <dgm:pt modelId="{B2315E40-29A4-4131-90EA-A179C3270F12}" type="parTrans" cxnId="{7359A8C5-F7E2-48D3-8AFC-71A83EA8DFC6}">
      <dgm:prSet/>
      <dgm:spPr/>
      <dgm:t>
        <a:bodyPr/>
        <a:lstStyle/>
        <a:p>
          <a:endParaRPr lang="en-US"/>
        </a:p>
      </dgm:t>
    </dgm:pt>
    <dgm:pt modelId="{E884FD9C-83EF-461F-AF35-38A106674AEE}" type="sibTrans" cxnId="{7359A8C5-F7E2-48D3-8AFC-71A83EA8DFC6}">
      <dgm:prSet/>
      <dgm:spPr/>
      <dgm:t>
        <a:bodyPr/>
        <a:lstStyle/>
        <a:p>
          <a:endParaRPr lang="en-US"/>
        </a:p>
      </dgm:t>
    </dgm:pt>
    <dgm:pt modelId="{01F0617D-F5B7-4E3C-BEB7-B5EC69B9D41F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Date of Birth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105E1D-FA56-47C1-9212-30468727C89B}" type="parTrans" cxnId="{4B234E09-05B3-4C46-9202-073049D9290F}">
      <dgm:prSet/>
      <dgm:spPr/>
      <dgm:t>
        <a:bodyPr/>
        <a:lstStyle/>
        <a:p>
          <a:endParaRPr lang="en-US"/>
        </a:p>
      </dgm:t>
    </dgm:pt>
    <dgm:pt modelId="{97ABF631-BE7E-4BB9-B054-9586B5A3E7D1}" type="sibTrans" cxnId="{4B234E09-05B3-4C46-9202-073049D9290F}">
      <dgm:prSet/>
      <dgm:spPr/>
      <dgm:t>
        <a:bodyPr/>
        <a:lstStyle/>
        <a:p>
          <a:endParaRPr lang="en-US"/>
        </a:p>
      </dgm:t>
    </dgm:pt>
    <dgm:pt modelId="{3DF365C2-5EE3-40DB-96F8-BAE9AE642869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Last name 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8C8342-83AD-4B92-8531-7C8F32256F71}" type="parTrans" cxnId="{50BA002D-0040-4ABE-8CBD-5F00644AF60F}">
      <dgm:prSet/>
      <dgm:spPr/>
      <dgm:t>
        <a:bodyPr/>
        <a:lstStyle/>
        <a:p>
          <a:endParaRPr lang="en-US"/>
        </a:p>
      </dgm:t>
    </dgm:pt>
    <dgm:pt modelId="{D5C88178-8609-475D-941E-24C182F5C185}" type="sibTrans" cxnId="{50BA002D-0040-4ABE-8CBD-5F00644AF60F}">
      <dgm:prSet/>
      <dgm:spPr/>
      <dgm:t>
        <a:bodyPr/>
        <a:lstStyle/>
        <a:p>
          <a:endParaRPr lang="en-US"/>
        </a:p>
      </dgm:t>
    </dgm:pt>
    <dgm:pt modelId="{86572EA9-84BF-4AD5-A5FC-9B9CAF870085}">
      <dgm:prSet phldrT="[Text]"/>
      <dgm:spPr/>
      <dgm:t>
        <a:bodyPr/>
        <a:lstStyle/>
        <a:p>
          <a:endParaRPr lang="en-US" dirty="0"/>
        </a:p>
      </dgm:t>
    </dgm:pt>
    <dgm:pt modelId="{6DF96113-5B97-4AD2-8ED5-6A5E01FD9B92}" type="parTrans" cxnId="{F795FE41-99A7-4D0A-A061-86CB1F1BD376}">
      <dgm:prSet/>
      <dgm:spPr/>
      <dgm:t>
        <a:bodyPr/>
        <a:lstStyle/>
        <a:p>
          <a:endParaRPr lang="en-US"/>
        </a:p>
      </dgm:t>
    </dgm:pt>
    <dgm:pt modelId="{35DF2207-5A55-4C2D-9ED4-2DEBC2711B84}" type="sibTrans" cxnId="{F795FE41-99A7-4D0A-A061-86CB1F1BD376}">
      <dgm:prSet/>
      <dgm:spPr/>
      <dgm:t>
        <a:bodyPr/>
        <a:lstStyle/>
        <a:p>
          <a:endParaRPr lang="en-US"/>
        </a:p>
      </dgm:t>
    </dgm:pt>
    <dgm:pt modelId="{274C6555-9352-4AA2-A384-4F018F6735D0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Merchant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AD3158-442C-49A1-AB46-BA2B1F2348B7}" type="parTrans" cxnId="{C628ACB0-61EB-4B26-96C0-F77E3EC8D906}">
      <dgm:prSet/>
      <dgm:spPr/>
      <dgm:t>
        <a:bodyPr/>
        <a:lstStyle/>
        <a:p>
          <a:endParaRPr lang="en-US"/>
        </a:p>
      </dgm:t>
    </dgm:pt>
    <dgm:pt modelId="{31674A06-B33F-4014-BA4F-C0B8038BD40C}" type="sibTrans" cxnId="{C628ACB0-61EB-4B26-96C0-F77E3EC8D906}">
      <dgm:prSet/>
      <dgm:spPr/>
      <dgm:t>
        <a:bodyPr/>
        <a:lstStyle/>
        <a:p>
          <a:endParaRPr lang="en-US"/>
        </a:p>
      </dgm:t>
    </dgm:pt>
    <dgm:pt modelId="{8F540182-F742-4BD0-8DD4-012BCF3E2A59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Street 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E1F06-9414-441B-8C12-1D90C5DDFF34}" type="parTrans" cxnId="{DF3B0FBF-911F-43C9-8E9C-439AD8620218}">
      <dgm:prSet/>
      <dgm:spPr/>
      <dgm:t>
        <a:bodyPr/>
        <a:lstStyle/>
        <a:p>
          <a:endParaRPr lang="en-US"/>
        </a:p>
      </dgm:t>
    </dgm:pt>
    <dgm:pt modelId="{647B1A79-9E16-43E7-8DC8-4C5D75CCE644}" type="sibTrans" cxnId="{DF3B0FBF-911F-43C9-8E9C-439AD8620218}">
      <dgm:prSet/>
      <dgm:spPr/>
      <dgm:t>
        <a:bodyPr/>
        <a:lstStyle/>
        <a:p>
          <a:endParaRPr lang="en-US"/>
        </a:p>
      </dgm:t>
    </dgm:pt>
    <dgm:pt modelId="{526CCFAE-268C-4845-BC28-8EB3FEB9F01A}">
      <dgm:prSet phldrT="[Text]"/>
      <dgm:spPr/>
      <dgm:t>
        <a:bodyPr/>
        <a:lstStyle/>
        <a:p>
          <a:r>
            <a: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Job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822B5-35BB-495E-8E2A-66D62E528D40}" type="parTrans" cxnId="{0BB34890-60F8-4A24-88BA-8DD580393580}">
      <dgm:prSet/>
      <dgm:spPr/>
      <dgm:t>
        <a:bodyPr/>
        <a:lstStyle/>
        <a:p>
          <a:endParaRPr lang="en-US"/>
        </a:p>
      </dgm:t>
    </dgm:pt>
    <dgm:pt modelId="{A7C77476-9ECB-4506-9ADD-FCF0C96C75DC}" type="sibTrans" cxnId="{0BB34890-60F8-4A24-88BA-8DD580393580}">
      <dgm:prSet/>
      <dgm:spPr/>
      <dgm:t>
        <a:bodyPr/>
        <a:lstStyle/>
        <a:p>
          <a:endParaRPr lang="en-US"/>
        </a:p>
      </dgm:t>
    </dgm:pt>
    <dgm:pt modelId="{C964A639-AA3D-48B6-9ABF-DB6E1719469B}">
      <dgm:prSet phldrT="[Text]"/>
      <dgm:spPr/>
      <dgm:t>
        <a:bodyPr/>
        <a:lstStyle/>
        <a:p>
          <a:endParaRPr lang="en-US" dirty="0"/>
        </a:p>
      </dgm:t>
    </dgm:pt>
    <dgm:pt modelId="{B86B60C0-2848-4C48-8E71-9E619F0BC5C9}" type="parTrans" cxnId="{93CAFEDF-E5B4-4EDA-898B-B67F73F8F168}">
      <dgm:prSet/>
      <dgm:spPr/>
      <dgm:t>
        <a:bodyPr/>
        <a:lstStyle/>
        <a:p>
          <a:endParaRPr lang="en-US"/>
        </a:p>
      </dgm:t>
    </dgm:pt>
    <dgm:pt modelId="{6BF893E9-9B39-4ED1-8EA3-998BDEDDE85E}" type="sibTrans" cxnId="{93CAFEDF-E5B4-4EDA-898B-B67F73F8F168}">
      <dgm:prSet/>
      <dgm:spPr/>
      <dgm:t>
        <a:bodyPr/>
        <a:lstStyle/>
        <a:p>
          <a:endParaRPr lang="en-US"/>
        </a:p>
      </dgm:t>
    </dgm:pt>
    <dgm:pt modelId="{E5B7EA23-A0EB-4B04-800F-485F95ADBE4E}" type="pres">
      <dgm:prSet presAssocID="{6D03C380-EBBE-4205-A9B0-60421E7A0B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924AA2-FC27-4F11-9C95-7A3C7F373913}" type="pres">
      <dgm:prSet presAssocID="{5E403C13-7861-428B-A599-B8C6DBACFF19}" presName="composite" presStyleCnt="0"/>
      <dgm:spPr/>
    </dgm:pt>
    <dgm:pt modelId="{53160CAC-57BA-42AE-85C2-E2729AE164AE}" type="pres">
      <dgm:prSet presAssocID="{5E403C13-7861-428B-A599-B8C6DBACFF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DB073-76C3-4088-8008-D86C33ACFEEF}" type="pres">
      <dgm:prSet presAssocID="{5E403C13-7861-428B-A599-B8C6DBACFF19}" presName="descendantText" presStyleLbl="alignAcc1" presStyleIdx="0" presStyleCnt="3" custLinFactNeighborX="227" custLinFactNeighborY="-1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3AE4D-853F-4BB2-B27A-BD3E009B2074}" type="pres">
      <dgm:prSet presAssocID="{99B69C4F-B1C0-45CF-821F-5A01CEF71B78}" presName="sp" presStyleCnt="0"/>
      <dgm:spPr/>
    </dgm:pt>
    <dgm:pt modelId="{22E03696-BFC7-4F68-83D0-893C39146788}" type="pres">
      <dgm:prSet presAssocID="{3044F5CE-F0D7-4526-A995-638B4A1A4FC0}" presName="composite" presStyleCnt="0"/>
      <dgm:spPr/>
    </dgm:pt>
    <dgm:pt modelId="{9A3993C6-5DE4-411C-A3B1-017A7A40F60B}" type="pres">
      <dgm:prSet presAssocID="{3044F5CE-F0D7-4526-A995-638B4A1A4FC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3F0F9-DCB0-4216-BFCE-CB1349B34D6E}" type="pres">
      <dgm:prSet presAssocID="{3044F5CE-F0D7-4526-A995-638B4A1A4FC0}" presName="descendantText" presStyleLbl="alignAcc1" presStyleIdx="1" presStyleCnt="3" custLinFactNeighborX="-151" custLinFactNeighborY="-1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A0419-A6DC-4622-8FF5-7A1DADCA0921}" type="pres">
      <dgm:prSet presAssocID="{E884FD9C-83EF-461F-AF35-38A106674AEE}" presName="sp" presStyleCnt="0"/>
      <dgm:spPr/>
    </dgm:pt>
    <dgm:pt modelId="{D0744C16-1B81-4BCF-B12C-027BBDC6B665}" type="pres">
      <dgm:prSet presAssocID="{86572EA9-84BF-4AD5-A5FC-9B9CAF870085}" presName="composite" presStyleCnt="0"/>
      <dgm:spPr/>
    </dgm:pt>
    <dgm:pt modelId="{F189D0DF-DFE6-4721-83D1-29ABE5B699DB}" type="pres">
      <dgm:prSet presAssocID="{86572EA9-84BF-4AD5-A5FC-9B9CAF87008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6C8B-C3BB-405D-A2C0-4B280FD0FEC2}" type="pres">
      <dgm:prSet presAssocID="{86572EA9-84BF-4AD5-A5FC-9B9CAF87008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07CB5-9221-444B-8FEB-BB0D9AB11403}" type="presOf" srcId="{B9F1388B-49D8-4CC1-B9D2-CD0F85C6D85F}" destId="{D90DB073-76C3-4088-8008-D86C33ACFEEF}" srcOrd="0" destOrd="1" presId="urn:microsoft.com/office/officeart/2005/8/layout/chevron2"/>
    <dgm:cxn modelId="{1F4149DF-EC9E-4F77-A864-F3422AC9E04A}" srcId="{5E403C13-7861-428B-A599-B8C6DBACFF19}" destId="{22621718-CA8E-4529-AAAA-304EAB54D9DE}" srcOrd="0" destOrd="0" parTransId="{5C60A7BB-A386-4CC0-B9A3-116134F4F4CF}" sibTransId="{57D98084-BA1E-45F4-926F-73212DF4B4F7}"/>
    <dgm:cxn modelId="{F7280315-1EB1-4466-AA6C-F5265866DDF2}" type="presOf" srcId="{C964A639-AA3D-48B6-9ABF-DB6E1719469B}" destId="{4633F0F9-DCB0-4216-BFCE-CB1349B34D6E}" srcOrd="0" destOrd="2" presId="urn:microsoft.com/office/officeart/2005/8/layout/chevron2"/>
    <dgm:cxn modelId="{6A79E463-9A24-4697-832C-31EE5D9A1572}" type="presOf" srcId="{01F0617D-F5B7-4E3C-BEB7-B5EC69B9D41F}" destId="{4633F0F9-DCB0-4216-BFCE-CB1349B34D6E}" srcOrd="0" destOrd="0" presId="urn:microsoft.com/office/officeart/2005/8/layout/chevron2"/>
    <dgm:cxn modelId="{3A6A4698-5CD9-486C-8844-1D7AD88B2EF0}" type="presOf" srcId="{8F540182-F742-4BD0-8DD4-012BCF3E2A59}" destId="{49756C8B-C3BB-405D-A2C0-4B280FD0FEC2}" srcOrd="0" destOrd="1" presId="urn:microsoft.com/office/officeart/2005/8/layout/chevron2"/>
    <dgm:cxn modelId="{0E7460C7-85D2-4B40-8662-6D3506343A9F}" type="presOf" srcId="{86572EA9-84BF-4AD5-A5FC-9B9CAF870085}" destId="{F189D0DF-DFE6-4721-83D1-29ABE5B699DB}" srcOrd="0" destOrd="0" presId="urn:microsoft.com/office/officeart/2005/8/layout/chevron2"/>
    <dgm:cxn modelId="{50BA002D-0040-4ABE-8CBD-5F00644AF60F}" srcId="{3044F5CE-F0D7-4526-A995-638B4A1A4FC0}" destId="{3DF365C2-5EE3-40DB-96F8-BAE9AE642869}" srcOrd="1" destOrd="0" parTransId="{818C8342-83AD-4B92-8531-7C8F32256F71}" sibTransId="{D5C88178-8609-475D-941E-24C182F5C185}"/>
    <dgm:cxn modelId="{F7176555-F9BB-4B38-A9BD-9B34BC626677}" type="presOf" srcId="{5E403C13-7861-428B-A599-B8C6DBACFF19}" destId="{53160CAC-57BA-42AE-85C2-E2729AE164AE}" srcOrd="0" destOrd="0" presId="urn:microsoft.com/office/officeart/2005/8/layout/chevron2"/>
    <dgm:cxn modelId="{6D5039D9-DD44-43E2-98BB-5E29CD68D980}" srcId="{6D03C380-EBBE-4205-A9B0-60421E7A0BC7}" destId="{5E403C13-7861-428B-A599-B8C6DBACFF19}" srcOrd="0" destOrd="0" parTransId="{68C05241-712F-4286-8291-0B92D16F3147}" sibTransId="{99B69C4F-B1C0-45CF-821F-5A01CEF71B78}"/>
    <dgm:cxn modelId="{F795FE41-99A7-4D0A-A061-86CB1F1BD376}" srcId="{6D03C380-EBBE-4205-A9B0-60421E7A0BC7}" destId="{86572EA9-84BF-4AD5-A5FC-9B9CAF870085}" srcOrd="2" destOrd="0" parTransId="{6DF96113-5B97-4AD2-8ED5-6A5E01FD9B92}" sibTransId="{35DF2207-5A55-4C2D-9ED4-2DEBC2711B84}"/>
    <dgm:cxn modelId="{9047CEBC-A1F4-4DC5-8A07-B54797BFA05B}" type="presOf" srcId="{526CCFAE-268C-4845-BC28-8EB3FEB9F01A}" destId="{D90DB073-76C3-4088-8008-D86C33ACFEEF}" srcOrd="0" destOrd="2" presId="urn:microsoft.com/office/officeart/2005/8/layout/chevron2"/>
    <dgm:cxn modelId="{0BB34890-60F8-4A24-88BA-8DD580393580}" srcId="{5E403C13-7861-428B-A599-B8C6DBACFF19}" destId="{526CCFAE-268C-4845-BC28-8EB3FEB9F01A}" srcOrd="2" destOrd="0" parTransId="{A9C822B5-35BB-495E-8E2A-66D62E528D40}" sibTransId="{A7C77476-9ECB-4506-9ADD-FCF0C96C75DC}"/>
    <dgm:cxn modelId="{7359A8C5-F7E2-48D3-8AFC-71A83EA8DFC6}" srcId="{6D03C380-EBBE-4205-A9B0-60421E7A0BC7}" destId="{3044F5CE-F0D7-4526-A995-638B4A1A4FC0}" srcOrd="1" destOrd="0" parTransId="{B2315E40-29A4-4131-90EA-A179C3270F12}" sibTransId="{E884FD9C-83EF-461F-AF35-38A106674AEE}"/>
    <dgm:cxn modelId="{126A295B-B3AD-4291-9FE6-2EDA9BEE16B9}" type="presOf" srcId="{3DF365C2-5EE3-40DB-96F8-BAE9AE642869}" destId="{4633F0F9-DCB0-4216-BFCE-CB1349B34D6E}" srcOrd="0" destOrd="1" presId="urn:microsoft.com/office/officeart/2005/8/layout/chevron2"/>
    <dgm:cxn modelId="{DF3B0FBF-911F-43C9-8E9C-439AD8620218}" srcId="{86572EA9-84BF-4AD5-A5FC-9B9CAF870085}" destId="{8F540182-F742-4BD0-8DD4-012BCF3E2A59}" srcOrd="1" destOrd="0" parTransId="{5B3E1F06-9414-441B-8C12-1D90C5DDFF34}" sibTransId="{647B1A79-9E16-43E7-8DC8-4C5D75CCE644}"/>
    <dgm:cxn modelId="{5CBD3A58-DDAF-4A71-938B-FEB1310EC288}" type="presOf" srcId="{3044F5CE-F0D7-4526-A995-638B4A1A4FC0}" destId="{9A3993C6-5DE4-411C-A3B1-017A7A40F60B}" srcOrd="0" destOrd="0" presId="urn:microsoft.com/office/officeart/2005/8/layout/chevron2"/>
    <dgm:cxn modelId="{93CAFEDF-E5B4-4EDA-898B-B67F73F8F168}" srcId="{3044F5CE-F0D7-4526-A995-638B4A1A4FC0}" destId="{C964A639-AA3D-48B6-9ABF-DB6E1719469B}" srcOrd="2" destOrd="0" parTransId="{B86B60C0-2848-4C48-8E71-9E619F0BC5C9}" sibTransId="{6BF893E9-9B39-4ED1-8EA3-998BDEDDE85E}"/>
    <dgm:cxn modelId="{6AFBBEAD-7E70-4201-8FB2-62041C2FCD58}" type="presOf" srcId="{6D03C380-EBBE-4205-A9B0-60421E7A0BC7}" destId="{E5B7EA23-A0EB-4B04-800F-485F95ADBE4E}" srcOrd="0" destOrd="0" presId="urn:microsoft.com/office/officeart/2005/8/layout/chevron2"/>
    <dgm:cxn modelId="{4B234E09-05B3-4C46-9202-073049D9290F}" srcId="{3044F5CE-F0D7-4526-A995-638B4A1A4FC0}" destId="{01F0617D-F5B7-4E3C-BEB7-B5EC69B9D41F}" srcOrd="0" destOrd="0" parTransId="{9B105E1D-FA56-47C1-9212-30468727C89B}" sibTransId="{97ABF631-BE7E-4BB9-B054-9586B5A3E7D1}"/>
    <dgm:cxn modelId="{9C2A77EE-4F37-4BB1-B79B-053116ECD9FF}" type="presOf" srcId="{22621718-CA8E-4529-AAAA-304EAB54D9DE}" destId="{D90DB073-76C3-4088-8008-D86C33ACFEEF}" srcOrd="0" destOrd="0" presId="urn:microsoft.com/office/officeart/2005/8/layout/chevron2"/>
    <dgm:cxn modelId="{5840F219-9DDB-46D3-8842-1CEF6EAB084D}" srcId="{5E403C13-7861-428B-A599-B8C6DBACFF19}" destId="{B9F1388B-49D8-4CC1-B9D2-CD0F85C6D85F}" srcOrd="1" destOrd="0" parTransId="{F9399841-8B31-4B3C-95F2-4B0E70AE00D6}" sibTransId="{C39EB38A-D896-4DCC-AB62-0A1584F943AF}"/>
    <dgm:cxn modelId="{8E3B075E-B7D6-4E07-83B0-57698778901F}" type="presOf" srcId="{274C6555-9352-4AA2-A384-4F018F6735D0}" destId="{49756C8B-C3BB-405D-A2C0-4B280FD0FEC2}" srcOrd="0" destOrd="0" presId="urn:microsoft.com/office/officeart/2005/8/layout/chevron2"/>
    <dgm:cxn modelId="{C628ACB0-61EB-4B26-96C0-F77E3EC8D906}" srcId="{86572EA9-84BF-4AD5-A5FC-9B9CAF870085}" destId="{274C6555-9352-4AA2-A384-4F018F6735D0}" srcOrd="0" destOrd="0" parTransId="{4EAD3158-442C-49A1-AB46-BA2B1F2348B7}" sibTransId="{31674A06-B33F-4014-BA4F-C0B8038BD40C}"/>
    <dgm:cxn modelId="{EF50F693-5156-492F-9D7A-40C9B3B8F2F1}" type="presParOf" srcId="{E5B7EA23-A0EB-4B04-800F-485F95ADBE4E}" destId="{37924AA2-FC27-4F11-9C95-7A3C7F373913}" srcOrd="0" destOrd="0" presId="urn:microsoft.com/office/officeart/2005/8/layout/chevron2"/>
    <dgm:cxn modelId="{12AA6E7B-82FB-42C7-B911-1BF76ABB4F21}" type="presParOf" srcId="{37924AA2-FC27-4F11-9C95-7A3C7F373913}" destId="{53160CAC-57BA-42AE-85C2-E2729AE164AE}" srcOrd="0" destOrd="0" presId="urn:microsoft.com/office/officeart/2005/8/layout/chevron2"/>
    <dgm:cxn modelId="{353A0776-66AC-4FB6-B41D-7F268CA484E6}" type="presParOf" srcId="{37924AA2-FC27-4F11-9C95-7A3C7F373913}" destId="{D90DB073-76C3-4088-8008-D86C33ACFEEF}" srcOrd="1" destOrd="0" presId="urn:microsoft.com/office/officeart/2005/8/layout/chevron2"/>
    <dgm:cxn modelId="{19414AFF-C53D-4400-B456-DC2346238B2D}" type="presParOf" srcId="{E5B7EA23-A0EB-4B04-800F-485F95ADBE4E}" destId="{49D3AE4D-853F-4BB2-B27A-BD3E009B2074}" srcOrd="1" destOrd="0" presId="urn:microsoft.com/office/officeart/2005/8/layout/chevron2"/>
    <dgm:cxn modelId="{97916F45-0DAA-452F-86E8-DFF28E5640F2}" type="presParOf" srcId="{E5B7EA23-A0EB-4B04-800F-485F95ADBE4E}" destId="{22E03696-BFC7-4F68-83D0-893C39146788}" srcOrd="2" destOrd="0" presId="urn:microsoft.com/office/officeart/2005/8/layout/chevron2"/>
    <dgm:cxn modelId="{5FA93AF3-0EC7-4F23-A000-18E5D51D38A9}" type="presParOf" srcId="{22E03696-BFC7-4F68-83D0-893C39146788}" destId="{9A3993C6-5DE4-411C-A3B1-017A7A40F60B}" srcOrd="0" destOrd="0" presId="urn:microsoft.com/office/officeart/2005/8/layout/chevron2"/>
    <dgm:cxn modelId="{54738366-BD03-4279-BCF2-EF79854CEB2B}" type="presParOf" srcId="{22E03696-BFC7-4F68-83D0-893C39146788}" destId="{4633F0F9-DCB0-4216-BFCE-CB1349B34D6E}" srcOrd="1" destOrd="0" presId="urn:microsoft.com/office/officeart/2005/8/layout/chevron2"/>
    <dgm:cxn modelId="{D69578D8-7323-41E7-BA49-BA9CC9F8CBA1}" type="presParOf" srcId="{E5B7EA23-A0EB-4B04-800F-485F95ADBE4E}" destId="{8D0A0419-A6DC-4622-8FF5-7A1DADCA0921}" srcOrd="3" destOrd="0" presId="urn:microsoft.com/office/officeart/2005/8/layout/chevron2"/>
    <dgm:cxn modelId="{3BD6B44A-F1F3-40FD-847B-2472FBE5F704}" type="presParOf" srcId="{E5B7EA23-A0EB-4B04-800F-485F95ADBE4E}" destId="{D0744C16-1B81-4BCF-B12C-027BBDC6B665}" srcOrd="4" destOrd="0" presId="urn:microsoft.com/office/officeart/2005/8/layout/chevron2"/>
    <dgm:cxn modelId="{3287F41B-BCB0-4D50-9FE2-289FA36FA657}" type="presParOf" srcId="{D0744C16-1B81-4BCF-B12C-027BBDC6B665}" destId="{F189D0DF-DFE6-4721-83D1-29ABE5B699DB}" srcOrd="0" destOrd="0" presId="urn:microsoft.com/office/officeart/2005/8/layout/chevron2"/>
    <dgm:cxn modelId="{89AE354B-E48D-410C-94FF-27FE948B4A6D}" type="presParOf" srcId="{D0744C16-1B81-4BCF-B12C-027BBDC6B665}" destId="{49756C8B-C3BB-405D-A2C0-4B280FD0FE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C52C9F-6031-483E-8FD0-92D7D854FDD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76A31-09C8-4C8A-9C6C-134C61D26B58}">
      <dgm:prSet phldrT="[Text]"/>
      <dgm:spPr/>
      <dgm:t>
        <a:bodyPr/>
        <a:lstStyle/>
        <a:p>
          <a:r>
            <a:rPr lang="en-US" dirty="0" smtClean="0"/>
            <a:t>Acquiring of dataset</a:t>
          </a:r>
          <a:endParaRPr lang="en-US" dirty="0"/>
        </a:p>
      </dgm:t>
    </dgm:pt>
    <dgm:pt modelId="{66346833-A1DF-4040-85CE-C8CEA0F6CD75}" type="parTrans" cxnId="{10B22EA0-3976-49D7-A0AA-77F75B30A57F}">
      <dgm:prSet/>
      <dgm:spPr/>
      <dgm:t>
        <a:bodyPr/>
        <a:lstStyle/>
        <a:p>
          <a:endParaRPr lang="en-US"/>
        </a:p>
      </dgm:t>
    </dgm:pt>
    <dgm:pt modelId="{ED963242-71F6-4546-AAE3-7064E54BCCD9}" type="sibTrans" cxnId="{10B22EA0-3976-49D7-A0AA-77F75B30A57F}">
      <dgm:prSet/>
      <dgm:spPr/>
      <dgm:t>
        <a:bodyPr/>
        <a:lstStyle/>
        <a:p>
          <a:endParaRPr lang="en-US"/>
        </a:p>
      </dgm:t>
    </dgm:pt>
    <dgm:pt modelId="{E2090B0C-ED24-40BE-8659-C02023663CF6}">
      <dgm:prSet phldrT="[Text]"/>
      <dgm:spPr/>
      <dgm:t>
        <a:bodyPr/>
        <a:lstStyle/>
        <a:p>
          <a:r>
            <a:rPr lang="en-US" dirty="0" smtClean="0"/>
            <a:t>Import all the libraries &amp; Dataset</a:t>
          </a:r>
          <a:endParaRPr lang="en-US" dirty="0"/>
        </a:p>
      </dgm:t>
    </dgm:pt>
    <dgm:pt modelId="{B535ED52-4C34-4BBE-9606-018CEAA2486D}" type="parTrans" cxnId="{54A68D9B-98F7-4501-917D-FB8A9B5CCAF0}">
      <dgm:prSet/>
      <dgm:spPr/>
      <dgm:t>
        <a:bodyPr/>
        <a:lstStyle/>
        <a:p>
          <a:endParaRPr lang="en-US"/>
        </a:p>
      </dgm:t>
    </dgm:pt>
    <dgm:pt modelId="{E3001EFD-AFA9-4A9E-9183-08490CCA77FC}" type="sibTrans" cxnId="{54A68D9B-98F7-4501-917D-FB8A9B5CCAF0}">
      <dgm:prSet/>
      <dgm:spPr/>
      <dgm:t>
        <a:bodyPr/>
        <a:lstStyle/>
        <a:p>
          <a:endParaRPr lang="en-US"/>
        </a:p>
      </dgm:t>
    </dgm:pt>
    <dgm:pt modelId="{F8EDFA9F-13E6-46ED-AC28-62C0D938C0B0}">
      <dgm:prSet phldrT="[Text]"/>
      <dgm:spPr/>
      <dgm:t>
        <a:bodyPr/>
        <a:lstStyle/>
        <a:p>
          <a:r>
            <a:rPr lang="en-US" dirty="0" smtClean="0"/>
            <a:t>Plotting Correlation matrix</a:t>
          </a:r>
          <a:endParaRPr lang="en-US" dirty="0"/>
        </a:p>
      </dgm:t>
    </dgm:pt>
    <dgm:pt modelId="{2FFF4B92-798F-44BE-92F9-276E0607F847}" type="parTrans" cxnId="{E1989077-3960-409B-BBAB-87EF66D08CE1}">
      <dgm:prSet/>
      <dgm:spPr/>
      <dgm:t>
        <a:bodyPr/>
        <a:lstStyle/>
        <a:p>
          <a:endParaRPr lang="en-US"/>
        </a:p>
      </dgm:t>
    </dgm:pt>
    <dgm:pt modelId="{1C3AC944-5B54-493A-AEB5-17A3BCFBEF73}" type="sibTrans" cxnId="{E1989077-3960-409B-BBAB-87EF66D08CE1}">
      <dgm:prSet/>
      <dgm:spPr/>
      <dgm:t>
        <a:bodyPr/>
        <a:lstStyle/>
        <a:p>
          <a:endParaRPr lang="en-US"/>
        </a:p>
      </dgm:t>
    </dgm:pt>
    <dgm:pt modelId="{A13D642F-D3AD-4782-B1C1-16417A31F9B6}">
      <dgm:prSet phldrT="[Text]"/>
      <dgm:spPr/>
      <dgm:t>
        <a:bodyPr/>
        <a:lstStyle/>
        <a:p>
          <a:r>
            <a:rPr lang="en-US" dirty="0" smtClean="0"/>
            <a:t>Splitting of dataset</a:t>
          </a:r>
          <a:endParaRPr lang="en-US" dirty="0"/>
        </a:p>
      </dgm:t>
    </dgm:pt>
    <dgm:pt modelId="{C3C54195-AFE2-4939-A11D-5FB0BCDDBAC0}" type="parTrans" cxnId="{23E821CE-222F-4AA4-A1D7-203F64BC52AC}">
      <dgm:prSet/>
      <dgm:spPr/>
      <dgm:t>
        <a:bodyPr/>
        <a:lstStyle/>
        <a:p>
          <a:endParaRPr lang="en-US"/>
        </a:p>
      </dgm:t>
    </dgm:pt>
    <dgm:pt modelId="{BE9281B2-D0DE-44F6-9E30-4BBAC2DF8A9A}" type="sibTrans" cxnId="{23E821CE-222F-4AA4-A1D7-203F64BC52AC}">
      <dgm:prSet/>
      <dgm:spPr/>
      <dgm:t>
        <a:bodyPr/>
        <a:lstStyle/>
        <a:p>
          <a:endParaRPr lang="en-US"/>
        </a:p>
      </dgm:t>
    </dgm:pt>
    <dgm:pt modelId="{5C4BDDB3-0915-4A3E-B0E5-6AFE624F785B}">
      <dgm:prSet phldrT="[Text]"/>
      <dgm:spPr/>
      <dgm:t>
        <a:bodyPr/>
        <a:lstStyle/>
        <a:p>
          <a:r>
            <a:rPr lang="en-US" dirty="0" smtClean="0"/>
            <a:t>Training the Model</a:t>
          </a:r>
          <a:endParaRPr lang="en-US" dirty="0"/>
        </a:p>
      </dgm:t>
    </dgm:pt>
    <dgm:pt modelId="{FB2ABC1A-6381-456C-933B-19E25730904E}" type="parTrans" cxnId="{A6A035A2-C644-4C28-871F-660CA3B59549}">
      <dgm:prSet/>
      <dgm:spPr/>
      <dgm:t>
        <a:bodyPr/>
        <a:lstStyle/>
        <a:p>
          <a:endParaRPr lang="en-US"/>
        </a:p>
      </dgm:t>
    </dgm:pt>
    <dgm:pt modelId="{FDEFE405-30DA-4191-8F55-C9045C544474}" type="sibTrans" cxnId="{A6A035A2-C644-4C28-871F-660CA3B59549}">
      <dgm:prSet/>
      <dgm:spPr/>
      <dgm:t>
        <a:bodyPr/>
        <a:lstStyle/>
        <a:p>
          <a:endParaRPr lang="en-US"/>
        </a:p>
      </dgm:t>
    </dgm:pt>
    <dgm:pt modelId="{B4F7DE26-909B-4452-9EC6-A94E57308100}">
      <dgm:prSet phldrT="[Text]"/>
      <dgm:spPr/>
      <dgm:t>
        <a:bodyPr/>
        <a:lstStyle/>
        <a:p>
          <a:r>
            <a:rPr lang="en-US" dirty="0" smtClean="0"/>
            <a:t>Plotting Confusion matrix</a:t>
          </a:r>
          <a:endParaRPr lang="en-US" dirty="0"/>
        </a:p>
      </dgm:t>
    </dgm:pt>
    <dgm:pt modelId="{BD81D7BC-B8FB-4B04-ABF3-957FAE224160}" type="parTrans" cxnId="{93801CFC-AEF5-48D2-A151-CF19A73E7AB2}">
      <dgm:prSet/>
      <dgm:spPr/>
      <dgm:t>
        <a:bodyPr/>
        <a:lstStyle/>
        <a:p>
          <a:endParaRPr lang="en-IN"/>
        </a:p>
      </dgm:t>
    </dgm:pt>
    <dgm:pt modelId="{13EB2DBB-FE38-4E48-8F9B-A839FBD44CBB}" type="sibTrans" cxnId="{93801CFC-AEF5-48D2-A151-CF19A73E7AB2}">
      <dgm:prSet/>
      <dgm:spPr/>
      <dgm:t>
        <a:bodyPr/>
        <a:lstStyle/>
        <a:p>
          <a:endParaRPr lang="en-IN"/>
        </a:p>
      </dgm:t>
    </dgm:pt>
    <dgm:pt modelId="{6228C5AA-A20B-4E0D-85D8-1969C1D5341B}" type="pres">
      <dgm:prSet presAssocID="{CAC52C9F-6031-483E-8FD0-92D7D854FD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7A200E-D300-44F6-8C3E-A8F45D8139CC}" type="pres">
      <dgm:prSet presAssocID="{1F676A31-09C8-4C8A-9C6C-134C61D26B5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3A04E-0BDE-42E9-A7D9-AEF5C6BD93AA}" type="pres">
      <dgm:prSet presAssocID="{ED963242-71F6-4546-AAE3-7064E54BCCD9}" presName="sibTrans" presStyleLbl="sibTrans2D1" presStyleIdx="0" presStyleCnt="5"/>
      <dgm:spPr/>
      <dgm:t>
        <a:bodyPr/>
        <a:lstStyle/>
        <a:p>
          <a:endParaRPr lang="en-IN"/>
        </a:p>
      </dgm:t>
    </dgm:pt>
    <dgm:pt modelId="{A1D15D1A-E577-461B-B4C3-837B4864E05E}" type="pres">
      <dgm:prSet presAssocID="{ED963242-71F6-4546-AAE3-7064E54BCCD9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475B5D3A-9917-47BA-BEFE-2ABEBA0EDB6C}" type="pres">
      <dgm:prSet presAssocID="{E2090B0C-ED24-40BE-8659-C02023663CF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B9551-712B-45D4-A53E-38A185C59AFE}" type="pres">
      <dgm:prSet presAssocID="{E3001EFD-AFA9-4A9E-9183-08490CCA77FC}" presName="sibTrans" presStyleLbl="sibTrans2D1" presStyleIdx="1" presStyleCnt="5"/>
      <dgm:spPr/>
      <dgm:t>
        <a:bodyPr/>
        <a:lstStyle/>
        <a:p>
          <a:endParaRPr lang="en-IN"/>
        </a:p>
      </dgm:t>
    </dgm:pt>
    <dgm:pt modelId="{40144811-193E-400E-8AF4-D0BCB929E223}" type="pres">
      <dgm:prSet presAssocID="{E3001EFD-AFA9-4A9E-9183-08490CCA77FC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6FF3A14D-DEBE-472C-B84B-9326CE5A5F8A}" type="pres">
      <dgm:prSet presAssocID="{F8EDFA9F-13E6-46ED-AC28-62C0D938C0B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F9D7-00C7-4CD3-8B98-7BCFA44733C1}" type="pres">
      <dgm:prSet presAssocID="{1C3AC944-5B54-493A-AEB5-17A3BCFBEF73}" presName="sibTrans" presStyleLbl="sibTrans2D1" presStyleIdx="2" presStyleCnt="5"/>
      <dgm:spPr/>
      <dgm:t>
        <a:bodyPr/>
        <a:lstStyle/>
        <a:p>
          <a:endParaRPr lang="en-IN"/>
        </a:p>
      </dgm:t>
    </dgm:pt>
    <dgm:pt modelId="{5635AA62-D0C4-4076-AAF3-2115114956C3}" type="pres">
      <dgm:prSet presAssocID="{1C3AC944-5B54-493A-AEB5-17A3BCFBEF73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A805D62D-3BAD-4E48-BC35-DFB1F57709E3}" type="pres">
      <dgm:prSet presAssocID="{A13D642F-D3AD-4782-B1C1-16417A31F9B6}" presName="node" presStyleLbl="node1" presStyleIdx="3" presStyleCnt="6" custLinFactNeighborX="1397" custLinFactNeighborY="7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5A69CD-C2B4-4D1F-B490-698EBF3A0E5F}" type="pres">
      <dgm:prSet presAssocID="{BE9281B2-D0DE-44F6-9E30-4BBAC2DF8A9A}" presName="sibTrans" presStyleLbl="sibTrans2D1" presStyleIdx="3" presStyleCnt="5"/>
      <dgm:spPr/>
      <dgm:t>
        <a:bodyPr/>
        <a:lstStyle/>
        <a:p>
          <a:endParaRPr lang="en-IN"/>
        </a:p>
      </dgm:t>
    </dgm:pt>
    <dgm:pt modelId="{182FDE61-7D32-4557-B599-1F52F121AC83}" type="pres">
      <dgm:prSet presAssocID="{BE9281B2-D0DE-44F6-9E30-4BBAC2DF8A9A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51A3F399-537B-420F-8B66-2936E3AB8C15}" type="pres">
      <dgm:prSet presAssocID="{5C4BDDB3-0915-4A3E-B0E5-6AFE624F785B}" presName="node" presStyleLbl="node1" presStyleIdx="4" presStyleCnt="6" custLinFactNeighborX="1396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F806F6-57F3-4F13-A192-6BA38B654705}" type="pres">
      <dgm:prSet presAssocID="{FDEFE405-30DA-4191-8F55-C9045C544474}" presName="sibTrans" presStyleLbl="sibTrans2D1" presStyleIdx="4" presStyleCnt="5"/>
      <dgm:spPr/>
      <dgm:t>
        <a:bodyPr/>
        <a:lstStyle/>
        <a:p>
          <a:endParaRPr lang="en-IN"/>
        </a:p>
      </dgm:t>
    </dgm:pt>
    <dgm:pt modelId="{68313781-59B4-4105-B90E-6029FAD720B3}" type="pres">
      <dgm:prSet presAssocID="{FDEFE405-30DA-4191-8F55-C9045C544474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C46800E8-6CBC-4B86-BCFF-603A7F525DFA}" type="pres">
      <dgm:prSet presAssocID="{B4F7DE26-909B-4452-9EC6-A94E57308100}" presName="node" presStyleLbl="node1" presStyleIdx="5" presStyleCnt="6" custLinFactNeighborX="1396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801CFC-AEF5-48D2-A151-CF19A73E7AB2}" srcId="{CAC52C9F-6031-483E-8FD0-92D7D854FDDC}" destId="{B4F7DE26-909B-4452-9EC6-A94E57308100}" srcOrd="5" destOrd="0" parTransId="{BD81D7BC-B8FB-4B04-ABF3-957FAE224160}" sibTransId="{13EB2DBB-FE38-4E48-8F9B-A839FBD44CBB}"/>
    <dgm:cxn modelId="{C3A0969B-626B-44F0-A384-53F9A3A20367}" type="presOf" srcId="{E2090B0C-ED24-40BE-8659-C02023663CF6}" destId="{475B5D3A-9917-47BA-BEFE-2ABEBA0EDB6C}" srcOrd="0" destOrd="0" presId="urn:microsoft.com/office/officeart/2005/8/layout/process5"/>
    <dgm:cxn modelId="{E1989077-3960-409B-BBAB-87EF66D08CE1}" srcId="{CAC52C9F-6031-483E-8FD0-92D7D854FDDC}" destId="{F8EDFA9F-13E6-46ED-AC28-62C0D938C0B0}" srcOrd="2" destOrd="0" parTransId="{2FFF4B92-798F-44BE-92F9-276E0607F847}" sibTransId="{1C3AC944-5B54-493A-AEB5-17A3BCFBEF73}"/>
    <dgm:cxn modelId="{A76A03F5-A0EA-418A-BF0D-DD9F3D6C0330}" type="presOf" srcId="{BE9281B2-D0DE-44F6-9E30-4BBAC2DF8A9A}" destId="{182FDE61-7D32-4557-B599-1F52F121AC83}" srcOrd="1" destOrd="0" presId="urn:microsoft.com/office/officeart/2005/8/layout/process5"/>
    <dgm:cxn modelId="{1651F211-3B3D-4E3B-B559-BD5D08364FC3}" type="presOf" srcId="{E3001EFD-AFA9-4A9E-9183-08490CCA77FC}" destId="{AB0B9551-712B-45D4-A53E-38A185C59AFE}" srcOrd="0" destOrd="0" presId="urn:microsoft.com/office/officeart/2005/8/layout/process5"/>
    <dgm:cxn modelId="{54A68D9B-98F7-4501-917D-FB8A9B5CCAF0}" srcId="{CAC52C9F-6031-483E-8FD0-92D7D854FDDC}" destId="{E2090B0C-ED24-40BE-8659-C02023663CF6}" srcOrd="1" destOrd="0" parTransId="{B535ED52-4C34-4BBE-9606-018CEAA2486D}" sibTransId="{E3001EFD-AFA9-4A9E-9183-08490CCA77FC}"/>
    <dgm:cxn modelId="{CAF430CA-E00E-4B57-ACF8-24C9E7D74DAD}" type="presOf" srcId="{FDEFE405-30DA-4191-8F55-C9045C544474}" destId="{68313781-59B4-4105-B90E-6029FAD720B3}" srcOrd="1" destOrd="0" presId="urn:microsoft.com/office/officeart/2005/8/layout/process5"/>
    <dgm:cxn modelId="{23E821CE-222F-4AA4-A1D7-203F64BC52AC}" srcId="{CAC52C9F-6031-483E-8FD0-92D7D854FDDC}" destId="{A13D642F-D3AD-4782-B1C1-16417A31F9B6}" srcOrd="3" destOrd="0" parTransId="{C3C54195-AFE2-4939-A11D-5FB0BCDDBAC0}" sibTransId="{BE9281B2-D0DE-44F6-9E30-4BBAC2DF8A9A}"/>
    <dgm:cxn modelId="{891A2AC9-C43E-4AC5-93BF-96AD90EF5765}" type="presOf" srcId="{B4F7DE26-909B-4452-9EC6-A94E57308100}" destId="{C46800E8-6CBC-4B86-BCFF-603A7F525DFA}" srcOrd="0" destOrd="0" presId="urn:microsoft.com/office/officeart/2005/8/layout/process5"/>
    <dgm:cxn modelId="{EE74FEDF-D99B-415A-AF79-83ED05E0241F}" type="presOf" srcId="{FDEFE405-30DA-4191-8F55-C9045C544474}" destId="{B6F806F6-57F3-4F13-A192-6BA38B654705}" srcOrd="0" destOrd="0" presId="urn:microsoft.com/office/officeart/2005/8/layout/process5"/>
    <dgm:cxn modelId="{4920D5B6-EC14-4A8A-98E5-F180C835B563}" type="presOf" srcId="{BE9281B2-D0DE-44F6-9E30-4BBAC2DF8A9A}" destId="{275A69CD-C2B4-4D1F-B490-698EBF3A0E5F}" srcOrd="0" destOrd="0" presId="urn:microsoft.com/office/officeart/2005/8/layout/process5"/>
    <dgm:cxn modelId="{524DC6F1-115E-4BED-9B12-6D60373A88A0}" type="presOf" srcId="{A13D642F-D3AD-4782-B1C1-16417A31F9B6}" destId="{A805D62D-3BAD-4E48-BC35-DFB1F57709E3}" srcOrd="0" destOrd="0" presId="urn:microsoft.com/office/officeart/2005/8/layout/process5"/>
    <dgm:cxn modelId="{BA42A8DF-F107-437A-AF03-D9504F3C3338}" type="presOf" srcId="{E3001EFD-AFA9-4A9E-9183-08490CCA77FC}" destId="{40144811-193E-400E-8AF4-D0BCB929E223}" srcOrd="1" destOrd="0" presId="urn:microsoft.com/office/officeart/2005/8/layout/process5"/>
    <dgm:cxn modelId="{59BAEB37-3DFA-45D0-94E6-E5F32EC0F25E}" type="presOf" srcId="{1C3AC944-5B54-493A-AEB5-17A3BCFBEF73}" destId="{9FF6F9D7-00C7-4CD3-8B98-7BCFA44733C1}" srcOrd="0" destOrd="0" presId="urn:microsoft.com/office/officeart/2005/8/layout/process5"/>
    <dgm:cxn modelId="{A71CB8BA-93F5-48A4-B164-76D82584C091}" type="presOf" srcId="{ED963242-71F6-4546-AAE3-7064E54BCCD9}" destId="{A1D15D1A-E577-461B-B4C3-837B4864E05E}" srcOrd="1" destOrd="0" presId="urn:microsoft.com/office/officeart/2005/8/layout/process5"/>
    <dgm:cxn modelId="{10B22EA0-3976-49D7-A0AA-77F75B30A57F}" srcId="{CAC52C9F-6031-483E-8FD0-92D7D854FDDC}" destId="{1F676A31-09C8-4C8A-9C6C-134C61D26B58}" srcOrd="0" destOrd="0" parTransId="{66346833-A1DF-4040-85CE-C8CEA0F6CD75}" sibTransId="{ED963242-71F6-4546-AAE3-7064E54BCCD9}"/>
    <dgm:cxn modelId="{3EA53FD1-51EF-4CAB-824A-77538266151F}" type="presOf" srcId="{1C3AC944-5B54-493A-AEB5-17A3BCFBEF73}" destId="{5635AA62-D0C4-4076-AAF3-2115114956C3}" srcOrd="1" destOrd="0" presId="urn:microsoft.com/office/officeart/2005/8/layout/process5"/>
    <dgm:cxn modelId="{A6A035A2-C644-4C28-871F-660CA3B59549}" srcId="{CAC52C9F-6031-483E-8FD0-92D7D854FDDC}" destId="{5C4BDDB3-0915-4A3E-B0E5-6AFE624F785B}" srcOrd="4" destOrd="0" parTransId="{FB2ABC1A-6381-456C-933B-19E25730904E}" sibTransId="{FDEFE405-30DA-4191-8F55-C9045C544474}"/>
    <dgm:cxn modelId="{D10A4DD4-CCE8-4FA7-A9FA-E2172B10B1B9}" type="presOf" srcId="{F8EDFA9F-13E6-46ED-AC28-62C0D938C0B0}" destId="{6FF3A14D-DEBE-472C-B84B-9326CE5A5F8A}" srcOrd="0" destOrd="0" presId="urn:microsoft.com/office/officeart/2005/8/layout/process5"/>
    <dgm:cxn modelId="{809964E9-5C67-45FB-8C81-32F541CAA2E1}" type="presOf" srcId="{CAC52C9F-6031-483E-8FD0-92D7D854FDDC}" destId="{6228C5AA-A20B-4E0D-85D8-1969C1D5341B}" srcOrd="0" destOrd="0" presId="urn:microsoft.com/office/officeart/2005/8/layout/process5"/>
    <dgm:cxn modelId="{6C7076AF-D690-4852-B270-C866B3608908}" type="presOf" srcId="{5C4BDDB3-0915-4A3E-B0E5-6AFE624F785B}" destId="{51A3F399-537B-420F-8B66-2936E3AB8C15}" srcOrd="0" destOrd="0" presId="urn:microsoft.com/office/officeart/2005/8/layout/process5"/>
    <dgm:cxn modelId="{9D3BAAE4-A170-4BFE-822D-DF8842B286C6}" type="presOf" srcId="{1F676A31-09C8-4C8A-9C6C-134C61D26B58}" destId="{F27A200E-D300-44F6-8C3E-A8F45D8139CC}" srcOrd="0" destOrd="0" presId="urn:microsoft.com/office/officeart/2005/8/layout/process5"/>
    <dgm:cxn modelId="{25743B4E-7461-4F96-90B2-00871C5D4059}" type="presOf" srcId="{ED963242-71F6-4546-AAE3-7064E54BCCD9}" destId="{9B63A04E-0BDE-42E9-A7D9-AEF5C6BD93AA}" srcOrd="0" destOrd="0" presId="urn:microsoft.com/office/officeart/2005/8/layout/process5"/>
    <dgm:cxn modelId="{7859BE2C-123A-401B-8040-37F042A59BFF}" type="presParOf" srcId="{6228C5AA-A20B-4E0D-85D8-1969C1D5341B}" destId="{F27A200E-D300-44F6-8C3E-A8F45D8139CC}" srcOrd="0" destOrd="0" presId="urn:microsoft.com/office/officeart/2005/8/layout/process5"/>
    <dgm:cxn modelId="{1C1BC0F4-7A6A-4E70-834B-DEB90DD73B58}" type="presParOf" srcId="{6228C5AA-A20B-4E0D-85D8-1969C1D5341B}" destId="{9B63A04E-0BDE-42E9-A7D9-AEF5C6BD93AA}" srcOrd="1" destOrd="0" presId="urn:microsoft.com/office/officeart/2005/8/layout/process5"/>
    <dgm:cxn modelId="{47603564-0467-4C16-861A-6CDFE7CCD354}" type="presParOf" srcId="{9B63A04E-0BDE-42E9-A7D9-AEF5C6BD93AA}" destId="{A1D15D1A-E577-461B-B4C3-837B4864E05E}" srcOrd="0" destOrd="0" presId="urn:microsoft.com/office/officeart/2005/8/layout/process5"/>
    <dgm:cxn modelId="{842817D5-CD66-4454-BA14-2BD81B4FF8EA}" type="presParOf" srcId="{6228C5AA-A20B-4E0D-85D8-1969C1D5341B}" destId="{475B5D3A-9917-47BA-BEFE-2ABEBA0EDB6C}" srcOrd="2" destOrd="0" presId="urn:microsoft.com/office/officeart/2005/8/layout/process5"/>
    <dgm:cxn modelId="{138A744F-BF02-41FF-A5A2-D2B5534FB5B6}" type="presParOf" srcId="{6228C5AA-A20B-4E0D-85D8-1969C1D5341B}" destId="{AB0B9551-712B-45D4-A53E-38A185C59AFE}" srcOrd="3" destOrd="0" presId="urn:microsoft.com/office/officeart/2005/8/layout/process5"/>
    <dgm:cxn modelId="{D1196BD7-3C14-4591-A1F8-A7BD43AA18A0}" type="presParOf" srcId="{AB0B9551-712B-45D4-A53E-38A185C59AFE}" destId="{40144811-193E-400E-8AF4-D0BCB929E223}" srcOrd="0" destOrd="0" presId="urn:microsoft.com/office/officeart/2005/8/layout/process5"/>
    <dgm:cxn modelId="{51079AD2-CAA0-4C25-A9DC-CAF1D2B0EF91}" type="presParOf" srcId="{6228C5AA-A20B-4E0D-85D8-1969C1D5341B}" destId="{6FF3A14D-DEBE-472C-B84B-9326CE5A5F8A}" srcOrd="4" destOrd="0" presId="urn:microsoft.com/office/officeart/2005/8/layout/process5"/>
    <dgm:cxn modelId="{9DFA214F-3925-43FB-86DE-1C9A3F6337E0}" type="presParOf" srcId="{6228C5AA-A20B-4E0D-85D8-1969C1D5341B}" destId="{9FF6F9D7-00C7-4CD3-8B98-7BCFA44733C1}" srcOrd="5" destOrd="0" presId="urn:microsoft.com/office/officeart/2005/8/layout/process5"/>
    <dgm:cxn modelId="{2D901CA6-5E85-4C06-9F62-FFFA92ED8BD5}" type="presParOf" srcId="{9FF6F9D7-00C7-4CD3-8B98-7BCFA44733C1}" destId="{5635AA62-D0C4-4076-AAF3-2115114956C3}" srcOrd="0" destOrd="0" presId="urn:microsoft.com/office/officeart/2005/8/layout/process5"/>
    <dgm:cxn modelId="{C81F17A8-FCDC-46A3-8B42-5E12402ABD48}" type="presParOf" srcId="{6228C5AA-A20B-4E0D-85D8-1969C1D5341B}" destId="{A805D62D-3BAD-4E48-BC35-DFB1F57709E3}" srcOrd="6" destOrd="0" presId="urn:microsoft.com/office/officeart/2005/8/layout/process5"/>
    <dgm:cxn modelId="{835AC45B-21BA-4065-A48E-423BE5D12706}" type="presParOf" srcId="{6228C5AA-A20B-4E0D-85D8-1969C1D5341B}" destId="{275A69CD-C2B4-4D1F-B490-698EBF3A0E5F}" srcOrd="7" destOrd="0" presId="urn:microsoft.com/office/officeart/2005/8/layout/process5"/>
    <dgm:cxn modelId="{C23D86A7-50C2-48D2-B31D-177BFAD0B6E3}" type="presParOf" srcId="{275A69CD-C2B4-4D1F-B490-698EBF3A0E5F}" destId="{182FDE61-7D32-4557-B599-1F52F121AC83}" srcOrd="0" destOrd="0" presId="urn:microsoft.com/office/officeart/2005/8/layout/process5"/>
    <dgm:cxn modelId="{CB9ABD9C-B805-42C7-8E23-CE707DB06A5B}" type="presParOf" srcId="{6228C5AA-A20B-4E0D-85D8-1969C1D5341B}" destId="{51A3F399-537B-420F-8B66-2936E3AB8C15}" srcOrd="8" destOrd="0" presId="urn:microsoft.com/office/officeart/2005/8/layout/process5"/>
    <dgm:cxn modelId="{E05E756C-B95E-44B9-B279-054EFEB7E81C}" type="presParOf" srcId="{6228C5AA-A20B-4E0D-85D8-1969C1D5341B}" destId="{B6F806F6-57F3-4F13-A192-6BA38B654705}" srcOrd="9" destOrd="0" presId="urn:microsoft.com/office/officeart/2005/8/layout/process5"/>
    <dgm:cxn modelId="{E33BE542-94BA-4A40-A612-3394115DD50F}" type="presParOf" srcId="{B6F806F6-57F3-4F13-A192-6BA38B654705}" destId="{68313781-59B4-4105-B90E-6029FAD720B3}" srcOrd="0" destOrd="0" presId="urn:microsoft.com/office/officeart/2005/8/layout/process5"/>
    <dgm:cxn modelId="{F4192A3B-8B3A-4F15-9FA5-FF368226E898}" type="presParOf" srcId="{6228C5AA-A20B-4E0D-85D8-1969C1D5341B}" destId="{C46800E8-6CBC-4B86-BCFF-603A7F525D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4/24/2021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=""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4/24/2021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4/24/2021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=""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4/24/2021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=""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=""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=""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=""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=""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4/24/2021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=""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=""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s://www.kaggle.com/account/login?titleType=dataset-downloads&amp;showDatasetDownloadSkip=False&amp;messageId=16&amp;returnUrl=/mlg-ulb/creditcardfraud?resource=download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ata-flair.training/blogs/data-science-machine-learning-project-credit-card-fraud-detection/" TargetMode="External"/><Relationship Id="rId5" Type="http://schemas.openxmlformats.org/officeDocument/2006/relationships/hyperlink" Target="https://www.geeksforgeeks.org/ml-credit-card-fraud-detection/" TargetMode="External"/><Relationship Id="rId4" Type="http://schemas.openxmlformats.org/officeDocument/2006/relationships/hyperlink" Target="file:///C:\Users\Akanksha\Downloads\Credit_Card_Fraud_Detection_using_Machine_Learning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7" y="1076802"/>
            <a:ext cx="9107054" cy="2488433"/>
          </a:xfrm>
        </p:spPr>
        <p:txBody>
          <a:bodyPr/>
          <a:lstStyle/>
          <a:p>
            <a:r>
              <a:rPr lang="en-US" sz="5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lang="en-US" sz="5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Fraud 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Detection and Prediction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0035" y="4793799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Team no. 10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4599" t="27619" r="85887" b="57781"/>
          <a:stretch/>
        </p:blipFill>
        <p:spPr>
          <a:xfrm>
            <a:off x="2637948" y="3765714"/>
            <a:ext cx="703687" cy="6071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4599" t="27619" r="85887" b="57781"/>
          <a:stretch/>
        </p:blipFill>
        <p:spPr>
          <a:xfrm>
            <a:off x="3302889" y="3765714"/>
            <a:ext cx="710133" cy="61266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4599" t="27619" r="85887" b="57781"/>
          <a:stretch/>
        </p:blipFill>
        <p:spPr>
          <a:xfrm>
            <a:off x="3980409" y="3778532"/>
            <a:ext cx="710132" cy="612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441" y="3766104"/>
            <a:ext cx="653905" cy="634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45" y="3775250"/>
            <a:ext cx="644907" cy="625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52" y="3775250"/>
            <a:ext cx="635047" cy="615947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4599" t="27619" r="85887" b="57781"/>
          <a:stretch/>
        </p:blipFill>
        <p:spPr>
          <a:xfrm>
            <a:off x="4677963" y="3774021"/>
            <a:ext cx="724060" cy="62468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2"/>
          <a:srcRect l="4599" t="27619" r="85887" b="57781"/>
          <a:stretch/>
        </p:blipFill>
        <p:spPr>
          <a:xfrm>
            <a:off x="5383901" y="3768402"/>
            <a:ext cx="730573" cy="630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83" y="3773219"/>
            <a:ext cx="722780" cy="6254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412" y="3765714"/>
            <a:ext cx="722780" cy="6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55374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2174535" y="1299096"/>
            <a:ext cx="1793382" cy="2978098"/>
          </a:xfrm>
          <a:prstGeom prst="rect">
            <a:avLst/>
          </a:prstGeom>
        </p:spPr>
      </p:pic>
      <p:pic>
        <p:nvPicPr>
          <p:cNvPr id="9" name="Picture 2" descr="Sick characters set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9" t="65777" r="18269" b="3365"/>
          <a:stretch/>
        </p:blipFill>
        <p:spPr bwMode="auto">
          <a:xfrm>
            <a:off x="5287687" y="2288820"/>
            <a:ext cx="1506268" cy="31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ck characters set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7" t="34972" r="2551" b="34170"/>
          <a:stretch/>
        </p:blipFill>
        <p:spPr bwMode="auto">
          <a:xfrm>
            <a:off x="8034948" y="2288820"/>
            <a:ext cx="1506268" cy="31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77391" y="814211"/>
            <a:ext cx="363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Medical Model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7555" y="538286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Healthy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7238" y="54017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Sick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55374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23443"/>
              </p:ext>
            </p:extLst>
          </p:nvPr>
        </p:nvGraphicFramePr>
        <p:xfrm>
          <a:off x="2091636" y="824948"/>
          <a:ext cx="7738164" cy="514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388"/>
                <a:gridCol w="2579388"/>
                <a:gridCol w="2579388"/>
              </a:tblGrid>
              <a:tr h="17161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71615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6156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2991415" y="1009088"/>
            <a:ext cx="903373" cy="1500145"/>
          </a:xfrm>
          <a:prstGeom prst="rect">
            <a:avLst/>
          </a:prstGeom>
        </p:spPr>
      </p:pic>
      <p:pic>
        <p:nvPicPr>
          <p:cNvPr id="6" name="Picture 2" descr="Sick characters set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7" t="34972" r="2551" b="34170"/>
          <a:stretch/>
        </p:blipFill>
        <p:spPr bwMode="auto">
          <a:xfrm>
            <a:off x="5316834" y="2690571"/>
            <a:ext cx="706280" cy="14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834" y="4390109"/>
            <a:ext cx="706280" cy="1458240"/>
          </a:xfrm>
          <a:prstGeom prst="rect">
            <a:avLst/>
          </a:prstGeom>
        </p:spPr>
      </p:pic>
      <p:pic>
        <p:nvPicPr>
          <p:cNvPr id="8" name="Picture 2" descr="Sick characters set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7" t="34972" r="2551" b="34170"/>
          <a:stretch/>
        </p:blipFill>
        <p:spPr bwMode="auto">
          <a:xfrm>
            <a:off x="7868223" y="2690571"/>
            <a:ext cx="692323" cy="14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223" y="4390109"/>
            <a:ext cx="700588" cy="1446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0217" t="5067" r="60890" b="54012"/>
          <a:stretch/>
        </p:blipFill>
        <p:spPr>
          <a:xfrm>
            <a:off x="6460521" y="2783984"/>
            <a:ext cx="487546" cy="487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0217" t="5067" r="60890" b="54012"/>
          <a:stretch/>
        </p:blipFill>
        <p:spPr>
          <a:xfrm>
            <a:off x="9083730" y="4390109"/>
            <a:ext cx="467774" cy="467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1" y="4390109"/>
            <a:ext cx="487546" cy="4875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585" y="2783984"/>
            <a:ext cx="486919" cy="4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55374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7213"/>
              </p:ext>
            </p:extLst>
          </p:nvPr>
        </p:nvGraphicFramePr>
        <p:xfrm>
          <a:off x="3030891" y="1769098"/>
          <a:ext cx="6798909" cy="420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03"/>
                <a:gridCol w="2266303"/>
                <a:gridCol w="2266303"/>
              </a:tblGrid>
              <a:tr h="140143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0143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1000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800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1439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200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8000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1083365" y="1327140"/>
            <a:ext cx="1175941" cy="1952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2878" y="3180522"/>
            <a:ext cx="147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10000</a:t>
            </a:r>
          </a:p>
          <a:p>
            <a:r>
              <a:rPr lang="en-IN" b="1" dirty="0" smtClean="0"/>
              <a:t>Patients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08704" y="524541"/>
            <a:ext cx="399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Confusion </a:t>
            </a:r>
            <a:r>
              <a:rPr lang="en-IN" sz="3200" b="1" dirty="0" err="1" smtClean="0"/>
              <a:t>Metrix</a:t>
            </a:r>
            <a:endParaRPr lang="en-IN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45193" y="1304315"/>
            <a:ext cx="269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Diagnosis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82089" y="3167389"/>
            <a:ext cx="269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Patients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7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72627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58188"/>
              </p:ext>
            </p:extLst>
          </p:nvPr>
        </p:nvGraphicFramePr>
        <p:xfrm>
          <a:off x="2312410" y="2266056"/>
          <a:ext cx="5298099" cy="352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033"/>
                <a:gridCol w="1766033"/>
                <a:gridCol w="1766033"/>
              </a:tblGrid>
              <a:tr h="11629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27017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1000</a:t>
                      </a:r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</a:t>
                      </a:r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3451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200</a:t>
                      </a:r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8000</a:t>
                      </a:r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1136469" y="755374"/>
            <a:ext cx="1175941" cy="1952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2878" y="3180522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25957" y="983974"/>
            <a:ext cx="399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Accuracy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3826" y="1841091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Diagnosis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09005" y="3482127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Patients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43336" y="2241201"/>
            <a:ext cx="265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Out of all the patient, how many did we classify correctly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38121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48326"/>
              </p:ext>
            </p:extLst>
          </p:nvPr>
        </p:nvGraphicFramePr>
        <p:xfrm>
          <a:off x="2312410" y="2266056"/>
          <a:ext cx="5298099" cy="352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033"/>
                <a:gridCol w="1766033"/>
                <a:gridCol w="1766033"/>
              </a:tblGrid>
              <a:tr h="11629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27017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1000</a:t>
                      </a:r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</a:t>
                      </a:r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3451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200</a:t>
                      </a:r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8000</a:t>
                      </a:r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1136469" y="755374"/>
            <a:ext cx="1175941" cy="1952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2878" y="3180522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25957" y="983974"/>
            <a:ext cx="399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Accuracy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3826" y="1841091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Diagnosis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09005" y="3482127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Patients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43336" y="2241201"/>
            <a:ext cx="265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Out of all the patient, how many did we classify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03998" y="4130895"/>
            <a:ext cx="1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=</a:t>
            </a:r>
            <a:endParaRPr lang="en-US" sz="2000" dirty="0"/>
          </a:p>
        </p:txBody>
      </p:sp>
      <p:sp>
        <p:nvSpPr>
          <p:cNvPr id="11" name="Minus 10"/>
          <p:cNvSpPr/>
          <p:nvPr/>
        </p:nvSpPr>
        <p:spPr>
          <a:xfrm>
            <a:off x="8994488" y="4330950"/>
            <a:ext cx="1857543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65800" y="3991948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1000+8000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55374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75713"/>
              </p:ext>
            </p:extLst>
          </p:nvPr>
        </p:nvGraphicFramePr>
        <p:xfrm>
          <a:off x="2312410" y="2266056"/>
          <a:ext cx="5298099" cy="352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033"/>
                <a:gridCol w="1766033"/>
                <a:gridCol w="1766033"/>
              </a:tblGrid>
              <a:tr h="11629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27017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1000</a:t>
                      </a:r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</a:t>
                      </a:r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93451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200</a:t>
                      </a:r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8000</a:t>
                      </a:r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1136469" y="755374"/>
            <a:ext cx="1175941" cy="1952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2878" y="3180522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25957" y="983974"/>
            <a:ext cx="399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Accuracy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3826" y="1841091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Diagnosis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09005" y="3482127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Patients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43336" y="2241201"/>
            <a:ext cx="265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Out of all the patient, how many did we classify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16312" y="4124579"/>
            <a:ext cx="1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=</a:t>
            </a:r>
            <a:endParaRPr lang="en-US" sz="2000" dirty="0"/>
          </a:p>
        </p:txBody>
      </p:sp>
      <p:sp>
        <p:nvSpPr>
          <p:cNvPr id="11" name="Minus 10"/>
          <p:cNvSpPr/>
          <p:nvPr/>
        </p:nvSpPr>
        <p:spPr>
          <a:xfrm>
            <a:off x="8968599" y="4324634"/>
            <a:ext cx="1834545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8890" y="3980854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1000+8000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89053" y="4347493"/>
            <a:ext cx="10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548758" y="4162827"/>
            <a:ext cx="88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8370" y="801478"/>
            <a:ext cx="510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Precision and Recall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3526" y="2669420"/>
            <a:ext cx="4399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Percentage of positive instances out of the </a:t>
            </a:r>
            <a:r>
              <a:rPr lang="en-US" sz="2000" b="1" dirty="0">
                <a:cs typeface="Arial" panose="020B0604020202020204" pitchFamily="34" charset="0"/>
              </a:rPr>
              <a:t>total predicted positive </a:t>
            </a:r>
            <a:r>
              <a:rPr lang="en-US" sz="2000" dirty="0">
                <a:cs typeface="Arial" panose="020B0604020202020204" pitchFamily="34" charset="0"/>
              </a:rPr>
              <a:t>instances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3526" y="4054415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Precision =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60785" y="3869749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587" y="4303960"/>
            <a:ext cx="1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TP+FP</a:t>
            </a:r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2741620" y="4239081"/>
            <a:ext cx="1485323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1132" y="2669420"/>
            <a:ext cx="419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Percentage of positive instances out of the</a:t>
            </a:r>
            <a:r>
              <a:rPr lang="en-US" sz="2000" b="1" dirty="0">
                <a:cs typeface="Arial" panose="020B0604020202020204" pitchFamily="34" charset="0"/>
              </a:rPr>
              <a:t> total actual positive</a:t>
            </a:r>
            <a:r>
              <a:rPr lang="en-US" sz="2000" dirty="0">
                <a:cs typeface="Arial" panose="020B0604020202020204" pitchFamily="34" charset="0"/>
              </a:rPr>
              <a:t> instances</a:t>
            </a:r>
            <a:r>
              <a:rPr lang="en-US" sz="2000" dirty="0" smtClean="0">
                <a:cs typeface="Arial" panose="020B0604020202020204" pitchFamily="34" charset="0"/>
              </a:rPr>
              <a:t>.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1132" y="4054415"/>
            <a:ext cx="10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Recall </a:t>
            </a:r>
            <a:r>
              <a:rPr lang="en-IN" dirty="0"/>
              <a:t>= </a:t>
            </a:r>
          </a:p>
        </p:txBody>
      </p:sp>
      <p:sp>
        <p:nvSpPr>
          <p:cNvPr id="12" name="Minus 11"/>
          <p:cNvSpPr/>
          <p:nvPr/>
        </p:nvSpPr>
        <p:spPr>
          <a:xfrm>
            <a:off x="7727687" y="4257749"/>
            <a:ext cx="1485323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46060" y="38833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1576" y="4303468"/>
            <a:ext cx="9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TP+FP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1620" y="1863306"/>
            <a:ext cx="200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rgbClr val="00B050"/>
                </a:solidFill>
              </a:rPr>
              <a:t>Precision</a:t>
            </a:r>
            <a:endParaRPr lang="en-IN" sz="2400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1576" y="1863306"/>
            <a:ext cx="18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rgbClr val="00B050"/>
                </a:solidFill>
              </a:rPr>
              <a:t>Recall</a:t>
            </a:r>
            <a:endParaRPr lang="en-IN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72627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64855"/>
              </p:ext>
            </p:extLst>
          </p:nvPr>
        </p:nvGraphicFramePr>
        <p:xfrm>
          <a:off x="1597471" y="2300012"/>
          <a:ext cx="4390470" cy="31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86"/>
                <a:gridCol w="1570007"/>
                <a:gridCol w="1690777"/>
              </a:tblGrid>
              <a:tr h="891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0823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1000</a:t>
                      </a:r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</a:t>
                      </a:r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23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200</a:t>
                      </a:r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8000</a:t>
                      </a:r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92" t="26280" r="72852" b="45162"/>
          <a:stretch/>
        </p:blipFill>
        <p:spPr>
          <a:xfrm>
            <a:off x="892972" y="744656"/>
            <a:ext cx="934999" cy="1552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4412" y="1810313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Diagnosis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921043" y="1134608"/>
            <a:ext cx="399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Recall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89823" y="1810313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Diagnosis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07290" y="3657554"/>
            <a:ext cx="110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Patients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72242" y="1163982"/>
            <a:ext cx="156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Precision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80722"/>
              </p:ext>
            </p:extLst>
          </p:nvPr>
        </p:nvGraphicFramePr>
        <p:xfrm>
          <a:off x="6921043" y="2297319"/>
          <a:ext cx="4390470" cy="31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86"/>
                <a:gridCol w="1570007"/>
                <a:gridCol w="1690777"/>
              </a:tblGrid>
              <a:tr h="3228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Diagnosed</a:t>
                      </a:r>
                    </a:p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0823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sz="1800" b="0" dirty="0" smtClean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Sick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1000</a:t>
                      </a:r>
                    </a:p>
                    <a:p>
                      <a:pPr algn="ctr"/>
                      <a:r>
                        <a:rPr lang="en-IN" dirty="0" smtClean="0"/>
                        <a:t>True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</a:t>
                      </a:r>
                    </a:p>
                    <a:p>
                      <a:pPr algn="ctr"/>
                      <a:r>
                        <a:rPr lang="en-IN" dirty="0" smtClean="0"/>
                        <a:t>False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8234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Healthy</a:t>
                      </a:r>
                      <a:endParaRPr lang="en-IN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200</a:t>
                      </a:r>
                    </a:p>
                    <a:p>
                      <a:pPr algn="ctr"/>
                      <a:r>
                        <a:rPr lang="en-IN" dirty="0" smtClean="0"/>
                        <a:t>False Positive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8000</a:t>
                      </a:r>
                    </a:p>
                    <a:p>
                      <a:pPr algn="ctr"/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Negative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5985492" y="3475240"/>
            <a:ext cx="1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Patients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60528" y="5762445"/>
            <a:ext cx="144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Precision =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820880" y="5941162"/>
            <a:ext cx="118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1000+800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72242" y="5571830"/>
            <a:ext cx="6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6" name="Minus 15"/>
          <p:cNvSpPr/>
          <p:nvPr/>
        </p:nvSpPr>
        <p:spPr>
          <a:xfrm>
            <a:off x="2564395" y="5941162"/>
            <a:ext cx="1678198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6279" y="5772584"/>
            <a:ext cx="98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55.7%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6965" y="5756735"/>
            <a:ext cx="108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Recall =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203858" y="5568975"/>
            <a:ext cx="6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64060" y="5941162"/>
            <a:ext cx="118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1000+200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67011" y="5745237"/>
            <a:ext cx="98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83.3%</a:t>
            </a:r>
            <a:endParaRPr lang="en-US" dirty="0"/>
          </a:p>
        </p:txBody>
      </p:sp>
      <p:sp>
        <p:nvSpPr>
          <p:cNvPr id="23" name="Minus 22"/>
          <p:cNvSpPr/>
          <p:nvPr/>
        </p:nvSpPr>
        <p:spPr>
          <a:xfrm flipV="1">
            <a:off x="7770256" y="5907044"/>
            <a:ext cx="1555730" cy="45719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765" y="755374"/>
            <a:ext cx="10475844" cy="53472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24" y="1425929"/>
            <a:ext cx="2353257" cy="4006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39" y="1425929"/>
            <a:ext cx="7224055" cy="4006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4739" y="4661452"/>
            <a:ext cx="516835" cy="10137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803835" y="5128591"/>
            <a:ext cx="675861" cy="417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201400" y="4800600"/>
            <a:ext cx="383594" cy="437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696315" y="3507721"/>
            <a:ext cx="4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-------------------------------------------------------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54957" y="4273826"/>
            <a:ext cx="2126973" cy="5963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641574" y="659536"/>
            <a:ext cx="32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Harmonic Mean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583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552" y="2467817"/>
            <a:ext cx="6677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 as sns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pd 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matplotlib.pyplot as plt 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pd.read_csv("credit.csv")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data.head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data.shape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data.describe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996" y="699557"/>
            <a:ext cx="89675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Code for reading and displaying </a:t>
            </a:r>
          </a:p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96A02-86EB-4DB6-848F-D15402E1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7" y="249080"/>
            <a:ext cx="10160000" cy="707519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60847"/>
              </p:ext>
            </p:extLst>
          </p:nvPr>
        </p:nvGraphicFramePr>
        <p:xfrm>
          <a:off x="962138" y="932007"/>
          <a:ext cx="10284289" cy="534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34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68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75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864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33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Article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5196">
                <a:tc>
                  <a:txBody>
                    <a:bodyPr/>
                    <a:lstStyle/>
                    <a:p>
                      <a:r>
                        <a:rPr lang="en-US" b="1" dirty="0"/>
                        <a:t>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card fraud detection using machine learning</a:t>
                      </a:r>
                      <a:r>
                        <a:rPr lang="en-US" baseline="0" dirty="0"/>
                        <a:t> &amp; data science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ML|Credit card fraud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 project – Credit card fraud</a:t>
                      </a:r>
                      <a:r>
                        <a:rPr lang="en-US" baseline="0" dirty="0"/>
                        <a:t> with Machine learning in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 Learning For Credit Card Fraud Detection System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9698">
                <a:tc>
                  <a:txBody>
                    <a:bodyPr/>
                    <a:lstStyle/>
                    <a:p>
                      <a:r>
                        <a:rPr lang="en-US" b="1" dirty="0"/>
                        <a:t>Author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 P Maniraj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 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Lakshmi </a:t>
                      </a:r>
                      <a:r>
                        <a:rPr lang="en-IN" dirty="0" smtClean="0"/>
                        <a:t>SVSS, Selvani Deepthi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Kavila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5788">
                <a:tc>
                  <a:txBody>
                    <a:bodyPr/>
                    <a:lstStyle/>
                    <a:p>
                      <a:r>
                        <a:rPr lang="en-US" b="1" dirty="0"/>
                        <a:t>Publication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IJERT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GFG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DataFlair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Research India Pubications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5788">
                <a:tc>
                  <a:txBody>
                    <a:bodyPr/>
                    <a:lstStyle/>
                    <a:p>
                      <a:r>
                        <a:rPr lang="en-US" b="1" dirty="0"/>
                        <a:t>Algorithms used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Isolation Forest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698">
                <a:tc>
                  <a:txBody>
                    <a:bodyPr/>
                    <a:lstStyle/>
                    <a:p>
                      <a:r>
                        <a:rPr lang="en-US" b="1" dirty="0"/>
                        <a:t>Dataset</a:t>
                      </a:r>
                      <a:r>
                        <a:rPr lang="en-US" b="1" baseline="0" dirty="0"/>
                        <a:t> used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3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Ranger</a:t>
                      </a:r>
                    </a:p>
                    <a:p>
                      <a:r>
                        <a:rPr lang="en-US" dirty="0"/>
                        <a:t>Caret</a:t>
                      </a:r>
                    </a:p>
                    <a:p>
                      <a:r>
                        <a:rPr lang="en-US" dirty="0"/>
                        <a:t>Data.table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5788">
                <a:tc>
                  <a:txBody>
                    <a:bodyPr/>
                    <a:lstStyle/>
                    <a:p>
                      <a:r>
                        <a:rPr lang="en-US" b="1" dirty="0"/>
                        <a:t>Links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 action="ppaction://hlinkfile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5"/>
                        </a:rPr>
                        <a:t>link</a:t>
                      </a:r>
                      <a:endParaRPr lang="en-IN" sz="1800" dirty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1CD5BB58-8945-4CBA-ADE5-195BDDB88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22975"/>
              </p:ext>
            </p:extLst>
          </p:nvPr>
        </p:nvGraphicFramePr>
        <p:xfrm>
          <a:off x="9420934" y="5673034"/>
          <a:ext cx="16015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r Shell Object" showAsIcon="1" r:id="rId7" imgW="1105920" imgH="491040" progId="Package">
                  <p:embed/>
                </p:oleObj>
              </mc:Choice>
              <mc:Fallback>
                <p:oleObj name="Packager Shell Object" showAsIcon="1" r:id="rId7" imgW="11059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0934" y="5673034"/>
                        <a:ext cx="16015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0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B8BCC3-1600-4308-8014-14A0B186C1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Sneha Nale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28FDBB6-6A54-4B1D-ABBE-DE509301FF6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Akansha Thakarke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6B05710-068E-495A-A0FE-9CCD02F2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Sakshi Ugale</a:t>
            </a:r>
          </a:p>
        </p:txBody>
      </p:sp>
    </p:spTree>
    <p:extLst>
      <p:ext uri="{BB962C8B-B14F-4D97-AF65-F5344CB8AC3E}">
        <p14:creationId xmlns:p14="http://schemas.microsoft.com/office/powerpoint/2010/main" val="16654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F92BC-2A7E-406A-9A53-C554591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25539"/>
            <a:ext cx="9601196" cy="1303867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22826" r="3433" b="8261"/>
          <a:stretch/>
        </p:blipFill>
        <p:spPr>
          <a:xfrm>
            <a:off x="1497146" y="1421293"/>
            <a:ext cx="9197706" cy="45223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6783" y="4482549"/>
            <a:ext cx="1073426" cy="38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09530" y="3240157"/>
            <a:ext cx="16300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Credit Card Transactions Data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44617" y="1997766"/>
            <a:ext cx="16498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Testing Set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55165" y="4581939"/>
            <a:ext cx="16349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Training Set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67330" y="4304149"/>
            <a:ext cx="11628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Random Forest Classifier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04852" y="4482549"/>
            <a:ext cx="14014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Model Evaluation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04" y="4304149"/>
            <a:ext cx="1490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2D050"/>
                </a:solidFill>
              </a:rPr>
              <a:t>284807 Records</a:t>
            </a:r>
          </a:p>
          <a:p>
            <a:r>
              <a:rPr lang="en-IN" sz="1400" dirty="0" smtClean="0">
                <a:solidFill>
                  <a:srgbClr val="92D050"/>
                </a:solidFill>
              </a:rPr>
              <a:t>31 Features</a:t>
            </a:r>
            <a:endParaRPr lang="en-IN" sz="14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7993" y="4261464"/>
            <a:ext cx="8915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rgbClr val="92D050"/>
                </a:solidFill>
              </a:rPr>
              <a:t>Features</a:t>
            </a:r>
          </a:p>
          <a:p>
            <a:pPr algn="ctr"/>
            <a:r>
              <a:rPr lang="en-IN" sz="1400" dirty="0" smtClean="0">
                <a:solidFill>
                  <a:srgbClr val="92D050"/>
                </a:solidFill>
              </a:rPr>
              <a:t>&amp; Labels</a:t>
            </a:r>
            <a:endParaRPr lang="en-IN" sz="14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4226" y="1997766"/>
            <a:ext cx="9342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2D050"/>
                </a:solidFill>
              </a:rPr>
              <a:t>Features</a:t>
            </a:r>
            <a:endParaRPr lang="en-IN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0FD8D-85A3-4615-A429-E50BA24B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56" y="594204"/>
            <a:ext cx="9601196" cy="1303867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3F763D4-5763-46E2-92FA-60713D91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7" t="20794" r="3635" b="42420"/>
          <a:stretch/>
        </p:blipFill>
        <p:spPr>
          <a:xfrm>
            <a:off x="616527" y="2018145"/>
            <a:ext cx="10958946" cy="2521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7204" y="5237922"/>
            <a:ext cx="85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https://www.kaggle.com/mlg-ulb/creditcardfraud?select=creditcard.csv</a:t>
            </a:r>
          </a:p>
        </p:txBody>
      </p:sp>
    </p:spTree>
    <p:extLst>
      <p:ext uri="{BB962C8B-B14F-4D97-AF65-F5344CB8AC3E}">
        <p14:creationId xmlns:p14="http://schemas.microsoft.com/office/powerpoint/2010/main" val="11367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5481091"/>
              </p:ext>
            </p:extLst>
          </p:nvPr>
        </p:nvGraphicFramePr>
        <p:xfrm>
          <a:off x="1163783" y="1600047"/>
          <a:ext cx="4442690" cy="468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5602490"/>
              </p:ext>
            </p:extLst>
          </p:nvPr>
        </p:nvGraphicFramePr>
        <p:xfrm>
          <a:off x="6019101" y="1544628"/>
          <a:ext cx="5267736" cy="47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2995979" y="531397"/>
            <a:ext cx="6144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Features from Dataset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" y="2077692"/>
            <a:ext cx="6179862" cy="34186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68" y="1532903"/>
            <a:ext cx="5383211" cy="4508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4530" y="1223760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Decision tree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5794" y="1223760"/>
            <a:ext cx="3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Random Forest Classifier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40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4135" y="715769"/>
            <a:ext cx="719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Random Forest Algorithm 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961" y="1738089"/>
            <a:ext cx="65598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does Random forest work ?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496" y="2542444"/>
            <a:ext cx="108434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following are the basic steps involved in performing the random forest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Pick N random records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 a decision tree based on these 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Choose the number of trees you want in your algorithm and repeat steps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case of a regression problem, for a new record, each tree in the forest predicts a value for Y (output). The final value can be calculated by taking the average of all the values predicted by all the trees in forest. Or, in case of a classification problem, each tree in the forest predicts the category to which the new record belongs. Finally, the new record is assigned to the category that wins the majority vote.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525" y="773197"/>
            <a:ext cx="99245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Preprocessing steps on data set code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2643029"/>
              </p:ext>
            </p:extLst>
          </p:nvPr>
        </p:nvGraphicFramePr>
        <p:xfrm>
          <a:off x="2055903" y="11777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6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1312" y="2667500"/>
            <a:ext cx="82121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confusion matrix is a table that is often used to describe the performance of a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Help to gain inside into a type of error a model is making.</a:t>
            </a:r>
          </a:p>
          <a:p>
            <a:pPr algn="ctr"/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1569" y="795635"/>
            <a:ext cx="5631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Confusion Matrix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2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892278-FDE0-40F8-A58D-8E29B6A53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640</Words>
  <Application>Microsoft Office PowerPoint</Application>
  <PresentationFormat>Widescreen</PresentationFormat>
  <Paragraphs>314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Lucida Handwriting</vt:lpstr>
      <vt:lpstr>Rockwell</vt:lpstr>
      <vt:lpstr>Times New Roman</vt:lpstr>
      <vt:lpstr>Trebuchet MS</vt:lpstr>
      <vt:lpstr>Wingdings</vt:lpstr>
      <vt:lpstr>Organic</vt:lpstr>
      <vt:lpstr>Packager Shell Object</vt:lpstr>
      <vt:lpstr>Credit Card Fraud  Detection and Prediction</vt:lpstr>
      <vt:lpstr>Literature Survey</vt:lpstr>
      <vt:lpstr>Block Diagram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2020-11-21T21:44:21Z</dcterms:created>
  <dcterms:modified xsi:type="dcterms:W3CDTF">2021-04-24T10:02:48Z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