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Customer Churn Analysis -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Rows: 1000 | Columns: 10</a:t>
            </a:r>
          </a:p>
          <a:p>
            <a:r>
              <a:t>Target Column: Churn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Other: 883 customers</a:t>
            </a:r>
          </a:p>
          <a:p>
            <a:r>
              <a:t>Loyal: 117 customers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Segment Distribution</a:t>
            </a:r>
          </a:p>
        </p:txBody>
      </p:sp>
      <p:pic>
        <p:nvPicPr>
          <p:cNvPr id="3" name="Picture 2" descr="segments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8768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**At Risk**: Personalized retention offers, 20% discount, VIP outreach.</a:t>
            </a:r>
          </a:p>
          <a:p>
            <a:r>
              <a:t>2. **Loyal**: Upsell to premium plans, loyalty rewards.</a:t>
            </a:r>
          </a:p>
          <a:p>
            <a:r>
              <a:t>3. **Dormant**: Reactivate via SMS/push with 7-day free data.</a:t>
            </a:r>
          </a:p>
          <a:p>
            <a:r>
              <a:t>4. Reduce complaint resolution time, track satisfaction KPIs.</a:t>
            </a:r>
          </a:p>
          <a:p>
            <a:r>
              <a:t>5. A/B test offers and measure uplift.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