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Sales Report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78.6M</a:t>
            </a:r>
          </a:p>
          <a:p>
            <a:r>
              <a:t>- Total Orders: 120K</a:t>
            </a:r>
          </a:p>
          <a:p>
            <a:r>
              <a:t>- Total Shipments: 111K</a:t>
            </a:r>
          </a:p>
          <a:p>
            <a:r>
              <a:t>- Cancelled Orders: 14.2%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Orders vs Shipments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Orders peaked in April (~45K)</a:t>
            </a:r>
          </a:p>
          <a:p>
            <a:r>
              <a:t>- Shipments slightly lower than orders</a:t>
            </a:r>
          </a:p>
          <a:p>
            <a:r>
              <a:t>- Declining trend from April to June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Amount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stable around 0.8M–1M per day</a:t>
            </a:r>
          </a:p>
          <a:p>
            <a:r>
              <a:t>- Highest spikes observed in mid-April</a:t>
            </a:r>
          </a:p>
          <a:p>
            <a:r>
              <a:t>- Gradual decline in June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sales from Northern and Southern states</a:t>
            </a:r>
          </a:p>
          <a:p>
            <a:r>
              <a:t>- Strong contribution from metro regions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Set: 39.2M (49.9%)</a:t>
            </a:r>
          </a:p>
          <a:p>
            <a:r>
              <a:t>- Kurta: 21.3M (27.1%)</a:t>
            </a:r>
          </a:p>
          <a:p>
            <a:r>
              <a:t>- Western Dress: 11.2M (14.2%)</a:t>
            </a:r>
          </a:p>
          <a:p>
            <a:r>
              <a:t>- Others: Ethnic Dress &amp; Top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Cancelled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Cancellation Rate: 14.2%</a:t>
            </a:r>
          </a:p>
          <a:p>
            <a:r>
              <a:t>- Consistent trend across months</a:t>
            </a:r>
          </a:p>
          <a:p>
            <a:r>
              <a:t>- Requires attention to reduce losses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Amazon Sales Report Summary</vt:lpstr>
      <vt:lpstr>Key Metrics</vt:lpstr>
      <vt:lpstr>Orders vs Shipments</vt:lpstr>
      <vt:lpstr>Sales Amount Over Time</vt:lpstr>
      <vt:lpstr>Sales by State</vt:lpstr>
      <vt:lpstr>Sales by Category</vt:lpstr>
      <vt:lpstr>Cancelled Orders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Akansha Rastogi</dc:creator>
  <cp:keywords/>
  <dc:description>generated using python-pptx</dc:description>
  <cp:lastModifiedBy>Akansha Rastogi</cp:lastModifiedBy>
  <cp:revision>2</cp:revision>
  <dcterms:created xsi:type="dcterms:W3CDTF">2013-01-27T09:14:16Z</dcterms:created>
  <dcterms:modified xsi:type="dcterms:W3CDTF">2025-09-25T15:23:41Z</dcterms:modified>
  <cp:category/>
</cp:coreProperties>
</file>