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advClick="0" advTm="5000"/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019E-C9B3-48ED-87A2-912F883D7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n-US" dirty="0"/>
              <a:t>Swarm Robotics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FDB39-8453-4766-BAA2-A1F133AD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/>
          <a:lstStyle/>
          <a:p>
            <a:r>
              <a:rPr lang="en-US" dirty="0"/>
              <a:t>A Master Slave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205698"/>
      </p:ext>
    </p:extLst>
  </p:cSld>
  <p:clrMapOvr>
    <a:masterClrMapping/>
  </p:clrMapOvr>
  <p:transition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FADD-752E-41BF-8013-5C8805B0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D9E0E-620B-47B2-80CC-2C3545340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22500"/>
            <a:ext cx="12192000" cy="4635500"/>
          </a:xfrm>
        </p:spPr>
      </p:pic>
    </p:spTree>
    <p:extLst>
      <p:ext uri="{BB962C8B-B14F-4D97-AF65-F5344CB8AC3E}">
        <p14:creationId xmlns:p14="http://schemas.microsoft.com/office/powerpoint/2010/main" val="1026028052"/>
      </p:ext>
    </p:extLst>
  </p:cSld>
  <p:clrMapOvr>
    <a:masterClrMapping/>
  </p:clrMapOvr>
  <p:transition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ED02-14CE-46DF-BC27-3C17009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Slave Approach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319CCA-90A6-4948-9092-E784F3A87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52" y="2198283"/>
            <a:ext cx="11382000" cy="4606153"/>
          </a:xfrm>
        </p:spPr>
      </p:pic>
    </p:spTree>
    <p:extLst>
      <p:ext uri="{BB962C8B-B14F-4D97-AF65-F5344CB8AC3E}">
        <p14:creationId xmlns:p14="http://schemas.microsoft.com/office/powerpoint/2010/main" val="2301005473"/>
      </p:ext>
    </p:extLst>
  </p:cSld>
  <p:clrMapOvr>
    <a:masterClrMapping/>
  </p:clrMapOvr>
  <p:transition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2D2531-647D-4DAF-80AF-744216A5C9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09766" y="557760"/>
            <a:ext cx="10172468" cy="5742479"/>
          </a:xfrm>
        </p:spPr>
      </p:pic>
    </p:spTree>
    <p:extLst>
      <p:ext uri="{BB962C8B-B14F-4D97-AF65-F5344CB8AC3E}">
        <p14:creationId xmlns:p14="http://schemas.microsoft.com/office/powerpoint/2010/main" val="302453482"/>
      </p:ext>
    </p:extLst>
  </p:cSld>
  <p:clrMapOvr>
    <a:masterClrMapping/>
  </p:clrMapOvr>
  <p:transition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57DF5-561A-4901-A5E6-ECCDF922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47" y="0"/>
            <a:ext cx="5595105" cy="6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96074"/>
      </p:ext>
    </p:extLst>
  </p:cSld>
  <p:clrMapOvr>
    <a:masterClrMapping/>
  </p:clrMapOvr>
  <p:transition advClick="0"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719F8-EE63-4E66-A8AC-8DF7453D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0" y="75460"/>
            <a:ext cx="11166060" cy="67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69067"/>
      </p:ext>
    </p:extLst>
  </p:cSld>
  <p:clrMapOvr>
    <a:masterClrMapping/>
  </p:clrMapOvr>
  <p:transition advClick="0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911FA7-4DE7-4B24-BEEB-F709D599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584"/>
            <a:ext cx="12068175" cy="59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7701"/>
      </p:ext>
    </p:extLst>
  </p:cSld>
  <p:clrMapOvr>
    <a:masterClrMapping/>
  </p:clrMapOvr>
  <p:transition advClick="0" advTm="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6C911-3CE4-4766-8BD9-52B0889E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36577"/>
            <a:ext cx="8580408" cy="68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15587"/>
      </p:ext>
    </p:extLst>
  </p:cSld>
  <p:clrMapOvr>
    <a:masterClrMapping/>
  </p:clrMapOvr>
  <p:transition advClick="0"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B483E-00F0-401B-B32B-B9DC7EBD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2425700"/>
            <a:ext cx="7569200" cy="406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9817E4-60B0-43C4-9098-D2366D9D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Slave Approach in Trucks: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874611"/>
      </p:ext>
    </p:extLst>
  </p:cSld>
  <p:clrMapOvr>
    <a:masterClrMapping/>
  </p:clrMapOvr>
  <p:transition advClick="0" advTm="5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</TotalTime>
  <Words>17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Swarm Robotics</vt:lpstr>
      <vt:lpstr>Swarm Intelligence</vt:lpstr>
      <vt:lpstr>Master Slave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Master Slave Approach in Trucks: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Robotics</dc:title>
  <dc:creator>ns1747592@gmail.com</dc:creator>
  <cp:lastModifiedBy>ns1747592@gmail.com</cp:lastModifiedBy>
  <cp:revision>5</cp:revision>
  <dcterms:created xsi:type="dcterms:W3CDTF">2019-10-14T02:40:22Z</dcterms:created>
  <dcterms:modified xsi:type="dcterms:W3CDTF">2019-10-14T03:20:28Z</dcterms:modified>
</cp:coreProperties>
</file>