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jr+VqTCOPYF+lqmSwVpKZQutKL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7.xml"/><Relationship Id="rId22" Type="http://schemas.openxmlformats.org/officeDocument/2006/relationships/font" Target="fonts/Oswald-bold.fntdata"/><Relationship Id="rId10" Type="http://schemas.openxmlformats.org/officeDocument/2006/relationships/slide" Target="slides/slide6.xml"/><Relationship Id="rId21" Type="http://schemas.openxmlformats.org/officeDocument/2006/relationships/font" Target="fonts/Oswald-regular.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 name="Google Shape;6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 name="Google Shape;7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0" name="Google Shape;8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 name="Google Shape;8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g1469caaa5bc_0_544"/>
          <p:cNvGrpSpPr/>
          <p:nvPr/>
        </p:nvGrpSpPr>
        <p:grpSpPr>
          <a:xfrm>
            <a:off x="5800234" y="3807170"/>
            <a:ext cx="591423" cy="140843"/>
            <a:chOff x="4137525" y="2915950"/>
            <a:chExt cx="869100" cy="207000"/>
          </a:xfrm>
        </p:grpSpPr>
        <p:sp>
          <p:nvSpPr>
            <p:cNvPr id="11" name="Google Shape;11;g1469caaa5bc_0_544"/>
            <p:cNvSpPr/>
            <p:nvPr/>
          </p:nvSpPr>
          <p:spPr>
            <a:xfrm>
              <a:off x="446857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g1469caaa5bc_0_544"/>
            <p:cNvSpPr/>
            <p:nvPr/>
          </p:nvSpPr>
          <p:spPr>
            <a:xfrm>
              <a:off x="47996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1469caaa5bc_0_544"/>
            <p:cNvSpPr/>
            <p:nvPr/>
          </p:nvSpPr>
          <p:spPr>
            <a:xfrm>
              <a:off x="41375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g1469caaa5bc_0_544"/>
          <p:cNvSpPr txBox="1"/>
          <p:nvPr>
            <p:ph type="ctrTitle"/>
          </p:nvPr>
        </p:nvSpPr>
        <p:spPr>
          <a:xfrm>
            <a:off x="895010" y="1321067"/>
            <a:ext cx="10401900" cy="23067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5" name="Google Shape;15;g1469caaa5bc_0_544"/>
          <p:cNvSpPr txBox="1"/>
          <p:nvPr>
            <p:ph idx="1" type="subTitle"/>
          </p:nvPr>
        </p:nvSpPr>
        <p:spPr>
          <a:xfrm>
            <a:off x="895000" y="4233168"/>
            <a:ext cx="104019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g1469caaa5bc_0_544"/>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g1469caaa5bc_0_584"/>
          <p:cNvSpPr txBox="1"/>
          <p:nvPr>
            <p:ph hasCustomPrompt="1" type="title"/>
          </p:nvPr>
        </p:nvSpPr>
        <p:spPr>
          <a:xfrm>
            <a:off x="415600" y="1673700"/>
            <a:ext cx="11360700" cy="2520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1" name="Google Shape;51;g1469caaa5bc_0_584"/>
          <p:cNvSpPr txBox="1"/>
          <p:nvPr>
            <p:ph idx="1" type="body"/>
          </p:nvPr>
        </p:nvSpPr>
        <p:spPr>
          <a:xfrm>
            <a:off x="415600" y="43045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2" name="Google Shape;52;g1469caaa5bc_0_584"/>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g1469caaa5bc_0_588"/>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g1469caaa5bc_0_590"/>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accent1"/>
              </a:buClr>
              <a:buSzPts val="1800"/>
              <a:buNone/>
              <a:defRPr/>
            </a:lvl1pPr>
            <a:lvl2pPr lvl="1" rtl="0" algn="l">
              <a:spcBef>
                <a:spcPts val="0"/>
              </a:spcBef>
              <a:spcAft>
                <a:spcPts val="0"/>
              </a:spcAft>
              <a:buSzPts val="4000"/>
              <a:buNone/>
              <a:defRPr/>
            </a:lvl2pPr>
            <a:lvl3pPr lvl="2" rtl="0" algn="l">
              <a:spcBef>
                <a:spcPts val="0"/>
              </a:spcBef>
              <a:spcAft>
                <a:spcPts val="0"/>
              </a:spcAft>
              <a:buSzPts val="4000"/>
              <a:buNone/>
              <a:defRPr/>
            </a:lvl3pPr>
            <a:lvl4pPr lvl="3" rtl="0" algn="l">
              <a:spcBef>
                <a:spcPts val="0"/>
              </a:spcBef>
              <a:spcAft>
                <a:spcPts val="0"/>
              </a:spcAft>
              <a:buSzPts val="4000"/>
              <a:buNone/>
              <a:defRPr/>
            </a:lvl4pPr>
            <a:lvl5pPr lvl="4" rtl="0" algn="l">
              <a:spcBef>
                <a:spcPts val="0"/>
              </a:spcBef>
              <a:spcAft>
                <a:spcPts val="0"/>
              </a:spcAft>
              <a:buSzPts val="4000"/>
              <a:buNone/>
              <a:defRPr/>
            </a:lvl5pPr>
            <a:lvl6pPr lvl="5" rtl="0" algn="l">
              <a:spcBef>
                <a:spcPts val="0"/>
              </a:spcBef>
              <a:spcAft>
                <a:spcPts val="0"/>
              </a:spcAft>
              <a:buSzPts val="4000"/>
              <a:buNone/>
              <a:defRPr/>
            </a:lvl6pPr>
            <a:lvl7pPr lvl="6" rtl="0" algn="l">
              <a:spcBef>
                <a:spcPts val="0"/>
              </a:spcBef>
              <a:spcAft>
                <a:spcPts val="0"/>
              </a:spcAft>
              <a:buSzPts val="4000"/>
              <a:buNone/>
              <a:defRPr/>
            </a:lvl7pPr>
            <a:lvl8pPr lvl="7" rtl="0" algn="l">
              <a:spcBef>
                <a:spcPts val="0"/>
              </a:spcBef>
              <a:spcAft>
                <a:spcPts val="0"/>
              </a:spcAft>
              <a:buSzPts val="4000"/>
              <a:buNone/>
              <a:defRPr/>
            </a:lvl8pPr>
            <a:lvl9pPr lvl="8" rtl="0" algn="l">
              <a:spcBef>
                <a:spcPts val="0"/>
              </a:spcBef>
              <a:spcAft>
                <a:spcPts val="0"/>
              </a:spcAft>
              <a:buSzPts val="4000"/>
              <a:buNone/>
              <a:defRPr/>
            </a:lvl9pPr>
          </a:lstStyle>
          <a:p/>
        </p:txBody>
      </p:sp>
      <p:sp>
        <p:nvSpPr>
          <p:cNvPr id="57" name="Google Shape;57;g1469caaa5bc_0_590"/>
          <p:cNvSpPr txBox="1"/>
          <p:nvPr>
            <p:ph idx="1" type="body"/>
          </p:nvPr>
        </p:nvSpPr>
        <p:spPr>
          <a:xfrm>
            <a:off x="684200" y="685800"/>
            <a:ext cx="11125800" cy="5934000"/>
          </a:xfrm>
          <a:prstGeom prst="rect">
            <a:avLst/>
          </a:prstGeom>
          <a:noFill/>
          <a:ln>
            <a:noFill/>
          </a:ln>
        </p:spPr>
        <p:txBody>
          <a:bodyPr anchorCtr="0" anchor="t" bIns="45700" lIns="91425" spcFirstLastPara="1" rIns="91425" wrap="square" tIns="45700">
            <a:normAutofit/>
          </a:bodyPr>
          <a:lstStyle>
            <a:lvl1pPr indent="-320040" lvl="0" marL="457200" rtl="0" algn="ctr">
              <a:spcBef>
                <a:spcPts val="0"/>
              </a:spcBef>
              <a:spcAft>
                <a:spcPts val="0"/>
              </a:spcAft>
              <a:buSzPts val="1440"/>
              <a:buChar char="●"/>
              <a:defRPr>
                <a:latin typeface="Times New Roman"/>
                <a:ea typeface="Times New Roman"/>
                <a:cs typeface="Times New Roman"/>
                <a:sym typeface="Times New Roman"/>
              </a:defRPr>
            </a:lvl1pPr>
            <a:lvl2pPr indent="-320040" lvl="1" marL="914400" rtl="0" algn="ctr">
              <a:spcBef>
                <a:spcPts val="960"/>
              </a:spcBef>
              <a:spcAft>
                <a:spcPts val="0"/>
              </a:spcAft>
              <a:buSzPts val="1440"/>
              <a:buChar char="▶"/>
              <a:defRPr>
                <a:latin typeface="Times New Roman"/>
                <a:ea typeface="Times New Roman"/>
                <a:cs typeface="Times New Roman"/>
                <a:sym typeface="Times New Roman"/>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58" name="Google Shape;58;g1469caaa5bc_0_590"/>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g1469caaa5bc_0_590"/>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g1469caaa5bc_0_590"/>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lvl1pPr indent="0" lvl="0" marL="0" rtl="0" algn="r">
              <a:lnSpc>
                <a:spcPct val="100000"/>
              </a:lnSpc>
              <a:spcBef>
                <a:spcPts val="0"/>
              </a:spcBef>
              <a:spcAft>
                <a:spcPts val="0"/>
              </a:spcAft>
              <a:buSzPts val="900"/>
              <a:buNone/>
              <a:defRPr/>
            </a:lvl1pPr>
            <a:lvl2pPr indent="0" lvl="1" marL="0" rtl="0" algn="r">
              <a:lnSpc>
                <a:spcPct val="100000"/>
              </a:lnSpc>
              <a:spcBef>
                <a:spcPts val="0"/>
              </a:spcBef>
              <a:spcAft>
                <a:spcPts val="0"/>
              </a:spcAft>
              <a:buSzPts val="900"/>
              <a:buNone/>
              <a:defRPr/>
            </a:lvl2pPr>
            <a:lvl3pPr indent="0" lvl="2" marL="0" rtl="0" algn="r">
              <a:lnSpc>
                <a:spcPct val="100000"/>
              </a:lnSpc>
              <a:spcBef>
                <a:spcPts val="0"/>
              </a:spcBef>
              <a:spcAft>
                <a:spcPts val="0"/>
              </a:spcAft>
              <a:buSzPts val="900"/>
              <a:buNone/>
              <a:defRPr/>
            </a:lvl3pPr>
            <a:lvl4pPr indent="0" lvl="3" marL="0" rtl="0" algn="r">
              <a:lnSpc>
                <a:spcPct val="100000"/>
              </a:lnSpc>
              <a:spcBef>
                <a:spcPts val="0"/>
              </a:spcBef>
              <a:spcAft>
                <a:spcPts val="0"/>
              </a:spcAft>
              <a:buSzPts val="900"/>
              <a:buNone/>
              <a:defRPr/>
            </a:lvl4pPr>
            <a:lvl5pPr indent="0" lvl="4" marL="0" rtl="0" algn="r">
              <a:lnSpc>
                <a:spcPct val="100000"/>
              </a:lnSpc>
              <a:spcBef>
                <a:spcPts val="0"/>
              </a:spcBef>
              <a:spcAft>
                <a:spcPts val="0"/>
              </a:spcAft>
              <a:buSzPts val="900"/>
              <a:buNone/>
              <a:defRPr/>
            </a:lvl5pPr>
            <a:lvl6pPr indent="0" lvl="5" marL="0" rtl="0" algn="r">
              <a:lnSpc>
                <a:spcPct val="100000"/>
              </a:lnSpc>
              <a:spcBef>
                <a:spcPts val="0"/>
              </a:spcBef>
              <a:spcAft>
                <a:spcPts val="0"/>
              </a:spcAft>
              <a:buSzPts val="900"/>
              <a:buNone/>
              <a:defRPr/>
            </a:lvl6pPr>
            <a:lvl7pPr indent="0" lvl="6" marL="0" rtl="0" algn="r">
              <a:lnSpc>
                <a:spcPct val="100000"/>
              </a:lnSpc>
              <a:spcBef>
                <a:spcPts val="0"/>
              </a:spcBef>
              <a:spcAft>
                <a:spcPts val="0"/>
              </a:spcAft>
              <a:buSzPts val="900"/>
              <a:buNone/>
              <a:defRPr/>
            </a:lvl7pPr>
            <a:lvl8pPr indent="0" lvl="7" marL="0" rtl="0" algn="r">
              <a:lnSpc>
                <a:spcPct val="100000"/>
              </a:lnSpc>
              <a:spcBef>
                <a:spcPts val="0"/>
              </a:spcBef>
              <a:spcAft>
                <a:spcPts val="0"/>
              </a:spcAft>
              <a:buSzPts val="900"/>
              <a:buNone/>
              <a:defRPr/>
            </a:lvl8pPr>
            <a:lvl9pPr indent="0" lvl="8" marL="0" rt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61" name="Shape 61"/>
        <p:cNvGrpSpPr/>
        <p:nvPr/>
      </p:nvGrpSpPr>
      <p:grpSpPr>
        <a:xfrm>
          <a:off x="0" y="0"/>
          <a:ext cx="0" cy="0"/>
          <a:chOff x="0" y="0"/>
          <a:chExt cx="0" cy="0"/>
        </a:xfrm>
      </p:grpSpPr>
      <p:sp>
        <p:nvSpPr>
          <p:cNvPr id="62" name="Google Shape;62;g1469caaa5bc_0_596"/>
          <p:cNvSpPr txBox="1"/>
          <p:nvPr>
            <p:ph type="title"/>
          </p:nvPr>
        </p:nvSpPr>
        <p:spPr>
          <a:xfrm>
            <a:off x="677335" y="609600"/>
            <a:ext cx="8596800" cy="34035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accent1"/>
              </a:buClr>
              <a:buSzPts val="4400"/>
              <a:buFont typeface="Trebuchet MS"/>
              <a:buNone/>
              <a:defRPr b="0" sz="4400" cap="none"/>
            </a:lvl1pPr>
            <a:lvl2pPr lvl="1" rtl="0" algn="l">
              <a:spcBef>
                <a:spcPts val="0"/>
              </a:spcBef>
              <a:spcAft>
                <a:spcPts val="0"/>
              </a:spcAft>
              <a:buSzPts val="4000"/>
              <a:buNone/>
              <a:defRPr/>
            </a:lvl2pPr>
            <a:lvl3pPr lvl="2" rtl="0" algn="l">
              <a:spcBef>
                <a:spcPts val="0"/>
              </a:spcBef>
              <a:spcAft>
                <a:spcPts val="0"/>
              </a:spcAft>
              <a:buSzPts val="4000"/>
              <a:buNone/>
              <a:defRPr/>
            </a:lvl3pPr>
            <a:lvl4pPr lvl="3" rtl="0" algn="l">
              <a:spcBef>
                <a:spcPts val="0"/>
              </a:spcBef>
              <a:spcAft>
                <a:spcPts val="0"/>
              </a:spcAft>
              <a:buSzPts val="4000"/>
              <a:buNone/>
              <a:defRPr/>
            </a:lvl4pPr>
            <a:lvl5pPr lvl="4" rtl="0" algn="l">
              <a:spcBef>
                <a:spcPts val="0"/>
              </a:spcBef>
              <a:spcAft>
                <a:spcPts val="0"/>
              </a:spcAft>
              <a:buSzPts val="4000"/>
              <a:buNone/>
              <a:defRPr/>
            </a:lvl5pPr>
            <a:lvl6pPr lvl="5" rtl="0" algn="l">
              <a:spcBef>
                <a:spcPts val="0"/>
              </a:spcBef>
              <a:spcAft>
                <a:spcPts val="0"/>
              </a:spcAft>
              <a:buSzPts val="4000"/>
              <a:buNone/>
              <a:defRPr/>
            </a:lvl6pPr>
            <a:lvl7pPr lvl="6" rtl="0" algn="l">
              <a:spcBef>
                <a:spcPts val="0"/>
              </a:spcBef>
              <a:spcAft>
                <a:spcPts val="0"/>
              </a:spcAft>
              <a:buSzPts val="4000"/>
              <a:buNone/>
              <a:defRPr/>
            </a:lvl7pPr>
            <a:lvl8pPr lvl="7" rtl="0" algn="l">
              <a:spcBef>
                <a:spcPts val="0"/>
              </a:spcBef>
              <a:spcAft>
                <a:spcPts val="0"/>
              </a:spcAft>
              <a:buSzPts val="4000"/>
              <a:buNone/>
              <a:defRPr/>
            </a:lvl8pPr>
            <a:lvl9pPr lvl="8" rtl="0" algn="l">
              <a:spcBef>
                <a:spcPts val="0"/>
              </a:spcBef>
              <a:spcAft>
                <a:spcPts val="0"/>
              </a:spcAft>
              <a:buSzPts val="4000"/>
              <a:buNone/>
              <a:defRPr/>
            </a:lvl9pPr>
          </a:lstStyle>
          <a:p/>
        </p:txBody>
      </p:sp>
      <p:sp>
        <p:nvSpPr>
          <p:cNvPr id="63" name="Google Shape;63;g1469caaa5bc_0_596"/>
          <p:cNvSpPr txBox="1"/>
          <p:nvPr>
            <p:ph idx="1" type="body"/>
          </p:nvPr>
        </p:nvSpPr>
        <p:spPr>
          <a:xfrm>
            <a:off x="677335" y="4470400"/>
            <a:ext cx="8596800" cy="1571100"/>
          </a:xfrm>
          <a:prstGeom prst="rect">
            <a:avLst/>
          </a:prstGeom>
          <a:noFill/>
          <a:ln>
            <a:noFill/>
          </a:ln>
        </p:spPr>
        <p:txBody>
          <a:bodyPr anchorCtr="0" anchor="ctr" bIns="45700" lIns="91425" spcFirstLastPara="1" rIns="91425" wrap="square" tIns="45700">
            <a:normAutofit/>
          </a:bodyPr>
          <a:lstStyle>
            <a:lvl1pPr indent="-228600" lvl="0" marL="457200" rtl="0" algn="l">
              <a:spcBef>
                <a:spcPts val="1000"/>
              </a:spcBef>
              <a:spcAft>
                <a:spcPts val="0"/>
              </a:spcAft>
              <a:buSzPts val="1440"/>
              <a:buNone/>
              <a:defRPr sz="1800">
                <a:solidFill>
                  <a:srgbClr val="3F3F3F"/>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64" name="Google Shape;64;g1469caaa5bc_0_596"/>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g1469caaa5bc_0_596"/>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6" name="Google Shape;66;g1469caaa5bc_0_59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lvl1pPr indent="0" lvl="0" marL="0" rtl="0" algn="r">
              <a:lnSpc>
                <a:spcPct val="100000"/>
              </a:lnSpc>
              <a:spcBef>
                <a:spcPts val="0"/>
              </a:spcBef>
              <a:spcAft>
                <a:spcPts val="0"/>
              </a:spcAft>
              <a:buSzPts val="900"/>
              <a:buNone/>
              <a:defRPr/>
            </a:lvl1pPr>
            <a:lvl2pPr indent="0" lvl="1" marL="0" rtl="0" algn="r">
              <a:lnSpc>
                <a:spcPct val="100000"/>
              </a:lnSpc>
              <a:spcBef>
                <a:spcPts val="0"/>
              </a:spcBef>
              <a:spcAft>
                <a:spcPts val="0"/>
              </a:spcAft>
              <a:buSzPts val="900"/>
              <a:buNone/>
              <a:defRPr/>
            </a:lvl2pPr>
            <a:lvl3pPr indent="0" lvl="2" marL="0" rtl="0" algn="r">
              <a:lnSpc>
                <a:spcPct val="100000"/>
              </a:lnSpc>
              <a:spcBef>
                <a:spcPts val="0"/>
              </a:spcBef>
              <a:spcAft>
                <a:spcPts val="0"/>
              </a:spcAft>
              <a:buSzPts val="900"/>
              <a:buNone/>
              <a:defRPr/>
            </a:lvl3pPr>
            <a:lvl4pPr indent="0" lvl="3" marL="0" rtl="0" algn="r">
              <a:lnSpc>
                <a:spcPct val="100000"/>
              </a:lnSpc>
              <a:spcBef>
                <a:spcPts val="0"/>
              </a:spcBef>
              <a:spcAft>
                <a:spcPts val="0"/>
              </a:spcAft>
              <a:buSzPts val="900"/>
              <a:buNone/>
              <a:defRPr/>
            </a:lvl4pPr>
            <a:lvl5pPr indent="0" lvl="4" marL="0" rtl="0" algn="r">
              <a:lnSpc>
                <a:spcPct val="100000"/>
              </a:lnSpc>
              <a:spcBef>
                <a:spcPts val="0"/>
              </a:spcBef>
              <a:spcAft>
                <a:spcPts val="0"/>
              </a:spcAft>
              <a:buSzPts val="900"/>
              <a:buNone/>
              <a:defRPr/>
            </a:lvl5pPr>
            <a:lvl6pPr indent="0" lvl="5" marL="0" rtl="0" algn="r">
              <a:lnSpc>
                <a:spcPct val="100000"/>
              </a:lnSpc>
              <a:spcBef>
                <a:spcPts val="0"/>
              </a:spcBef>
              <a:spcAft>
                <a:spcPts val="0"/>
              </a:spcAft>
              <a:buSzPts val="900"/>
              <a:buNone/>
              <a:defRPr/>
            </a:lvl6pPr>
            <a:lvl7pPr indent="0" lvl="6" marL="0" rtl="0" algn="r">
              <a:lnSpc>
                <a:spcPct val="100000"/>
              </a:lnSpc>
              <a:spcBef>
                <a:spcPts val="0"/>
              </a:spcBef>
              <a:spcAft>
                <a:spcPts val="0"/>
              </a:spcAft>
              <a:buSzPts val="900"/>
              <a:buNone/>
              <a:defRPr/>
            </a:lvl7pPr>
            <a:lvl8pPr indent="0" lvl="7" marL="0" rtl="0" algn="r">
              <a:lnSpc>
                <a:spcPct val="100000"/>
              </a:lnSpc>
              <a:spcBef>
                <a:spcPts val="0"/>
              </a:spcBef>
              <a:spcAft>
                <a:spcPts val="0"/>
              </a:spcAft>
              <a:buSzPts val="900"/>
              <a:buNone/>
              <a:defRPr/>
            </a:lvl8pPr>
            <a:lvl9pPr indent="0" lvl="8" marL="0" rt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1469caaa5bc_0_552"/>
          <p:cNvSpPr txBox="1"/>
          <p:nvPr>
            <p:ph type="title"/>
          </p:nvPr>
        </p:nvSpPr>
        <p:spPr>
          <a:xfrm>
            <a:off x="895000" y="2855000"/>
            <a:ext cx="10469700" cy="11481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g1469caaa5bc_0_552"/>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1469caaa5bc_0_55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2" name="Google Shape;22;g1469caaa5bc_0_555"/>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g1469caaa5bc_0_555"/>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1469caaa5bc_0_559"/>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6" name="Google Shape;26;g1469caaa5bc_0_559"/>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g1469caaa5bc_0_559"/>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g1469caaa5bc_0_559"/>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1469caaa5bc_0_56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1" name="Google Shape;31;g1469caaa5bc_0_564"/>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1469caaa5bc_0_56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g1469caaa5bc_0_56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g1469caaa5bc_0_567"/>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g1469caaa5bc_0_571"/>
          <p:cNvSpPr txBox="1"/>
          <p:nvPr>
            <p:ph type="title"/>
          </p:nvPr>
        </p:nvSpPr>
        <p:spPr>
          <a:xfrm>
            <a:off x="653667" y="701800"/>
            <a:ext cx="83028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38" name="Google Shape;38;g1469caaa5bc_0_571"/>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1469caaa5bc_0_574"/>
          <p:cNvSpPr/>
          <p:nvPr/>
        </p:nvSpPr>
        <p:spPr>
          <a:xfrm>
            <a:off x="609600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1" name="Google Shape;41;g1469caaa5bc_0_574"/>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g1469caaa5bc_0_574"/>
          <p:cNvSpPr txBox="1"/>
          <p:nvPr>
            <p:ph type="title"/>
          </p:nvPr>
        </p:nvSpPr>
        <p:spPr>
          <a:xfrm>
            <a:off x="354000" y="1441867"/>
            <a:ext cx="5393700" cy="22803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3" name="Google Shape;43;g1469caaa5bc_0_574"/>
          <p:cNvSpPr txBox="1"/>
          <p:nvPr>
            <p:ph idx="1" type="subTitle"/>
          </p:nvPr>
        </p:nvSpPr>
        <p:spPr>
          <a:xfrm>
            <a:off x="354000" y="379360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44" name="Google Shape;44;g1469caaa5bc_0_574"/>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45" name="Google Shape;45;g1469caaa5bc_0_574"/>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g1469caaa5bc_0_581"/>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p:txBody>
      </p:sp>
      <p:sp>
        <p:nvSpPr>
          <p:cNvPr id="48" name="Google Shape;48;g1469caaa5bc_0_581"/>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g1469caaa5bc_0_54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1pPr>
            <a:lvl2pPr lvl="1">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2pPr>
            <a:lvl3pPr lvl="2">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3pPr>
            <a:lvl4pPr lvl="3">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4pPr>
            <a:lvl5pPr lvl="4">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5pPr>
            <a:lvl6pPr lvl="5">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6pPr>
            <a:lvl7pPr lvl="6">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7pPr>
            <a:lvl8pPr lvl="7">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8pPr>
            <a:lvl9pPr lvl="8">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9pPr>
          </a:lstStyle>
          <a:p/>
        </p:txBody>
      </p:sp>
      <p:sp>
        <p:nvSpPr>
          <p:cNvPr id="7" name="Google Shape;7;g1469caaa5bc_0_54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accent3"/>
              </a:buClr>
              <a:buSzPts val="2400"/>
              <a:buFont typeface="Average"/>
              <a:buChar char="●"/>
              <a:defRPr sz="2400">
                <a:solidFill>
                  <a:schemeClr val="accent3"/>
                </a:solidFill>
                <a:latin typeface="Average"/>
                <a:ea typeface="Average"/>
                <a:cs typeface="Average"/>
                <a:sym typeface="Average"/>
              </a:defRPr>
            </a:lvl1pPr>
            <a:lvl2pPr indent="-349250" lvl="1" marL="9144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2pPr>
            <a:lvl3pPr indent="-349250" lvl="2" marL="13716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3pPr>
            <a:lvl4pPr indent="-349250" lvl="3" marL="18288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4pPr>
            <a:lvl5pPr indent="-349250" lvl="4" marL="22860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5pPr>
            <a:lvl6pPr indent="-349250" lvl="5" marL="27432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6pPr>
            <a:lvl7pPr indent="-349250" lvl="6" marL="32004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7pPr>
            <a:lvl8pPr indent="-349250" lvl="7" marL="36576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8pPr>
            <a:lvl9pPr indent="-349250" lvl="8" marL="41148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9pPr>
          </a:lstStyle>
          <a:p/>
        </p:txBody>
      </p:sp>
      <p:sp>
        <p:nvSpPr>
          <p:cNvPr id="8" name="Google Shape;8;g1469caaa5bc_0_540"/>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3"/>
                </a:solidFill>
                <a:latin typeface="Average"/>
                <a:ea typeface="Average"/>
                <a:cs typeface="Average"/>
                <a:sym typeface="Average"/>
              </a:defRPr>
            </a:lvl1pPr>
            <a:lvl2pPr lvl="1" algn="r">
              <a:buNone/>
              <a:defRPr sz="1300">
                <a:solidFill>
                  <a:schemeClr val="accent3"/>
                </a:solidFill>
                <a:latin typeface="Average"/>
                <a:ea typeface="Average"/>
                <a:cs typeface="Average"/>
                <a:sym typeface="Average"/>
              </a:defRPr>
            </a:lvl2pPr>
            <a:lvl3pPr lvl="2" algn="r">
              <a:buNone/>
              <a:defRPr sz="1300">
                <a:solidFill>
                  <a:schemeClr val="accent3"/>
                </a:solidFill>
                <a:latin typeface="Average"/>
                <a:ea typeface="Average"/>
                <a:cs typeface="Average"/>
                <a:sym typeface="Average"/>
              </a:defRPr>
            </a:lvl3pPr>
            <a:lvl4pPr lvl="3" algn="r">
              <a:buNone/>
              <a:defRPr sz="1300">
                <a:solidFill>
                  <a:schemeClr val="accent3"/>
                </a:solidFill>
                <a:latin typeface="Average"/>
                <a:ea typeface="Average"/>
                <a:cs typeface="Average"/>
                <a:sym typeface="Average"/>
              </a:defRPr>
            </a:lvl4pPr>
            <a:lvl5pPr lvl="4" algn="r">
              <a:buNone/>
              <a:defRPr sz="1300">
                <a:solidFill>
                  <a:schemeClr val="accent3"/>
                </a:solidFill>
                <a:latin typeface="Average"/>
                <a:ea typeface="Average"/>
                <a:cs typeface="Average"/>
                <a:sym typeface="Average"/>
              </a:defRPr>
            </a:lvl5pPr>
            <a:lvl6pPr lvl="5" algn="r">
              <a:buNone/>
              <a:defRPr sz="1300">
                <a:solidFill>
                  <a:schemeClr val="accent3"/>
                </a:solidFill>
                <a:latin typeface="Average"/>
                <a:ea typeface="Average"/>
                <a:cs typeface="Average"/>
                <a:sym typeface="Average"/>
              </a:defRPr>
            </a:lvl6pPr>
            <a:lvl7pPr lvl="6" algn="r">
              <a:buNone/>
              <a:defRPr sz="1300">
                <a:solidFill>
                  <a:schemeClr val="accent3"/>
                </a:solidFill>
                <a:latin typeface="Average"/>
                <a:ea typeface="Average"/>
                <a:cs typeface="Average"/>
                <a:sym typeface="Average"/>
              </a:defRPr>
            </a:lvl7pPr>
            <a:lvl8pPr lvl="7" algn="r">
              <a:buNone/>
              <a:defRPr sz="1300">
                <a:solidFill>
                  <a:schemeClr val="accent3"/>
                </a:solidFill>
                <a:latin typeface="Average"/>
                <a:ea typeface="Average"/>
                <a:cs typeface="Average"/>
                <a:sym typeface="Average"/>
              </a:defRPr>
            </a:lvl8pPr>
            <a:lvl9pPr lvl="8" algn="r">
              <a:buNone/>
              <a:defRPr sz="13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
          <p:cNvSpPr txBox="1"/>
          <p:nvPr>
            <p:ph idx="1" type="subTitle"/>
          </p:nvPr>
        </p:nvSpPr>
        <p:spPr>
          <a:xfrm>
            <a:off x="1937150" y="615826"/>
            <a:ext cx="8543400" cy="48603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680"/>
              <a:buNone/>
            </a:pPr>
            <a:r>
              <a:t/>
            </a:r>
            <a:endParaRPr sz="3000">
              <a:solidFill>
                <a:srgbClr val="002060"/>
              </a:solidFill>
              <a:latin typeface="Times New Roman"/>
              <a:ea typeface="Times New Roman"/>
              <a:cs typeface="Times New Roman"/>
              <a:sym typeface="Times New Roman"/>
            </a:endParaRPr>
          </a:p>
          <a:p>
            <a:pPr indent="0" lvl="0" marL="0" rtl="0" algn="ctr">
              <a:spcBef>
                <a:spcPts val="0"/>
              </a:spcBef>
              <a:spcAft>
                <a:spcPts val="0"/>
              </a:spcAft>
              <a:buSzPts val="1680"/>
              <a:buNone/>
            </a:pPr>
            <a:r>
              <a:t/>
            </a:r>
            <a:endParaRPr sz="3000">
              <a:solidFill>
                <a:srgbClr val="002060"/>
              </a:solidFill>
              <a:latin typeface="Times New Roman"/>
              <a:ea typeface="Times New Roman"/>
              <a:cs typeface="Times New Roman"/>
              <a:sym typeface="Times New Roman"/>
            </a:endParaRPr>
          </a:p>
          <a:p>
            <a:pPr indent="0" lvl="0" marL="0" rtl="0" algn="ctr">
              <a:spcBef>
                <a:spcPts val="0"/>
              </a:spcBef>
              <a:spcAft>
                <a:spcPts val="0"/>
              </a:spcAft>
              <a:buSzPts val="1680"/>
              <a:buNone/>
            </a:pPr>
            <a:r>
              <a:t/>
            </a:r>
            <a:endParaRPr sz="3000">
              <a:solidFill>
                <a:srgbClr val="002060"/>
              </a:solidFill>
              <a:latin typeface="Times New Roman"/>
              <a:ea typeface="Times New Roman"/>
              <a:cs typeface="Times New Roman"/>
              <a:sym typeface="Times New Roman"/>
            </a:endParaRPr>
          </a:p>
          <a:p>
            <a:pPr indent="0" lvl="0" marL="0" rtl="0" algn="ctr">
              <a:spcBef>
                <a:spcPts val="0"/>
              </a:spcBef>
              <a:spcAft>
                <a:spcPts val="0"/>
              </a:spcAft>
              <a:buSzPts val="1680"/>
              <a:buNone/>
            </a:pPr>
            <a:r>
              <a:t/>
            </a:r>
            <a:endParaRPr sz="3000">
              <a:solidFill>
                <a:srgbClr val="002060"/>
              </a:solidFill>
              <a:latin typeface="Times New Roman"/>
              <a:ea typeface="Times New Roman"/>
              <a:cs typeface="Times New Roman"/>
              <a:sym typeface="Times New Roman"/>
            </a:endParaRPr>
          </a:p>
          <a:p>
            <a:pPr indent="0" lvl="0" marL="0" rtl="0" algn="ctr">
              <a:spcBef>
                <a:spcPts val="0"/>
              </a:spcBef>
              <a:spcAft>
                <a:spcPts val="0"/>
              </a:spcAft>
              <a:buSzPts val="1680"/>
              <a:buNone/>
            </a:pPr>
            <a:br>
              <a:rPr lang="en-US" sz="4000">
                <a:solidFill>
                  <a:srgbClr val="E06666"/>
                </a:solidFill>
                <a:latin typeface="Times New Roman"/>
                <a:ea typeface="Times New Roman"/>
                <a:cs typeface="Times New Roman"/>
                <a:sym typeface="Times New Roman"/>
              </a:rPr>
            </a:br>
            <a:r>
              <a:rPr b="1" i="1" lang="en-US" sz="4000">
                <a:solidFill>
                  <a:srgbClr val="E06666"/>
                </a:solidFill>
                <a:latin typeface="Times New Roman"/>
                <a:ea typeface="Times New Roman"/>
                <a:cs typeface="Times New Roman"/>
                <a:sym typeface="Times New Roman"/>
              </a:rPr>
              <a:t>Credit Card Fraud Transaction</a:t>
            </a:r>
            <a:endParaRPr b="1" i="1">
              <a:solidFill>
                <a:srgbClr val="E06666"/>
              </a:solidFill>
            </a:endParaRPr>
          </a:p>
          <a:p>
            <a:pPr indent="0" lvl="0" marL="0" rtl="0" algn="ctr">
              <a:spcBef>
                <a:spcPts val="0"/>
              </a:spcBef>
              <a:spcAft>
                <a:spcPts val="0"/>
              </a:spcAft>
              <a:buSzPts val="1680"/>
              <a:buNone/>
            </a:pPr>
            <a:r>
              <a:t/>
            </a:r>
            <a:endParaRPr>
              <a:solidFill>
                <a:srgbClr val="002060"/>
              </a:solidFill>
            </a:endParaRPr>
          </a:p>
        </p:txBody>
      </p:sp>
      <p:pic>
        <p:nvPicPr>
          <p:cNvPr id="72" name="Google Shape;72;p1"/>
          <p:cNvPicPr preferRelativeResize="0"/>
          <p:nvPr/>
        </p:nvPicPr>
        <p:blipFill>
          <a:blip r:embed="rId3">
            <a:alphaModFix/>
          </a:blip>
          <a:stretch>
            <a:fillRect/>
          </a:stretch>
        </p:blipFill>
        <p:spPr>
          <a:xfrm>
            <a:off x="4744625" y="475850"/>
            <a:ext cx="2841176" cy="25052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0"/>
          <p:cNvSpPr txBox="1"/>
          <p:nvPr>
            <p:ph idx="1" type="body"/>
          </p:nvPr>
        </p:nvSpPr>
        <p:spPr>
          <a:xfrm>
            <a:off x="684212" y="685800"/>
            <a:ext cx="10520408" cy="5418786"/>
          </a:xfrm>
          <a:prstGeom prst="rect">
            <a:avLst/>
          </a:prstGeom>
          <a:noFill/>
          <a:ln>
            <a:noFill/>
          </a:ln>
        </p:spPr>
        <p:txBody>
          <a:bodyPr anchorCtr="0" anchor="ctr" bIns="45700" lIns="91425" spcFirstLastPara="1" rIns="91425" wrap="square" tIns="45700">
            <a:normAutofit lnSpcReduction="10000"/>
          </a:bodyPr>
          <a:lstStyle/>
          <a:p>
            <a:pPr indent="0" lvl="0" marL="0" rtl="0" algn="ctr">
              <a:spcBef>
                <a:spcPts val="0"/>
              </a:spcBef>
              <a:spcAft>
                <a:spcPts val="0"/>
              </a:spcAft>
              <a:buSzPts val="1600"/>
              <a:buNone/>
            </a:pPr>
            <a:r>
              <a:rPr b="1" lang="en-US" sz="2200">
                <a:solidFill>
                  <a:schemeClr val="dk1"/>
                </a:solidFill>
              </a:rPr>
              <a:t>Q &amp; A:</a:t>
            </a:r>
            <a:endParaRPr b="1">
              <a:solidFill>
                <a:schemeClr val="dk1"/>
              </a:solidFill>
            </a:endParaRPr>
          </a:p>
          <a:p>
            <a:pPr indent="0" lvl="0" marL="0" rtl="0" algn="l">
              <a:spcBef>
                <a:spcPts val="960"/>
              </a:spcBef>
              <a:spcAft>
                <a:spcPts val="0"/>
              </a:spcAft>
              <a:buSzPts val="1440"/>
              <a:buNone/>
            </a:pPr>
            <a:r>
              <a:rPr lang="en-US" sz="1800">
                <a:solidFill>
                  <a:schemeClr val="dk1"/>
                </a:solidFill>
                <a:latin typeface="Times New Roman"/>
                <a:ea typeface="Times New Roman"/>
                <a:cs typeface="Times New Roman"/>
                <a:sym typeface="Times New Roman"/>
              </a:rPr>
              <a:t>Q1) What’s the source of data?</a:t>
            </a:r>
            <a:endParaRPr>
              <a:solidFill>
                <a:schemeClr val="dk1"/>
              </a:solidFill>
            </a:endParaRPr>
          </a:p>
          <a:p>
            <a:pPr indent="0" lvl="1" marL="457200" rtl="0" algn="l">
              <a:spcBef>
                <a:spcPts val="960"/>
              </a:spcBef>
              <a:spcAft>
                <a:spcPts val="0"/>
              </a:spcAft>
              <a:buSzPts val="1440"/>
              <a:buNone/>
            </a:pPr>
            <a:r>
              <a:rPr lang="en-US">
                <a:solidFill>
                  <a:schemeClr val="dk1"/>
                </a:solidFill>
                <a:latin typeface="Times New Roman"/>
                <a:ea typeface="Times New Roman"/>
                <a:cs typeface="Times New Roman"/>
                <a:sym typeface="Times New Roman"/>
              </a:rPr>
              <a:t>The data  for training is provided by the client in multiple batches and each batch contain multiple files</a:t>
            </a:r>
            <a:endParaRPr>
              <a:solidFill>
                <a:schemeClr val="dk1"/>
              </a:solidFill>
            </a:endParaRPr>
          </a:p>
          <a:p>
            <a:pPr indent="0" lvl="1" marL="0" rtl="0" algn="l">
              <a:spcBef>
                <a:spcPts val="960"/>
              </a:spcBef>
              <a:spcAft>
                <a:spcPts val="0"/>
              </a:spcAft>
              <a:buSzPts val="1440"/>
              <a:buNone/>
            </a:pPr>
            <a:r>
              <a:rPr lang="en-US">
                <a:solidFill>
                  <a:schemeClr val="dk1"/>
                </a:solidFill>
                <a:latin typeface="Times New Roman"/>
                <a:ea typeface="Times New Roman"/>
                <a:cs typeface="Times New Roman"/>
                <a:sym typeface="Times New Roman"/>
              </a:rPr>
              <a:t>Q 2) What was the type of data?</a:t>
            </a:r>
            <a:endParaRPr>
              <a:solidFill>
                <a:schemeClr val="dk1"/>
              </a:solidFill>
            </a:endParaRPr>
          </a:p>
          <a:p>
            <a:pPr indent="0" lvl="1" marL="0" rtl="0" algn="l">
              <a:spcBef>
                <a:spcPts val="960"/>
              </a:spcBef>
              <a:spcAft>
                <a:spcPts val="0"/>
              </a:spcAft>
              <a:buSzPts val="1440"/>
              <a:buNone/>
            </a:pPr>
            <a:r>
              <a:rPr lang="en-US">
                <a:solidFill>
                  <a:schemeClr val="dk1"/>
                </a:solidFill>
                <a:latin typeface="Times New Roman"/>
                <a:ea typeface="Times New Roman"/>
                <a:cs typeface="Times New Roman"/>
                <a:sym typeface="Times New Roman"/>
              </a:rPr>
              <a:t>	The data was the contain only of numerical values.</a:t>
            </a:r>
            <a:endParaRPr>
              <a:solidFill>
                <a:schemeClr val="dk1"/>
              </a:solidFill>
            </a:endParaRPr>
          </a:p>
          <a:p>
            <a:pPr indent="0" lvl="1" marL="0" rtl="0" algn="l">
              <a:spcBef>
                <a:spcPts val="960"/>
              </a:spcBef>
              <a:spcAft>
                <a:spcPts val="0"/>
              </a:spcAft>
              <a:buSzPts val="1440"/>
              <a:buNone/>
            </a:pPr>
            <a:r>
              <a:rPr lang="en-US">
                <a:solidFill>
                  <a:schemeClr val="dk1"/>
                </a:solidFill>
                <a:latin typeface="Times New Roman"/>
                <a:ea typeface="Times New Roman"/>
                <a:cs typeface="Times New Roman"/>
                <a:sym typeface="Times New Roman"/>
              </a:rPr>
              <a:t>Q 3) What’s the complete flow you followed in this Project?</a:t>
            </a:r>
            <a:endParaRPr>
              <a:solidFill>
                <a:schemeClr val="dk1"/>
              </a:solidFill>
            </a:endParaRPr>
          </a:p>
          <a:p>
            <a:pPr indent="0" lvl="1" marL="0" rtl="0" algn="l">
              <a:spcBef>
                <a:spcPts val="960"/>
              </a:spcBef>
              <a:spcAft>
                <a:spcPts val="0"/>
              </a:spcAft>
              <a:buSzPts val="1440"/>
              <a:buNone/>
            </a:pPr>
            <a:r>
              <a:rPr lang="en-US">
                <a:solidFill>
                  <a:schemeClr val="dk1"/>
                </a:solidFill>
                <a:latin typeface="Times New Roman"/>
                <a:ea typeface="Times New Roman"/>
                <a:cs typeface="Times New Roman"/>
                <a:sym typeface="Times New Roman"/>
              </a:rPr>
              <a:t>	Refer slide 5</a:t>
            </a:r>
            <a:r>
              <a:rPr baseline="30000" lang="en-US">
                <a:solidFill>
                  <a:schemeClr val="dk1"/>
                </a:solidFill>
                <a:latin typeface="Times New Roman"/>
                <a:ea typeface="Times New Roman"/>
                <a:cs typeface="Times New Roman"/>
                <a:sym typeface="Times New Roman"/>
              </a:rPr>
              <a:t>th</a:t>
            </a:r>
            <a:r>
              <a:rPr lang="en-US">
                <a:solidFill>
                  <a:schemeClr val="dk1"/>
                </a:solidFill>
                <a:latin typeface="Times New Roman"/>
                <a:ea typeface="Times New Roman"/>
                <a:cs typeface="Times New Roman"/>
                <a:sym typeface="Times New Roman"/>
              </a:rPr>
              <a:t> for better Understanding </a:t>
            </a:r>
            <a:endParaRPr>
              <a:solidFill>
                <a:schemeClr val="dk1"/>
              </a:solidFill>
            </a:endParaRPr>
          </a:p>
          <a:p>
            <a:pPr indent="0" lvl="1" marL="0" rtl="0" algn="l">
              <a:spcBef>
                <a:spcPts val="960"/>
              </a:spcBef>
              <a:spcAft>
                <a:spcPts val="0"/>
              </a:spcAft>
              <a:buSzPts val="1440"/>
              <a:buNone/>
            </a:pPr>
            <a:r>
              <a:rPr lang="en-US">
                <a:solidFill>
                  <a:schemeClr val="dk1"/>
                </a:solidFill>
                <a:latin typeface="Times New Roman"/>
                <a:ea typeface="Times New Roman"/>
                <a:cs typeface="Times New Roman"/>
                <a:sym typeface="Times New Roman"/>
              </a:rPr>
              <a:t>Q 4) After the File validation what you do with incompatible file or files which didn’t pass the validation?</a:t>
            </a:r>
            <a:endParaRPr>
              <a:solidFill>
                <a:schemeClr val="dk1"/>
              </a:solidFill>
            </a:endParaRPr>
          </a:p>
          <a:p>
            <a:pPr indent="0" lvl="1" marL="0" rtl="0" algn="l">
              <a:spcBef>
                <a:spcPts val="960"/>
              </a:spcBef>
              <a:spcAft>
                <a:spcPts val="0"/>
              </a:spcAft>
              <a:buSzPts val="1440"/>
              <a:buNone/>
            </a:pPr>
            <a:r>
              <a:rPr lang="en-US">
                <a:solidFill>
                  <a:schemeClr val="dk1"/>
                </a:solidFill>
                <a:latin typeface="Times New Roman"/>
                <a:ea typeface="Times New Roman"/>
                <a:cs typeface="Times New Roman"/>
                <a:sym typeface="Times New Roman"/>
              </a:rPr>
              <a:t>	Files like these are moved to the Achieve Folder and a list of these files has been   </a:t>
            </a:r>
            <a:endParaRPr>
              <a:solidFill>
                <a:schemeClr val="dk1"/>
              </a:solidFill>
            </a:endParaRPr>
          </a:p>
          <a:p>
            <a:pPr indent="0" lvl="1" marL="0" rtl="0" algn="l">
              <a:spcBef>
                <a:spcPts val="960"/>
              </a:spcBef>
              <a:spcAft>
                <a:spcPts val="0"/>
              </a:spcAft>
              <a:buSzPts val="1440"/>
              <a:buNone/>
            </a:pPr>
            <a:r>
              <a:rPr lang="en-US">
                <a:solidFill>
                  <a:schemeClr val="dk1"/>
                </a:solidFill>
                <a:latin typeface="Times New Roman"/>
                <a:ea typeface="Times New Roman"/>
                <a:cs typeface="Times New Roman"/>
                <a:sym typeface="Times New Roman"/>
              </a:rPr>
              <a:t>         shared with the client.</a:t>
            </a:r>
            <a:endParaRPr>
              <a:solidFill>
                <a:schemeClr val="dk1"/>
              </a:solidFill>
            </a:endParaRPr>
          </a:p>
          <a:p>
            <a:pPr indent="0" lvl="1" marL="0" rtl="0" algn="l">
              <a:spcBef>
                <a:spcPts val="1000"/>
              </a:spcBef>
              <a:spcAft>
                <a:spcPts val="0"/>
              </a:spcAft>
              <a:buSzPts val="1600"/>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1"/>
          <p:cNvSpPr txBox="1"/>
          <p:nvPr>
            <p:ph idx="1" type="body"/>
          </p:nvPr>
        </p:nvSpPr>
        <p:spPr>
          <a:xfrm>
            <a:off x="684211" y="685800"/>
            <a:ext cx="11074199" cy="6307428"/>
          </a:xfrm>
          <a:prstGeom prst="rect">
            <a:avLst/>
          </a:prstGeom>
          <a:noFill/>
          <a:ln>
            <a:noFill/>
          </a:ln>
        </p:spPr>
        <p:txBody>
          <a:bodyPr anchorCtr="0" anchor="ctr" bIns="45700" lIns="91425" spcFirstLastPara="1" rIns="91425" wrap="square" tIns="45700">
            <a:normAutofit lnSpcReduction="20000"/>
          </a:bodyPr>
          <a:lstStyle/>
          <a:p>
            <a:pPr indent="0" lvl="0" marL="0" rtl="0" algn="l">
              <a:spcBef>
                <a:spcPts val="0"/>
              </a:spcBef>
              <a:spcAft>
                <a:spcPts val="0"/>
              </a:spcAft>
              <a:buSzPts val="1600"/>
              <a:buNone/>
            </a:pPr>
            <a:r>
              <a:rPr lang="en-US">
                <a:solidFill>
                  <a:schemeClr val="dk1"/>
                </a:solidFill>
                <a:latin typeface="Times New Roman"/>
                <a:ea typeface="Times New Roman"/>
                <a:cs typeface="Times New Roman"/>
                <a:sym typeface="Times New Roman"/>
              </a:rPr>
              <a:t>Q 5) </a:t>
            </a:r>
            <a:r>
              <a:rPr lang="en-US" sz="1800">
                <a:solidFill>
                  <a:schemeClr val="dk1"/>
                </a:solidFill>
                <a:latin typeface="Times New Roman"/>
                <a:ea typeface="Times New Roman"/>
                <a:cs typeface="Times New Roman"/>
                <a:sym typeface="Times New Roman"/>
              </a:rPr>
              <a:t>How logs are managed?</a:t>
            </a:r>
            <a:endParaRPr>
              <a:solidFill>
                <a:schemeClr val="dk1"/>
              </a:solidFill>
            </a:endParaRPr>
          </a:p>
          <a:p>
            <a:pPr indent="0" lvl="0" marL="0" rtl="0" algn="l">
              <a:spcBef>
                <a:spcPts val="960"/>
              </a:spcBef>
              <a:spcAft>
                <a:spcPts val="0"/>
              </a:spcAft>
              <a:buSzPts val="1440"/>
              <a:buNone/>
            </a:pPr>
            <a:r>
              <a:rPr lang="en-US" sz="1800">
                <a:solidFill>
                  <a:schemeClr val="dk1"/>
                </a:solidFill>
                <a:latin typeface="Times New Roman"/>
                <a:ea typeface="Times New Roman"/>
                <a:cs typeface="Times New Roman"/>
                <a:sym typeface="Times New Roman"/>
              </a:rPr>
              <a:t>	We are using different logs as per the steps that we follow in   validation and  </a:t>
            </a:r>
            <a:endParaRPr>
              <a:solidFill>
                <a:schemeClr val="dk1"/>
              </a:solidFill>
            </a:endParaRPr>
          </a:p>
          <a:p>
            <a:pPr indent="0" lvl="0" marL="0" rtl="0" algn="l">
              <a:spcBef>
                <a:spcPts val="960"/>
              </a:spcBef>
              <a:spcAft>
                <a:spcPts val="0"/>
              </a:spcAft>
              <a:buSzPts val="1440"/>
              <a:buNone/>
            </a:pPr>
            <a:r>
              <a:rPr lang="en-US" sz="1800">
                <a:solidFill>
                  <a:schemeClr val="dk1"/>
                </a:solidFill>
                <a:latin typeface="Times New Roman"/>
                <a:ea typeface="Times New Roman"/>
                <a:cs typeface="Times New Roman"/>
                <a:sym typeface="Times New Roman"/>
              </a:rPr>
              <a:t>       modeling like File validation log , Data Insertion ,Model Training log , prediction log    </a:t>
            </a:r>
            <a:endParaRPr>
              <a:solidFill>
                <a:schemeClr val="dk1"/>
              </a:solidFill>
            </a:endParaRPr>
          </a:p>
          <a:p>
            <a:pPr indent="0" lvl="0" marL="0" rtl="0" algn="l">
              <a:spcBef>
                <a:spcPts val="960"/>
              </a:spcBef>
              <a:spcAft>
                <a:spcPts val="0"/>
              </a:spcAft>
              <a:buSzPts val="1440"/>
              <a:buNone/>
            </a:pPr>
            <a:r>
              <a:rPr lang="en-US" sz="1800">
                <a:solidFill>
                  <a:schemeClr val="dk1"/>
                </a:solidFill>
                <a:latin typeface="Times New Roman"/>
                <a:ea typeface="Times New Roman"/>
                <a:cs typeface="Times New Roman"/>
                <a:sym typeface="Times New Roman"/>
              </a:rPr>
              <a:t>       etc.</a:t>
            </a:r>
            <a:endParaRPr>
              <a:solidFill>
                <a:schemeClr val="dk1"/>
              </a:solidFill>
            </a:endParaRPr>
          </a:p>
          <a:p>
            <a:pPr indent="0" lvl="0" marL="0" rtl="0" algn="l">
              <a:spcBef>
                <a:spcPts val="960"/>
              </a:spcBef>
              <a:spcAft>
                <a:spcPts val="0"/>
              </a:spcAft>
              <a:buSzPts val="1440"/>
              <a:buNone/>
            </a:pPr>
            <a:r>
              <a:rPr lang="en-US" sz="1800">
                <a:solidFill>
                  <a:schemeClr val="dk1"/>
                </a:solidFill>
                <a:latin typeface="Times New Roman"/>
                <a:ea typeface="Times New Roman"/>
                <a:cs typeface="Times New Roman"/>
                <a:sym typeface="Times New Roman"/>
              </a:rPr>
              <a:t>Q 6) What techniques were you using for data pre-processing?</a:t>
            </a:r>
            <a:endParaRPr>
              <a:solidFill>
                <a:schemeClr val="dk1"/>
              </a:solidFill>
            </a:endParaRPr>
          </a:p>
          <a:p>
            <a:pPr indent="-285750" lvl="1" marL="742950" rtl="0" algn="l">
              <a:spcBef>
                <a:spcPts val="960"/>
              </a:spcBef>
              <a:spcAft>
                <a:spcPts val="0"/>
              </a:spcAft>
              <a:buSzPts val="1440"/>
              <a:buChar char="▶"/>
            </a:pPr>
            <a:r>
              <a:rPr lang="en-US">
                <a:solidFill>
                  <a:schemeClr val="dk1"/>
                </a:solidFill>
                <a:latin typeface="Times New Roman"/>
                <a:ea typeface="Times New Roman"/>
                <a:cs typeface="Times New Roman"/>
                <a:sym typeface="Times New Roman"/>
              </a:rPr>
              <a:t>Removing unwanted attributes</a:t>
            </a:r>
            <a:endParaRPr>
              <a:solidFill>
                <a:schemeClr val="dk1"/>
              </a:solidFill>
            </a:endParaRPr>
          </a:p>
          <a:p>
            <a:pPr indent="-285750" lvl="1" marL="742950" rtl="0" algn="l">
              <a:spcBef>
                <a:spcPts val="960"/>
              </a:spcBef>
              <a:spcAft>
                <a:spcPts val="0"/>
              </a:spcAft>
              <a:buSzPts val="1440"/>
              <a:buChar char="▶"/>
            </a:pPr>
            <a:r>
              <a:rPr lang="en-US">
                <a:solidFill>
                  <a:schemeClr val="dk1"/>
                </a:solidFill>
                <a:latin typeface="Times New Roman"/>
                <a:ea typeface="Times New Roman"/>
                <a:cs typeface="Times New Roman"/>
                <a:sym typeface="Times New Roman"/>
              </a:rPr>
              <a:t>Visualizing  relatiaon of independent variables with each other and output variables</a:t>
            </a:r>
            <a:endParaRPr>
              <a:solidFill>
                <a:schemeClr val="dk1"/>
              </a:solidFill>
            </a:endParaRPr>
          </a:p>
          <a:p>
            <a:pPr indent="-285750" lvl="1" marL="742950" rtl="0" algn="l">
              <a:spcBef>
                <a:spcPts val="960"/>
              </a:spcBef>
              <a:spcAft>
                <a:spcPts val="0"/>
              </a:spcAft>
              <a:buSzPts val="1440"/>
              <a:buChar char="▶"/>
            </a:pPr>
            <a:r>
              <a:rPr lang="en-US">
                <a:solidFill>
                  <a:schemeClr val="dk1"/>
                </a:solidFill>
                <a:latin typeface="Times New Roman"/>
                <a:ea typeface="Times New Roman"/>
                <a:cs typeface="Times New Roman"/>
                <a:sym typeface="Times New Roman"/>
              </a:rPr>
              <a:t>Checking and changing Distribution of continuous values</a:t>
            </a:r>
            <a:endParaRPr>
              <a:solidFill>
                <a:schemeClr val="dk1"/>
              </a:solidFill>
            </a:endParaRPr>
          </a:p>
          <a:p>
            <a:pPr indent="-285750" lvl="1" marL="742950" rtl="0" algn="l">
              <a:spcBef>
                <a:spcPts val="960"/>
              </a:spcBef>
              <a:spcAft>
                <a:spcPts val="0"/>
              </a:spcAft>
              <a:buSzPts val="1440"/>
              <a:buChar char="▶"/>
            </a:pPr>
            <a:r>
              <a:rPr lang="en-US">
                <a:solidFill>
                  <a:schemeClr val="dk1"/>
                </a:solidFill>
                <a:latin typeface="Times New Roman"/>
                <a:ea typeface="Times New Roman"/>
                <a:cs typeface="Times New Roman"/>
                <a:sym typeface="Times New Roman"/>
              </a:rPr>
              <a:t>Removing outliers</a:t>
            </a:r>
            <a:endParaRPr>
              <a:solidFill>
                <a:schemeClr val="dk1"/>
              </a:solidFill>
            </a:endParaRPr>
          </a:p>
          <a:p>
            <a:pPr indent="-285750" lvl="1" marL="742950" rtl="0" algn="l">
              <a:spcBef>
                <a:spcPts val="960"/>
              </a:spcBef>
              <a:spcAft>
                <a:spcPts val="0"/>
              </a:spcAft>
              <a:buSzPts val="1440"/>
              <a:buChar char="▶"/>
            </a:pPr>
            <a:r>
              <a:rPr lang="en-US">
                <a:solidFill>
                  <a:schemeClr val="dk1"/>
                </a:solidFill>
                <a:latin typeface="Times New Roman"/>
                <a:ea typeface="Times New Roman"/>
                <a:cs typeface="Times New Roman"/>
                <a:sym typeface="Times New Roman"/>
              </a:rPr>
              <a:t>Cleaning data and imputing if null values are present. </a:t>
            </a:r>
            <a:endParaRPr>
              <a:solidFill>
                <a:schemeClr val="dk1"/>
              </a:solidFill>
            </a:endParaRPr>
          </a:p>
          <a:p>
            <a:pPr indent="-285750" lvl="1" marL="742950" rtl="0" algn="l">
              <a:spcBef>
                <a:spcPts val="960"/>
              </a:spcBef>
              <a:spcAft>
                <a:spcPts val="0"/>
              </a:spcAft>
              <a:buSzPts val="1440"/>
              <a:buChar char="▶"/>
            </a:pPr>
            <a:r>
              <a:rPr lang="en-US">
                <a:solidFill>
                  <a:schemeClr val="dk1"/>
                </a:solidFill>
                <a:latin typeface="Times New Roman"/>
                <a:ea typeface="Times New Roman"/>
                <a:cs typeface="Times New Roman"/>
                <a:sym typeface="Times New Roman"/>
              </a:rPr>
              <a:t>Scaling the data</a:t>
            </a:r>
            <a:endParaRPr/>
          </a:p>
          <a:p>
            <a:pPr indent="-285750" lvl="1" marL="742950" rtl="0" algn="l">
              <a:spcBef>
                <a:spcPts val="960"/>
              </a:spcBef>
              <a:spcAft>
                <a:spcPts val="0"/>
              </a:spcAft>
              <a:buSzPts val="1440"/>
              <a:buChar char="▶"/>
            </a:pPr>
            <a:r>
              <a:rPr lang="en-US">
                <a:solidFill>
                  <a:schemeClr val="dk1"/>
                </a:solidFill>
                <a:latin typeface="Times New Roman"/>
                <a:ea typeface="Times New Roman"/>
                <a:cs typeface="Times New Roman"/>
                <a:sym typeface="Times New Roman"/>
              </a:rPr>
              <a:t>PCA </a:t>
            </a:r>
            <a:endParaRPr>
              <a:solidFill>
                <a:schemeClr val="dk1"/>
              </a:solidFill>
            </a:endParaRPr>
          </a:p>
          <a:p>
            <a:pPr indent="-194309" lvl="1" marL="742950" rtl="0" algn="l">
              <a:spcBef>
                <a:spcPts val="960"/>
              </a:spcBef>
              <a:spcAft>
                <a:spcPts val="0"/>
              </a:spcAft>
              <a:buSzPts val="1440"/>
              <a:buNone/>
            </a:pPr>
            <a:r>
              <a:t/>
            </a:r>
            <a:endParaRPr>
              <a:solidFill>
                <a:schemeClr val="dk1"/>
              </a:solidFill>
              <a:latin typeface="Times New Roman"/>
              <a:ea typeface="Times New Roman"/>
              <a:cs typeface="Times New Roman"/>
              <a:sym typeface="Times New Roman"/>
            </a:endParaRPr>
          </a:p>
          <a:p>
            <a:pPr indent="0" lvl="0" marL="0" rtl="0" algn="l">
              <a:spcBef>
                <a:spcPts val="1000"/>
              </a:spcBef>
              <a:spcAft>
                <a:spcPts val="0"/>
              </a:spcAft>
              <a:buSzPts val="1600"/>
              <a:buNone/>
            </a:pPr>
            <a:r>
              <a:t/>
            </a:r>
            <a:endParaRPr>
              <a:solidFill>
                <a:schemeClr val="dk1"/>
              </a:solidFill>
              <a:latin typeface="Times New Roman"/>
              <a:ea typeface="Times New Roman"/>
              <a:cs typeface="Times New Roman"/>
              <a:sym typeface="Times New Roman"/>
            </a:endParaRPr>
          </a:p>
          <a:p>
            <a:pPr indent="0" lvl="0" marL="0" rtl="0" algn="l">
              <a:spcBef>
                <a:spcPts val="1000"/>
              </a:spcBef>
              <a:spcAft>
                <a:spcPts val="0"/>
              </a:spcAft>
              <a:buSzPts val="1600"/>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2"/>
          <p:cNvSpPr txBox="1"/>
          <p:nvPr>
            <p:ph idx="1" type="body"/>
          </p:nvPr>
        </p:nvSpPr>
        <p:spPr>
          <a:xfrm>
            <a:off x="684212" y="685800"/>
            <a:ext cx="10765106" cy="593394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440"/>
              <a:buNone/>
            </a:pPr>
            <a:r>
              <a:rPr lang="en-US" sz="1800">
                <a:solidFill>
                  <a:schemeClr val="dk1"/>
                </a:solidFill>
                <a:latin typeface="Times New Roman"/>
                <a:ea typeface="Times New Roman"/>
                <a:cs typeface="Times New Roman"/>
                <a:sym typeface="Times New Roman"/>
              </a:rPr>
              <a:t>Q 7) How training was done or what models were used?</a:t>
            </a:r>
            <a:endParaRPr>
              <a:solidFill>
                <a:schemeClr val="dk1"/>
              </a:solidFill>
            </a:endParaRPr>
          </a:p>
          <a:p>
            <a:pPr indent="-285750" lvl="0" marL="285750" rtl="0" algn="l">
              <a:spcBef>
                <a:spcPts val="960"/>
              </a:spcBef>
              <a:spcAft>
                <a:spcPts val="0"/>
              </a:spcAft>
              <a:buSzPts val="1440"/>
              <a:buChar char="▶"/>
            </a:pPr>
            <a:r>
              <a:rPr lang="en-US" sz="1800">
                <a:solidFill>
                  <a:schemeClr val="dk1"/>
                </a:solidFill>
                <a:latin typeface="Times New Roman"/>
                <a:ea typeface="Times New Roman"/>
                <a:cs typeface="Times New Roman"/>
                <a:sym typeface="Times New Roman"/>
              </a:rPr>
              <a:t>Before diving the data in training and validation set we performed preprocessing and featuring scaling.</a:t>
            </a:r>
            <a:endParaRPr>
              <a:solidFill>
                <a:schemeClr val="dk1"/>
              </a:solidFill>
            </a:endParaRPr>
          </a:p>
          <a:p>
            <a:pPr indent="-285750" lvl="0" marL="285750" rtl="0" algn="l">
              <a:spcBef>
                <a:spcPts val="960"/>
              </a:spcBef>
              <a:spcAft>
                <a:spcPts val="0"/>
              </a:spcAft>
              <a:buSzPts val="1440"/>
              <a:buChar char="▶"/>
            </a:pPr>
            <a:r>
              <a:rPr lang="en-US" sz="1800">
                <a:solidFill>
                  <a:schemeClr val="dk1"/>
                </a:solidFill>
                <a:latin typeface="Times New Roman"/>
                <a:ea typeface="Times New Roman"/>
                <a:cs typeface="Times New Roman"/>
                <a:sym typeface="Times New Roman"/>
              </a:rPr>
              <a:t>The scaling was performed over training and validation data</a:t>
            </a:r>
            <a:endParaRPr>
              <a:solidFill>
                <a:schemeClr val="dk1"/>
              </a:solidFill>
            </a:endParaRPr>
          </a:p>
          <a:p>
            <a:pPr indent="-285750" lvl="0" marL="285750" rtl="0" algn="l">
              <a:spcBef>
                <a:spcPts val="960"/>
              </a:spcBef>
              <a:spcAft>
                <a:spcPts val="0"/>
              </a:spcAft>
              <a:buSzPts val="1440"/>
              <a:buChar char="▶"/>
            </a:pPr>
            <a:r>
              <a:rPr lang="en-US" sz="1800">
                <a:solidFill>
                  <a:schemeClr val="dk1"/>
                </a:solidFill>
                <a:latin typeface="Times New Roman"/>
                <a:ea typeface="Times New Roman"/>
                <a:cs typeface="Times New Roman"/>
                <a:sym typeface="Times New Roman"/>
              </a:rPr>
              <a:t>Algorithms like K-mean,  XGBoost, Random Forest etc were used and select our final model and we saved that as Model.pkl.</a:t>
            </a:r>
            <a:endParaRPr>
              <a:solidFill>
                <a:schemeClr val="dk1"/>
              </a:solidFill>
            </a:endParaRPr>
          </a:p>
          <a:p>
            <a:pPr indent="0" lvl="0" marL="0" rtl="0" algn="l">
              <a:spcBef>
                <a:spcPts val="960"/>
              </a:spcBef>
              <a:spcAft>
                <a:spcPts val="0"/>
              </a:spcAft>
              <a:buSzPts val="1440"/>
              <a:buNone/>
            </a:pPr>
            <a:r>
              <a:rPr lang="en-US" sz="1800">
                <a:solidFill>
                  <a:schemeClr val="dk1"/>
                </a:solidFill>
                <a:latin typeface="Times New Roman"/>
                <a:ea typeface="Times New Roman"/>
                <a:cs typeface="Times New Roman"/>
                <a:sym typeface="Times New Roman"/>
              </a:rPr>
              <a:t>Q 8) How Prediction was done?</a:t>
            </a:r>
            <a:endParaRPr>
              <a:solidFill>
                <a:schemeClr val="dk1"/>
              </a:solidFill>
            </a:endParaRPr>
          </a:p>
          <a:p>
            <a:pPr indent="0" lvl="0" marL="0" rtl="0" algn="l">
              <a:spcBef>
                <a:spcPts val="960"/>
              </a:spcBef>
              <a:spcAft>
                <a:spcPts val="0"/>
              </a:spcAft>
              <a:buSzPts val="1440"/>
              <a:buNone/>
            </a:pPr>
            <a:r>
              <a:rPr lang="en-US">
                <a:solidFill>
                  <a:schemeClr val="dk1"/>
                </a:solidFill>
                <a:latin typeface="Times New Roman"/>
                <a:ea typeface="Times New Roman"/>
                <a:cs typeface="Times New Roman"/>
                <a:sym typeface="Times New Roman"/>
              </a:rPr>
              <a:t>We got </a:t>
            </a:r>
            <a:r>
              <a:rPr lang="en-US" sz="1800">
                <a:solidFill>
                  <a:schemeClr val="dk1"/>
                </a:solidFill>
                <a:latin typeface="Times New Roman"/>
                <a:ea typeface="Times New Roman"/>
                <a:cs typeface="Times New Roman"/>
                <a:sym typeface="Times New Roman"/>
              </a:rPr>
              <a:t>test data after doing </a:t>
            </a:r>
            <a:r>
              <a:rPr lang="en-US">
                <a:solidFill>
                  <a:schemeClr val="dk1"/>
                </a:solidFill>
                <a:latin typeface="Times New Roman"/>
                <a:ea typeface="Times New Roman"/>
                <a:cs typeface="Times New Roman"/>
                <a:sym typeface="Times New Roman"/>
              </a:rPr>
              <a:t>train_test_split</a:t>
            </a:r>
            <a:r>
              <a:rPr lang="en-US" sz="1800">
                <a:solidFill>
                  <a:schemeClr val="dk1"/>
                </a:solidFill>
                <a:latin typeface="Times New Roman"/>
                <a:ea typeface="Times New Roman"/>
                <a:cs typeface="Times New Roman"/>
                <a:sym typeface="Times New Roman"/>
              </a:rPr>
              <a:t>. Then selected the beast model </a:t>
            </a:r>
            <a:r>
              <a:rPr lang="en-US">
                <a:solidFill>
                  <a:schemeClr val="dk1"/>
                </a:solidFill>
                <a:latin typeface="Times New Roman"/>
                <a:ea typeface="Times New Roman"/>
                <a:cs typeface="Times New Roman"/>
                <a:sym typeface="Times New Roman"/>
              </a:rPr>
              <a:t>and </a:t>
            </a:r>
            <a:r>
              <a:rPr lang="en-US" sz="1800">
                <a:solidFill>
                  <a:schemeClr val="dk1"/>
                </a:solidFill>
                <a:latin typeface="Times New Roman"/>
                <a:ea typeface="Times New Roman"/>
                <a:cs typeface="Times New Roman"/>
                <a:sym typeface="Times New Roman"/>
              </a:rPr>
              <a:t>loaded it after that performed prediction. </a:t>
            </a:r>
            <a:r>
              <a:rPr lang="en-US">
                <a:solidFill>
                  <a:schemeClr val="dk1"/>
                </a:solidFill>
                <a:latin typeface="Times New Roman"/>
                <a:ea typeface="Times New Roman"/>
                <a:cs typeface="Times New Roman"/>
                <a:sym typeface="Times New Roman"/>
              </a:rPr>
              <a:t>At</a:t>
            </a:r>
            <a:r>
              <a:rPr lang="en-US" sz="1800">
                <a:solidFill>
                  <a:schemeClr val="dk1"/>
                </a:solidFill>
                <a:latin typeface="Times New Roman"/>
                <a:ea typeface="Times New Roman"/>
                <a:cs typeface="Times New Roman"/>
                <a:sym typeface="Times New Roman"/>
              </a:rPr>
              <a:t> the end we got the accumulated data of predictions.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3"/>
          <p:cNvSpPr txBox="1"/>
          <p:nvPr>
            <p:ph idx="1" type="body"/>
          </p:nvPr>
        </p:nvSpPr>
        <p:spPr>
          <a:xfrm>
            <a:off x="684200" y="685800"/>
            <a:ext cx="11125800" cy="59340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SzPts val="1440"/>
              <a:buNone/>
            </a:pPr>
            <a:r>
              <a:t/>
            </a:r>
            <a:endParaRPr sz="1800">
              <a:solidFill>
                <a:schemeClr val="dk1"/>
              </a:solidFill>
            </a:endParaRPr>
          </a:p>
          <a:p>
            <a:pPr indent="0" lvl="0" marL="0" rtl="0" algn="ctr">
              <a:spcBef>
                <a:spcPts val="0"/>
              </a:spcBef>
              <a:spcAft>
                <a:spcPts val="0"/>
              </a:spcAft>
              <a:buSzPts val="1440"/>
              <a:buNone/>
            </a:pPr>
            <a:r>
              <a:t/>
            </a:r>
            <a:endParaRPr sz="1800">
              <a:solidFill>
                <a:schemeClr val="dk1"/>
              </a:solidFill>
            </a:endParaRPr>
          </a:p>
          <a:p>
            <a:pPr indent="0" lvl="0" marL="0" rtl="0" algn="ctr">
              <a:spcBef>
                <a:spcPts val="0"/>
              </a:spcBef>
              <a:spcAft>
                <a:spcPts val="0"/>
              </a:spcAft>
              <a:buSzPts val="1440"/>
              <a:buNone/>
            </a:pPr>
            <a:r>
              <a:t/>
            </a:r>
            <a:endParaRPr sz="1800">
              <a:solidFill>
                <a:schemeClr val="dk1"/>
              </a:solidFill>
            </a:endParaRPr>
          </a:p>
          <a:p>
            <a:pPr indent="0" lvl="0" marL="0" rtl="0" algn="ctr">
              <a:spcBef>
                <a:spcPts val="0"/>
              </a:spcBef>
              <a:spcAft>
                <a:spcPts val="0"/>
              </a:spcAft>
              <a:buSzPts val="1440"/>
              <a:buNone/>
            </a:pPr>
            <a:r>
              <a:t/>
            </a:r>
            <a:endParaRPr sz="1800">
              <a:solidFill>
                <a:schemeClr val="dk1"/>
              </a:solidFill>
            </a:endParaRPr>
          </a:p>
          <a:p>
            <a:pPr indent="0" lvl="0" marL="0" rtl="0" algn="ctr">
              <a:spcBef>
                <a:spcPts val="0"/>
              </a:spcBef>
              <a:spcAft>
                <a:spcPts val="0"/>
              </a:spcAft>
              <a:buSzPts val="1440"/>
              <a:buNone/>
            </a:pPr>
            <a:r>
              <a:rPr lang="en-US" sz="1800">
                <a:solidFill>
                  <a:schemeClr val="dk1"/>
                </a:solidFill>
              </a:rPr>
              <a:t>Q 9) </a:t>
            </a:r>
            <a:r>
              <a:rPr b="1" lang="en-US" sz="2500">
                <a:solidFill>
                  <a:schemeClr val="dk1"/>
                </a:solidFill>
              </a:rPr>
              <a:t>What are the different stages of deployment?</a:t>
            </a:r>
            <a:endParaRPr b="1" sz="2400"/>
          </a:p>
          <a:p>
            <a:pPr indent="-251459" lvl="0" marL="342900" rtl="0" algn="ctr">
              <a:spcBef>
                <a:spcPts val="0"/>
              </a:spcBef>
              <a:spcAft>
                <a:spcPts val="0"/>
              </a:spcAft>
              <a:buSzPts val="1440"/>
              <a:buFont typeface="Noto Sans Symbols"/>
              <a:buNone/>
            </a:pPr>
            <a:r>
              <a:t/>
            </a:r>
            <a:endParaRPr sz="1800">
              <a:solidFill>
                <a:schemeClr val="dk1"/>
              </a:solidFill>
            </a:endParaRPr>
          </a:p>
          <a:p>
            <a:pPr indent="-285750" lvl="1" marL="742950" rtl="0" algn="ctr">
              <a:spcBef>
                <a:spcPts val="960"/>
              </a:spcBef>
              <a:spcAft>
                <a:spcPts val="0"/>
              </a:spcAft>
              <a:buSzPts val="1440"/>
              <a:buChar char="▶"/>
            </a:pPr>
            <a:r>
              <a:rPr lang="en-US">
                <a:solidFill>
                  <a:schemeClr val="dk1"/>
                </a:solidFill>
              </a:rPr>
              <a:t>When the model is ready we deploy it  in Fire environment .Where SIT and UAT is performed over it.</a:t>
            </a:r>
            <a:endParaRPr>
              <a:solidFill>
                <a:schemeClr val="dk1"/>
              </a:solidFill>
            </a:endParaRPr>
          </a:p>
          <a:p>
            <a:pPr indent="-285750" lvl="1" marL="742950" rtl="0" algn="ctr">
              <a:spcBef>
                <a:spcPts val="960"/>
              </a:spcBef>
              <a:spcAft>
                <a:spcPts val="0"/>
              </a:spcAft>
              <a:buSzPts val="1440"/>
              <a:buChar char="▶"/>
            </a:pPr>
            <a:r>
              <a:rPr lang="en-US">
                <a:solidFill>
                  <a:schemeClr val="dk1"/>
                </a:solidFill>
              </a:rPr>
              <a:t>Once We get Sign off from Fire we deploy in Earth and UAT is performed over it.</a:t>
            </a:r>
            <a:endParaRPr>
              <a:solidFill>
                <a:schemeClr val="dk1"/>
              </a:solidFill>
            </a:endParaRPr>
          </a:p>
          <a:p>
            <a:pPr indent="-285750" lvl="1" marL="742950" rtl="0" algn="ctr">
              <a:spcBef>
                <a:spcPts val="960"/>
              </a:spcBef>
              <a:spcAft>
                <a:spcPts val="0"/>
              </a:spcAft>
              <a:buSzPts val="1440"/>
              <a:buChar char="▶"/>
            </a:pPr>
            <a:r>
              <a:rPr lang="en-US">
                <a:solidFill>
                  <a:schemeClr val="dk1"/>
                </a:solidFill>
              </a:rPr>
              <a:t>After getting the sign off from Earth we deploy in production</a:t>
            </a:r>
            <a:endParaRPr>
              <a:solidFill>
                <a:schemeClr val="dk1"/>
              </a:solidFill>
            </a:endParaRPr>
          </a:p>
          <a:p>
            <a:pPr indent="0" lvl="0" marL="0" rtl="0" algn="ctr">
              <a:spcBef>
                <a:spcPts val="0"/>
              </a:spcBef>
              <a:spcAft>
                <a:spcPts val="0"/>
              </a:spcAft>
              <a:buSzPts val="1440"/>
              <a:buNone/>
            </a:pPr>
            <a:r>
              <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37" name="Shape 137"/>
        <p:cNvGrpSpPr/>
        <p:nvPr/>
      </p:nvGrpSpPr>
      <p:grpSpPr>
        <a:xfrm>
          <a:off x="0" y="0"/>
          <a:ext cx="0" cy="0"/>
          <a:chOff x="0" y="0"/>
          <a:chExt cx="0" cy="0"/>
        </a:xfrm>
      </p:grpSpPr>
      <p:pic>
        <p:nvPicPr>
          <p:cNvPr descr="Diagram showing three life-cycle stages: requirements analysis, deployment, and operations. Each has a number of phases with a number of tasks." id="138" name="Google Shape;138;p32"/>
          <p:cNvPicPr preferRelativeResize="0"/>
          <p:nvPr/>
        </p:nvPicPr>
        <p:blipFill rotWithShape="1">
          <a:blip r:embed="rId3">
            <a:alphaModFix/>
          </a:blip>
          <a:srcRect b="0" l="0" r="0" t="0"/>
          <a:stretch/>
        </p:blipFill>
        <p:spPr>
          <a:xfrm>
            <a:off x="1231450" y="268138"/>
            <a:ext cx="9729100" cy="6321725"/>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3"/>
          <p:cNvSpPr txBox="1"/>
          <p:nvPr>
            <p:ph type="title"/>
          </p:nvPr>
        </p:nvSpPr>
        <p:spPr>
          <a:xfrm>
            <a:off x="1797600" y="659725"/>
            <a:ext cx="8596800" cy="5809500"/>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rgbClr val="002060"/>
              </a:buClr>
              <a:buSzPct val="115789"/>
              <a:buFont typeface="Trebuchet MS"/>
              <a:buNone/>
            </a:pPr>
            <a:r>
              <a:t/>
            </a:r>
            <a:endParaRPr sz="3800">
              <a:solidFill>
                <a:srgbClr val="002060"/>
              </a:solidFill>
            </a:endParaRPr>
          </a:p>
          <a:p>
            <a:pPr indent="0" lvl="0" marL="0" rtl="0" algn="ctr">
              <a:spcBef>
                <a:spcPts val="0"/>
              </a:spcBef>
              <a:spcAft>
                <a:spcPts val="0"/>
              </a:spcAft>
              <a:buClr>
                <a:srgbClr val="002060"/>
              </a:buClr>
              <a:buSzPct val="115789"/>
              <a:buFont typeface="Trebuchet MS"/>
              <a:buNone/>
            </a:pPr>
            <a:r>
              <a:rPr lang="en-US" sz="3800">
                <a:solidFill>
                  <a:srgbClr val="002060"/>
                </a:solidFill>
              </a:rPr>
              <a:t>Special Thanks</a:t>
            </a:r>
            <a:endParaRPr sz="3800">
              <a:solidFill>
                <a:srgbClr val="002060"/>
              </a:solidFill>
            </a:endParaRPr>
          </a:p>
          <a:p>
            <a:pPr indent="0" lvl="0" marL="0" rtl="0" algn="ctr">
              <a:spcBef>
                <a:spcPts val="0"/>
              </a:spcBef>
              <a:spcAft>
                <a:spcPts val="0"/>
              </a:spcAft>
              <a:buClr>
                <a:srgbClr val="002060"/>
              </a:buClr>
              <a:buSzPct val="208421"/>
              <a:buFont typeface="Trebuchet MS"/>
              <a:buNone/>
            </a:pPr>
            <a:r>
              <a:t/>
            </a:r>
            <a:endParaRPr sz="2111">
              <a:solidFill>
                <a:schemeClr val="dk1"/>
              </a:solidFill>
            </a:endParaRPr>
          </a:p>
          <a:p>
            <a:pPr indent="0" lvl="0" marL="0" rtl="0" algn="l">
              <a:spcBef>
                <a:spcPts val="0"/>
              </a:spcBef>
              <a:spcAft>
                <a:spcPts val="0"/>
              </a:spcAft>
              <a:buClr>
                <a:srgbClr val="002060"/>
              </a:buClr>
              <a:buSzPct val="220000"/>
              <a:buFont typeface="Trebuchet MS"/>
              <a:buNone/>
            </a:pPr>
            <a:r>
              <a:t/>
            </a:r>
            <a:endParaRPr sz="2000">
              <a:solidFill>
                <a:schemeClr val="dk1"/>
              </a:solidFill>
            </a:endParaRPr>
          </a:p>
          <a:p>
            <a:pPr indent="0" lvl="0" marL="0" rtl="0" algn="l">
              <a:spcBef>
                <a:spcPts val="0"/>
              </a:spcBef>
              <a:spcAft>
                <a:spcPts val="0"/>
              </a:spcAft>
              <a:buClr>
                <a:srgbClr val="002060"/>
              </a:buClr>
              <a:buSzPct val="244444"/>
              <a:buFont typeface="Trebuchet MS"/>
              <a:buNone/>
            </a:pPr>
            <a:r>
              <a:rPr lang="en-US" sz="1800">
                <a:solidFill>
                  <a:schemeClr val="dk1"/>
                </a:solidFill>
              </a:rPr>
              <a:t>Thanks</a:t>
            </a:r>
            <a:r>
              <a:rPr lang="en-US" sz="1800">
                <a:solidFill>
                  <a:schemeClr val="dk1"/>
                </a:solidFill>
              </a:rPr>
              <a:t> for the guidance and support needed to build this wonderful and exciting project.Team Inueron regular assistance and support proved was significant and fruitful in the development of this project.</a:t>
            </a:r>
            <a:endParaRPr sz="1800">
              <a:solidFill>
                <a:schemeClr val="dk1"/>
              </a:solidFill>
            </a:endParaRPr>
          </a:p>
          <a:p>
            <a:pPr indent="0" lvl="0" marL="0" rtl="0" algn="l">
              <a:spcBef>
                <a:spcPts val="0"/>
              </a:spcBef>
              <a:spcAft>
                <a:spcPts val="0"/>
              </a:spcAft>
              <a:buClr>
                <a:srgbClr val="002060"/>
              </a:buClr>
              <a:buSzPct val="244444"/>
              <a:buFont typeface="Trebuchet MS"/>
              <a:buNone/>
            </a:pPr>
            <a:r>
              <a:rPr lang="en-US" sz="1800">
                <a:solidFill>
                  <a:schemeClr val="dk1"/>
                </a:solidFill>
              </a:rPr>
              <a:t>															</a:t>
            </a:r>
            <a:endParaRPr sz="2000">
              <a:solidFill>
                <a:schemeClr val="dk1"/>
              </a:solidFill>
            </a:endParaRPr>
          </a:p>
          <a:p>
            <a:pPr indent="0" lvl="0" marL="0" rtl="0" algn="l">
              <a:spcBef>
                <a:spcPts val="0"/>
              </a:spcBef>
              <a:spcAft>
                <a:spcPts val="0"/>
              </a:spcAft>
              <a:buClr>
                <a:srgbClr val="002060"/>
              </a:buClr>
              <a:buSzPct val="220000"/>
              <a:buFont typeface="Trebuchet MS"/>
              <a:buNone/>
            </a:pPr>
            <a:r>
              <a:t/>
            </a:r>
            <a:endParaRPr sz="2000">
              <a:solidFill>
                <a:schemeClr val="dk1"/>
              </a:solidFill>
            </a:endParaRPr>
          </a:p>
          <a:p>
            <a:pPr indent="0" lvl="0" marL="0" rtl="0" algn="l">
              <a:spcBef>
                <a:spcPts val="0"/>
              </a:spcBef>
              <a:spcAft>
                <a:spcPts val="0"/>
              </a:spcAft>
              <a:buClr>
                <a:srgbClr val="002060"/>
              </a:buClr>
              <a:buSzPct val="244444"/>
              <a:buFont typeface="Trebuchet MS"/>
              <a:buNone/>
            </a:pPr>
            <a:r>
              <a:t/>
            </a:r>
            <a:endParaRPr sz="1800">
              <a:solidFill>
                <a:schemeClr val="dk1"/>
              </a:solidFill>
            </a:endParaRPr>
          </a:p>
          <a:p>
            <a:pPr indent="0" lvl="0" marL="0" rtl="0" algn="l">
              <a:spcBef>
                <a:spcPts val="0"/>
              </a:spcBef>
              <a:spcAft>
                <a:spcPts val="0"/>
              </a:spcAft>
              <a:buClr>
                <a:srgbClr val="002060"/>
              </a:buClr>
              <a:buSzPct val="244444"/>
              <a:buFont typeface="Trebuchet MS"/>
              <a:buNone/>
            </a:pPr>
            <a:r>
              <a:t/>
            </a:r>
            <a:endParaRPr sz="1800">
              <a:solidFill>
                <a:schemeClr val="dk1"/>
              </a:solidFill>
            </a:endParaRPr>
          </a:p>
          <a:p>
            <a:pPr indent="0" lvl="0" marL="1371600" rtl="0" algn="l">
              <a:spcBef>
                <a:spcPts val="0"/>
              </a:spcBef>
              <a:spcAft>
                <a:spcPts val="0"/>
              </a:spcAft>
              <a:buClr>
                <a:srgbClr val="002060"/>
              </a:buClr>
              <a:buSzPct val="244444"/>
              <a:buFont typeface="Trebuchet MS"/>
              <a:buNone/>
            </a:pPr>
            <a:r>
              <a:rPr lang="en-US" sz="1800">
                <a:solidFill>
                  <a:schemeClr val="dk1"/>
                </a:solidFill>
              </a:rPr>
              <a:t> 												Mentors-:</a:t>
            </a:r>
            <a:endParaRPr sz="1800">
              <a:solidFill>
                <a:schemeClr val="dk1"/>
              </a:solidFill>
            </a:endParaRPr>
          </a:p>
          <a:p>
            <a:pPr indent="0" lvl="0" marL="6400800" rtl="0" algn="l">
              <a:spcBef>
                <a:spcPts val="0"/>
              </a:spcBef>
              <a:spcAft>
                <a:spcPts val="0"/>
              </a:spcAft>
              <a:buClr>
                <a:srgbClr val="002060"/>
              </a:buClr>
              <a:buSzPct val="244444"/>
              <a:buFont typeface="Trebuchet MS"/>
              <a:buNone/>
            </a:pPr>
            <a:r>
              <a:rPr lang="en-US" sz="1800">
                <a:solidFill>
                  <a:schemeClr val="dk1"/>
                </a:solidFill>
              </a:rPr>
              <a:t>  Sudhanshu Kumar</a:t>
            </a:r>
            <a:endParaRPr sz="1800">
              <a:solidFill>
                <a:schemeClr val="dk1"/>
              </a:solidFill>
            </a:endParaRPr>
          </a:p>
          <a:p>
            <a:pPr indent="457200" lvl="0" marL="6400800" rtl="0" algn="l">
              <a:spcBef>
                <a:spcPts val="0"/>
              </a:spcBef>
              <a:spcAft>
                <a:spcPts val="0"/>
              </a:spcAft>
              <a:buClr>
                <a:srgbClr val="002060"/>
              </a:buClr>
              <a:buSzPct val="244444"/>
              <a:buFont typeface="Trebuchet MS"/>
              <a:buNone/>
            </a:pPr>
            <a:r>
              <a:rPr lang="en-US" sz="1800">
                <a:solidFill>
                  <a:schemeClr val="dk1"/>
                </a:solidFill>
              </a:rPr>
              <a:t>Krish Naik</a:t>
            </a:r>
            <a:endParaRPr sz="1800">
              <a:solidFill>
                <a:schemeClr val="dk1"/>
              </a:solidFill>
            </a:endParaRPr>
          </a:p>
          <a:p>
            <a:pPr indent="457200" lvl="0" marL="6400800" rtl="0" algn="l">
              <a:spcBef>
                <a:spcPts val="0"/>
              </a:spcBef>
              <a:spcAft>
                <a:spcPts val="0"/>
              </a:spcAft>
              <a:buClr>
                <a:srgbClr val="002060"/>
              </a:buClr>
              <a:buSzPct val="244444"/>
              <a:buFont typeface="Trebuchet MS"/>
              <a:buNone/>
            </a:pPr>
            <a:r>
              <a:rPr lang="en-US" sz="1800">
                <a:solidFill>
                  <a:schemeClr val="dk1"/>
                </a:solidFill>
              </a:rPr>
              <a:t>            </a:t>
            </a:r>
            <a:endParaRPr sz="1800">
              <a:solidFill>
                <a:schemeClr val="dk1"/>
              </a:solidFill>
            </a:endParaRPr>
          </a:p>
          <a:p>
            <a:pPr indent="0" lvl="0" marL="0" rtl="0" algn="l">
              <a:spcBef>
                <a:spcPts val="0"/>
              </a:spcBef>
              <a:spcAft>
                <a:spcPts val="0"/>
              </a:spcAft>
              <a:buClr>
                <a:srgbClr val="002060"/>
              </a:buClr>
              <a:buSzPct val="244444"/>
              <a:buFont typeface="Trebuchet MS"/>
              <a:buNone/>
            </a:pPr>
            <a:r>
              <a:rPr lang="en-US" sz="1800">
                <a:solidFill>
                  <a:schemeClr val="dk1"/>
                </a:solidFill>
              </a:rPr>
              <a:t>												</a:t>
            </a:r>
            <a:endParaRPr sz="1800">
              <a:solidFill>
                <a:schemeClr val="dk1"/>
              </a:solidFill>
            </a:endParaRPr>
          </a:p>
          <a:p>
            <a:pPr indent="0" lvl="0" marL="0" rtl="0" algn="l">
              <a:spcBef>
                <a:spcPts val="0"/>
              </a:spcBef>
              <a:spcAft>
                <a:spcPts val="0"/>
              </a:spcAft>
              <a:buClr>
                <a:srgbClr val="002060"/>
              </a:buClr>
              <a:buSzPct val="220000"/>
              <a:buFont typeface="Trebuchet MS"/>
              <a:buNone/>
            </a:pPr>
            <a:r>
              <a:rPr lang="en-US" sz="2000">
                <a:solidFill>
                  <a:schemeClr val="dk1"/>
                </a:solidFill>
              </a:rPr>
              <a:t>													</a:t>
            </a:r>
            <a:endParaRPr sz="1800">
              <a:solidFill>
                <a:schemeClr val="dk1"/>
              </a:solidFill>
            </a:endParaRPr>
          </a:p>
          <a:p>
            <a:pPr indent="0" lvl="0" marL="0" rtl="0" algn="l">
              <a:spcBef>
                <a:spcPts val="0"/>
              </a:spcBef>
              <a:spcAft>
                <a:spcPts val="0"/>
              </a:spcAft>
              <a:buClr>
                <a:srgbClr val="002060"/>
              </a:buClr>
              <a:buSzPct val="220000"/>
              <a:buFont typeface="Trebuchet MS"/>
              <a:buNone/>
            </a:pPr>
            <a:r>
              <a:t/>
            </a:r>
            <a:endParaRPr sz="2000">
              <a:solidFill>
                <a:schemeClr val="dk1"/>
              </a:solidFill>
            </a:endParaRPr>
          </a:p>
          <a:p>
            <a:pPr indent="0" lvl="0" marL="0" rtl="0" algn="l">
              <a:spcBef>
                <a:spcPts val="0"/>
              </a:spcBef>
              <a:spcAft>
                <a:spcPts val="0"/>
              </a:spcAft>
              <a:buClr>
                <a:srgbClr val="002060"/>
              </a:buClr>
              <a:buSzPct val="244444"/>
              <a:buFont typeface="Trebuchet MS"/>
              <a:buNone/>
            </a:pPr>
            <a:r>
              <a:t/>
            </a:r>
            <a:endParaRPr sz="1800">
              <a:solidFill>
                <a:schemeClr val="dk1"/>
              </a:solidFill>
            </a:endParaRPr>
          </a:p>
        </p:txBody>
      </p:sp>
      <p:sp>
        <p:nvSpPr>
          <p:cNvPr id="144" name="Google Shape;144;p33"/>
          <p:cNvSpPr txBox="1"/>
          <p:nvPr>
            <p:ph idx="1" type="body"/>
          </p:nvPr>
        </p:nvSpPr>
        <p:spPr>
          <a:xfrm>
            <a:off x="-3175015" y="5713175"/>
            <a:ext cx="8596800" cy="157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440"/>
              <a:buNone/>
            </a:pPr>
            <a:r>
              <a:rPr lang="en-US"/>
              <a:t>                                                      </a:t>
            </a:r>
            <a:r>
              <a:rPr lang="en-US">
                <a:solidFill>
                  <a:schemeClr val="dk1"/>
                </a:solidFill>
              </a:rPr>
              <a:t>  </a:t>
            </a:r>
            <a:r>
              <a:rPr i="1" lang="en-US" sz="1200">
                <a:solidFill>
                  <a:schemeClr val="dk1"/>
                </a:solidFill>
              </a:rPr>
              <a:t>Designed by - Vishvajeet Singh</a:t>
            </a:r>
            <a:r>
              <a:rPr lang="en-US" sz="1200">
                <a:solidFill>
                  <a:schemeClr val="dk1"/>
                </a:solidFill>
              </a:rPr>
              <a:t> </a:t>
            </a:r>
            <a:endParaRPr sz="1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2"/>
          <p:cNvSpPr txBox="1"/>
          <p:nvPr>
            <p:ph idx="1" type="body"/>
          </p:nvPr>
        </p:nvSpPr>
        <p:spPr>
          <a:xfrm>
            <a:off x="1828812" y="700361"/>
            <a:ext cx="8534400" cy="5457300"/>
          </a:xfrm>
          <a:prstGeom prst="rect">
            <a:avLst/>
          </a:prstGeom>
          <a:noFill/>
          <a:ln>
            <a:noFill/>
          </a:ln>
        </p:spPr>
        <p:txBody>
          <a:bodyPr anchorCtr="0" anchor="ctr" bIns="45700" lIns="91425" spcFirstLastPara="1" rIns="91425" wrap="square" tIns="45700">
            <a:normAutofit lnSpcReduction="10000"/>
          </a:bodyPr>
          <a:lstStyle/>
          <a:p>
            <a:pPr indent="0" lvl="0" marL="0" rtl="0" algn="l">
              <a:spcBef>
                <a:spcPts val="0"/>
              </a:spcBef>
              <a:spcAft>
                <a:spcPts val="0"/>
              </a:spcAft>
              <a:buSzPts val="1600"/>
              <a:buNone/>
            </a:pPr>
            <a:r>
              <a:rPr lang="en-US">
                <a:solidFill>
                  <a:schemeClr val="dk1"/>
                </a:solidFill>
              </a:rPr>
              <a:t>					</a:t>
            </a:r>
            <a:r>
              <a:rPr b="1" lang="en-US">
                <a:solidFill>
                  <a:schemeClr val="dk1"/>
                </a:solidFill>
              </a:rPr>
              <a:t>	</a:t>
            </a:r>
            <a:endParaRPr>
              <a:solidFill>
                <a:schemeClr val="dk1"/>
              </a:solidFill>
            </a:endParaRPr>
          </a:p>
          <a:p>
            <a:pPr indent="0" lvl="0" marL="0" rtl="0" algn="l">
              <a:spcBef>
                <a:spcPts val="1040"/>
              </a:spcBef>
              <a:spcAft>
                <a:spcPts val="0"/>
              </a:spcAft>
              <a:buSzPts val="1760"/>
              <a:buNone/>
            </a:pPr>
            <a:r>
              <a:rPr b="1" lang="en-US" sz="2300">
                <a:solidFill>
                  <a:schemeClr val="dk1"/>
                </a:solidFill>
                <a:latin typeface="Times New Roman"/>
                <a:ea typeface="Times New Roman"/>
                <a:cs typeface="Times New Roman"/>
                <a:sym typeface="Times New Roman"/>
              </a:rPr>
              <a:t>Objective: </a:t>
            </a:r>
            <a:endParaRPr b="1" sz="2500">
              <a:solidFill>
                <a:schemeClr val="dk1"/>
              </a:solidFill>
            </a:endParaRPr>
          </a:p>
          <a:p>
            <a:pPr indent="0" lvl="1" marL="457200" rtl="0" algn="l">
              <a:spcBef>
                <a:spcPts val="960"/>
              </a:spcBef>
              <a:spcAft>
                <a:spcPts val="0"/>
              </a:spcAft>
              <a:buSzPts val="1440"/>
              <a:buNone/>
            </a:pPr>
            <a:r>
              <a:rPr lang="en-US" sz="1700">
                <a:solidFill>
                  <a:schemeClr val="dk1"/>
                </a:solidFill>
                <a:latin typeface="Times New Roman"/>
                <a:ea typeface="Times New Roman"/>
                <a:cs typeface="Times New Roman"/>
                <a:sym typeface="Times New Roman"/>
              </a:rPr>
              <a:t>Development of a predictive model for monitoring fraud transaction. The model will determine whether a customer is placing a fraudulent transaction  or not.</a:t>
            </a:r>
            <a:endParaRPr sz="1700">
              <a:solidFill>
                <a:schemeClr val="dk1"/>
              </a:solidFill>
              <a:latin typeface="Times New Roman"/>
              <a:ea typeface="Times New Roman"/>
              <a:cs typeface="Times New Roman"/>
              <a:sym typeface="Times New Roman"/>
            </a:endParaRPr>
          </a:p>
          <a:p>
            <a:pPr indent="0" lvl="0" marL="0" rtl="0" algn="l">
              <a:spcBef>
                <a:spcPts val="1040"/>
              </a:spcBef>
              <a:spcAft>
                <a:spcPts val="0"/>
              </a:spcAft>
              <a:buSzPts val="1760"/>
              <a:buNone/>
            </a:pPr>
            <a:r>
              <a:rPr b="1" lang="en-US" sz="2300">
                <a:solidFill>
                  <a:schemeClr val="dk1"/>
                </a:solidFill>
                <a:latin typeface="Times New Roman"/>
                <a:ea typeface="Times New Roman"/>
                <a:cs typeface="Times New Roman"/>
                <a:sym typeface="Times New Roman"/>
              </a:rPr>
              <a:t>Benefits:</a:t>
            </a:r>
            <a:endParaRPr b="1" sz="2500">
              <a:solidFill>
                <a:schemeClr val="dk1"/>
              </a:solidFill>
            </a:endParaRPr>
          </a:p>
          <a:p>
            <a:pPr indent="-298450" lvl="1" marL="742950" rtl="0" algn="l">
              <a:spcBef>
                <a:spcPts val="960"/>
              </a:spcBef>
              <a:spcAft>
                <a:spcPts val="0"/>
              </a:spcAft>
              <a:buSzPts val="1640"/>
              <a:buFont typeface="Noto Sans Symbols"/>
              <a:buChar char="⮚"/>
            </a:pPr>
            <a:r>
              <a:rPr lang="en-US" sz="1700">
                <a:solidFill>
                  <a:schemeClr val="dk1"/>
                </a:solidFill>
                <a:latin typeface="Times New Roman"/>
                <a:ea typeface="Times New Roman"/>
                <a:cs typeface="Times New Roman"/>
                <a:sym typeface="Times New Roman"/>
              </a:rPr>
              <a:t>Detection of upcoming frauds.</a:t>
            </a:r>
            <a:endParaRPr sz="1700">
              <a:solidFill>
                <a:schemeClr val="dk1"/>
              </a:solidFill>
            </a:endParaRPr>
          </a:p>
          <a:p>
            <a:pPr indent="-298450" lvl="1" marL="742950" rtl="0" algn="l">
              <a:spcBef>
                <a:spcPts val="960"/>
              </a:spcBef>
              <a:spcAft>
                <a:spcPts val="0"/>
              </a:spcAft>
              <a:buSzPts val="1640"/>
              <a:buFont typeface="Noto Sans Symbols"/>
              <a:buChar char="⮚"/>
            </a:pPr>
            <a:r>
              <a:rPr lang="en-US" sz="1700">
                <a:solidFill>
                  <a:schemeClr val="dk1"/>
                </a:solidFill>
                <a:latin typeface="Times New Roman"/>
                <a:ea typeface="Times New Roman"/>
                <a:cs typeface="Times New Roman"/>
                <a:sym typeface="Times New Roman"/>
              </a:rPr>
              <a:t>Gives better insight of customers base.</a:t>
            </a:r>
            <a:endParaRPr sz="1700">
              <a:solidFill>
                <a:schemeClr val="dk1"/>
              </a:solidFill>
            </a:endParaRPr>
          </a:p>
          <a:p>
            <a:pPr indent="-298450" lvl="1" marL="742950" rtl="0" algn="l">
              <a:spcBef>
                <a:spcPts val="960"/>
              </a:spcBef>
              <a:spcAft>
                <a:spcPts val="0"/>
              </a:spcAft>
              <a:buSzPts val="1640"/>
              <a:buFont typeface="Noto Sans Symbols"/>
              <a:buChar char="⮚"/>
            </a:pPr>
            <a:r>
              <a:rPr lang="en-US" sz="1700">
                <a:solidFill>
                  <a:schemeClr val="dk1"/>
                </a:solidFill>
                <a:latin typeface="Times New Roman"/>
                <a:ea typeface="Times New Roman"/>
                <a:cs typeface="Times New Roman"/>
                <a:sym typeface="Times New Roman"/>
              </a:rPr>
              <a:t>Helps in easy flow for  managing resources.</a:t>
            </a:r>
            <a:endParaRPr sz="1700">
              <a:solidFill>
                <a:schemeClr val="dk1"/>
              </a:solidFill>
            </a:endParaRPr>
          </a:p>
          <a:p>
            <a:pPr indent="-298450" lvl="1" marL="742950" rtl="0" algn="l">
              <a:spcBef>
                <a:spcPts val="960"/>
              </a:spcBef>
              <a:spcAft>
                <a:spcPts val="0"/>
              </a:spcAft>
              <a:buSzPts val="1640"/>
              <a:buFont typeface="Noto Sans Symbols"/>
              <a:buChar char="⮚"/>
            </a:pPr>
            <a:r>
              <a:rPr lang="en-US" sz="1700">
                <a:solidFill>
                  <a:schemeClr val="dk1"/>
                </a:solidFill>
                <a:latin typeface="Times New Roman"/>
                <a:ea typeface="Times New Roman"/>
                <a:cs typeface="Times New Roman"/>
                <a:sym typeface="Times New Roman"/>
              </a:rPr>
              <a:t>Manual inspection if fraud is identified .</a:t>
            </a:r>
            <a:endParaRPr sz="1700">
              <a:solidFill>
                <a:schemeClr val="dk1"/>
              </a:solidFill>
            </a:endParaRPr>
          </a:p>
          <a:p>
            <a:pPr indent="0" lvl="0" marL="0" rtl="0" algn="l">
              <a:spcBef>
                <a:spcPts val="1000"/>
              </a:spcBef>
              <a:spcAft>
                <a:spcPts val="0"/>
              </a:spcAft>
              <a:buSzPts val="1600"/>
              <a:buNone/>
            </a:pPr>
            <a:r>
              <a:t/>
            </a:r>
            <a:endParaRPr>
              <a:solidFill>
                <a:schemeClr val="dk1"/>
              </a:solidFill>
            </a:endParaRPr>
          </a:p>
          <a:p>
            <a:pPr indent="0" lvl="0" marL="0" rtl="0" algn="l">
              <a:spcBef>
                <a:spcPts val="1000"/>
              </a:spcBef>
              <a:spcAft>
                <a:spcPts val="0"/>
              </a:spcAft>
              <a:buSzPts val="1600"/>
              <a:buNone/>
            </a:pPr>
            <a:r>
              <a:t/>
            </a:r>
            <a:endParaRPr>
              <a:solidFill>
                <a:schemeClr val="dk1"/>
              </a:solidFill>
            </a:endParaRPr>
          </a:p>
          <a:p>
            <a:pPr indent="-184150" lvl="0" marL="285750" rtl="0" algn="l">
              <a:spcBef>
                <a:spcPts val="1000"/>
              </a:spcBef>
              <a:spcAft>
                <a:spcPts val="0"/>
              </a:spcAft>
              <a:buSzPts val="1600"/>
              <a:buFont typeface="Noto Sans Symbols"/>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3"/>
          <p:cNvSpPr txBox="1"/>
          <p:nvPr>
            <p:ph idx="1" type="body"/>
          </p:nvPr>
        </p:nvSpPr>
        <p:spPr>
          <a:xfrm>
            <a:off x="1828812" y="571500"/>
            <a:ext cx="8534400" cy="5715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760"/>
              <a:buNone/>
            </a:pPr>
            <a:r>
              <a:t/>
            </a:r>
            <a:endParaRPr b="1" sz="2400">
              <a:solidFill>
                <a:schemeClr val="dk1"/>
              </a:solidFill>
            </a:endParaRPr>
          </a:p>
          <a:p>
            <a:pPr indent="0" lvl="0" marL="0" rtl="0" algn="ctr">
              <a:spcBef>
                <a:spcPts val="0"/>
              </a:spcBef>
              <a:spcAft>
                <a:spcPts val="0"/>
              </a:spcAft>
              <a:buSzPts val="1760"/>
              <a:buNone/>
            </a:pPr>
            <a:r>
              <a:t/>
            </a:r>
            <a:endParaRPr b="1" sz="2400">
              <a:solidFill>
                <a:schemeClr val="dk1"/>
              </a:solidFill>
            </a:endParaRPr>
          </a:p>
          <a:p>
            <a:pPr indent="0" lvl="0" marL="0" rtl="0" algn="ctr">
              <a:spcBef>
                <a:spcPts val="0"/>
              </a:spcBef>
              <a:spcAft>
                <a:spcPts val="0"/>
              </a:spcAft>
              <a:buSzPts val="1760"/>
              <a:buNone/>
            </a:pPr>
            <a:r>
              <a:rPr b="1" lang="en-US" sz="2500">
                <a:solidFill>
                  <a:schemeClr val="dk1"/>
                </a:solidFill>
                <a:latin typeface="Times New Roman"/>
                <a:ea typeface="Times New Roman"/>
                <a:cs typeface="Times New Roman"/>
                <a:sym typeface="Times New Roman"/>
              </a:rPr>
              <a:t>Data Sharing Agreement :</a:t>
            </a:r>
            <a:endParaRPr b="1" sz="2500">
              <a:solidFill>
                <a:schemeClr val="dk1"/>
              </a:solidFill>
            </a:endParaRPr>
          </a:p>
          <a:p>
            <a:pPr indent="-304800" lvl="1" marL="742950" rtl="0" algn="l">
              <a:spcBef>
                <a:spcPts val="960"/>
              </a:spcBef>
              <a:spcAft>
                <a:spcPts val="0"/>
              </a:spcAft>
              <a:buSzPts val="1740"/>
              <a:buFont typeface="Noto Sans Symbols"/>
              <a:buChar char="⮚"/>
            </a:pPr>
            <a:r>
              <a:rPr lang="en-US" sz="1800">
                <a:solidFill>
                  <a:schemeClr val="dk1"/>
                </a:solidFill>
                <a:latin typeface="Times New Roman"/>
                <a:ea typeface="Times New Roman"/>
                <a:cs typeface="Times New Roman"/>
                <a:sym typeface="Times New Roman"/>
              </a:rPr>
              <a:t>Length of date stamp</a:t>
            </a:r>
            <a:endParaRPr sz="1800">
              <a:solidFill>
                <a:schemeClr val="dk1"/>
              </a:solidFill>
            </a:endParaRPr>
          </a:p>
          <a:p>
            <a:pPr indent="-304800" lvl="1" marL="742950" rtl="0" algn="l">
              <a:spcBef>
                <a:spcPts val="960"/>
              </a:spcBef>
              <a:spcAft>
                <a:spcPts val="0"/>
              </a:spcAft>
              <a:buSzPts val="1740"/>
              <a:buFont typeface="Noto Sans Symbols"/>
              <a:buChar char="⮚"/>
            </a:pPr>
            <a:r>
              <a:rPr lang="en-US" sz="1800">
                <a:solidFill>
                  <a:schemeClr val="dk1"/>
                </a:solidFill>
                <a:latin typeface="Times New Roman"/>
                <a:ea typeface="Times New Roman"/>
                <a:cs typeface="Times New Roman"/>
                <a:sym typeface="Times New Roman"/>
              </a:rPr>
              <a:t>Length of time stamp</a:t>
            </a:r>
            <a:endParaRPr sz="1800">
              <a:solidFill>
                <a:schemeClr val="dk1"/>
              </a:solidFill>
            </a:endParaRPr>
          </a:p>
          <a:p>
            <a:pPr indent="-304800" lvl="1" marL="742950" rtl="0" algn="l">
              <a:spcBef>
                <a:spcPts val="960"/>
              </a:spcBef>
              <a:spcAft>
                <a:spcPts val="0"/>
              </a:spcAft>
              <a:buSzPts val="1740"/>
              <a:buFont typeface="Noto Sans Symbols"/>
              <a:buChar char="⮚"/>
            </a:pPr>
            <a:r>
              <a:rPr lang="en-US" sz="1800">
                <a:solidFill>
                  <a:schemeClr val="dk1"/>
                </a:solidFill>
                <a:latin typeface="Times New Roman"/>
                <a:ea typeface="Times New Roman"/>
                <a:cs typeface="Times New Roman"/>
                <a:sym typeface="Times New Roman"/>
              </a:rPr>
              <a:t>Number of Columns(30)</a:t>
            </a:r>
            <a:endParaRPr sz="1800">
              <a:solidFill>
                <a:schemeClr val="dk1"/>
              </a:solidFill>
            </a:endParaRPr>
          </a:p>
          <a:p>
            <a:pPr indent="-304800" lvl="1" marL="742950" rtl="0" algn="l">
              <a:spcBef>
                <a:spcPts val="960"/>
              </a:spcBef>
              <a:spcAft>
                <a:spcPts val="0"/>
              </a:spcAft>
              <a:buSzPts val="1740"/>
              <a:buFont typeface="Noto Sans Symbols"/>
              <a:buChar char="⮚"/>
            </a:pPr>
            <a:r>
              <a:rPr lang="en-US" sz="1800">
                <a:solidFill>
                  <a:schemeClr val="dk1"/>
                </a:solidFill>
                <a:latin typeface="Times New Roman"/>
                <a:ea typeface="Times New Roman"/>
                <a:cs typeface="Times New Roman"/>
                <a:sym typeface="Times New Roman"/>
              </a:rPr>
              <a:t>Column names </a:t>
            </a:r>
            <a:endParaRPr sz="1800">
              <a:solidFill>
                <a:schemeClr val="dk1"/>
              </a:solidFill>
            </a:endParaRPr>
          </a:p>
          <a:p>
            <a:pPr indent="-304800" lvl="1" marL="742950" rtl="0" algn="l">
              <a:spcBef>
                <a:spcPts val="960"/>
              </a:spcBef>
              <a:spcAft>
                <a:spcPts val="0"/>
              </a:spcAft>
              <a:buSzPts val="1740"/>
              <a:buFont typeface="Noto Sans Symbols"/>
              <a:buChar char="⮚"/>
            </a:pPr>
            <a:r>
              <a:rPr lang="en-US" sz="1800">
                <a:solidFill>
                  <a:schemeClr val="dk1"/>
                </a:solidFill>
                <a:latin typeface="Times New Roman"/>
                <a:ea typeface="Times New Roman"/>
                <a:cs typeface="Times New Roman"/>
                <a:sym typeface="Times New Roman"/>
              </a:rPr>
              <a:t>Column data type(float)</a:t>
            </a:r>
            <a:endParaRPr sz="1800">
              <a:solidFill>
                <a:schemeClr val="dk1"/>
              </a:solidFill>
            </a:endParaRPr>
          </a:p>
          <a:p>
            <a:pPr indent="-184150" lvl="0" marL="285750" rtl="0" algn="l">
              <a:spcBef>
                <a:spcPts val="1000"/>
              </a:spcBef>
              <a:spcAft>
                <a:spcPts val="0"/>
              </a:spcAft>
              <a:buSzPts val="1600"/>
              <a:buFont typeface="Noto Sans Symbols"/>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4"/>
          <p:cNvSpPr txBox="1"/>
          <p:nvPr>
            <p:ph idx="1" type="body"/>
          </p:nvPr>
        </p:nvSpPr>
        <p:spPr>
          <a:xfrm>
            <a:off x="684212" y="685800"/>
            <a:ext cx="8534400" cy="2058771"/>
          </a:xfrm>
          <a:prstGeom prst="rect">
            <a:avLst/>
          </a:prstGeom>
          <a:noFill/>
          <a:ln>
            <a:noFill/>
          </a:ln>
        </p:spPr>
        <p:txBody>
          <a:bodyPr anchorCtr="0" anchor="ctr" bIns="45700" lIns="91425" spcFirstLastPara="1" rIns="91425" wrap="square" tIns="45700">
            <a:normAutofit/>
          </a:bodyPr>
          <a:lstStyle/>
          <a:p>
            <a:pPr indent="0" lvl="8" marL="3657600" rtl="0" algn="l">
              <a:spcBef>
                <a:spcPts val="0"/>
              </a:spcBef>
              <a:spcAft>
                <a:spcPts val="0"/>
              </a:spcAft>
              <a:buSzPts val="1760"/>
              <a:buNone/>
            </a:pPr>
            <a:r>
              <a:rPr lang="en-US" sz="2200">
                <a:solidFill>
                  <a:schemeClr val="lt1"/>
                </a:solidFill>
                <a:latin typeface="Times New Roman"/>
                <a:ea typeface="Times New Roman"/>
                <a:cs typeface="Times New Roman"/>
                <a:sym typeface="Times New Roman"/>
              </a:rPr>
              <a:t>Architecture</a:t>
            </a:r>
            <a:endParaRPr/>
          </a:p>
          <a:p>
            <a:pPr indent="-184150" lvl="0" marL="285750" rtl="0" algn="l">
              <a:spcBef>
                <a:spcPts val="1000"/>
              </a:spcBef>
              <a:spcAft>
                <a:spcPts val="0"/>
              </a:spcAft>
              <a:buSzPts val="1600"/>
              <a:buNone/>
            </a:pPr>
            <a:r>
              <a:t/>
            </a:r>
            <a:endParaRPr/>
          </a:p>
          <a:p>
            <a:pPr indent="-184150" lvl="0" marL="285750" rtl="0" algn="l">
              <a:spcBef>
                <a:spcPts val="1000"/>
              </a:spcBef>
              <a:spcAft>
                <a:spcPts val="0"/>
              </a:spcAft>
              <a:buSzPts val="1600"/>
              <a:buNone/>
            </a:pPr>
            <a:r>
              <a:t/>
            </a:r>
            <a:endParaRPr/>
          </a:p>
        </p:txBody>
      </p:sp>
      <p:pic>
        <p:nvPicPr>
          <p:cNvPr id="88" name="Google Shape;88;p4"/>
          <p:cNvPicPr preferRelativeResize="0"/>
          <p:nvPr/>
        </p:nvPicPr>
        <p:blipFill rotWithShape="1">
          <a:blip r:embed="rId3">
            <a:alphaModFix/>
          </a:blip>
          <a:srcRect b="0" l="0" r="0" t="0"/>
          <a:stretch/>
        </p:blipFill>
        <p:spPr>
          <a:xfrm>
            <a:off x="684225" y="401200"/>
            <a:ext cx="10610550" cy="6064000"/>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5"/>
          <p:cNvSpPr txBox="1"/>
          <p:nvPr>
            <p:ph idx="1" type="body"/>
          </p:nvPr>
        </p:nvSpPr>
        <p:spPr>
          <a:xfrm>
            <a:off x="279925" y="257650"/>
            <a:ext cx="11476800" cy="60111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760"/>
              <a:buNone/>
            </a:pPr>
            <a:r>
              <a:t/>
            </a:r>
            <a:endParaRPr b="1" sz="2300">
              <a:solidFill>
                <a:schemeClr val="dk1"/>
              </a:solidFill>
            </a:endParaRPr>
          </a:p>
          <a:p>
            <a:pPr indent="0" lvl="0" marL="0" rtl="0" algn="ctr">
              <a:spcBef>
                <a:spcPts val="0"/>
              </a:spcBef>
              <a:spcAft>
                <a:spcPts val="0"/>
              </a:spcAft>
              <a:buSzPts val="1760"/>
              <a:buNone/>
            </a:pPr>
            <a:r>
              <a:t/>
            </a:r>
            <a:endParaRPr b="1" sz="2300">
              <a:solidFill>
                <a:schemeClr val="dk1"/>
              </a:solidFill>
            </a:endParaRPr>
          </a:p>
          <a:p>
            <a:pPr indent="0" lvl="0" marL="0" rtl="0" algn="ctr">
              <a:spcBef>
                <a:spcPts val="0"/>
              </a:spcBef>
              <a:spcAft>
                <a:spcPts val="0"/>
              </a:spcAft>
              <a:buSzPts val="1760"/>
              <a:buNone/>
            </a:pPr>
            <a:r>
              <a:rPr b="1" lang="en-US" sz="2300">
                <a:solidFill>
                  <a:schemeClr val="dk1"/>
                </a:solidFill>
                <a:latin typeface="Times New Roman"/>
                <a:ea typeface="Times New Roman"/>
                <a:cs typeface="Times New Roman"/>
                <a:sym typeface="Times New Roman"/>
              </a:rPr>
              <a:t>Data Validation and Data Transformation :</a:t>
            </a:r>
            <a:endParaRPr b="1" sz="2300">
              <a:solidFill>
                <a:schemeClr val="dk1"/>
              </a:solidFill>
              <a:latin typeface="Times New Roman"/>
              <a:ea typeface="Times New Roman"/>
              <a:cs typeface="Times New Roman"/>
              <a:sym typeface="Times New Roman"/>
            </a:endParaRPr>
          </a:p>
          <a:p>
            <a:pPr indent="0" lvl="0" marL="0" rtl="0" algn="ctr">
              <a:spcBef>
                <a:spcPts val="0"/>
              </a:spcBef>
              <a:spcAft>
                <a:spcPts val="0"/>
              </a:spcAft>
              <a:buSzPts val="1760"/>
              <a:buNone/>
            </a:pPr>
            <a:r>
              <a:t/>
            </a:r>
            <a:endParaRPr b="1" sz="2300">
              <a:solidFill>
                <a:schemeClr val="dk1"/>
              </a:solidFill>
            </a:endParaRPr>
          </a:p>
          <a:p>
            <a:pPr indent="-298450" lvl="1" marL="742950" rtl="0" algn="l">
              <a:spcBef>
                <a:spcPts val="960"/>
              </a:spcBef>
              <a:spcAft>
                <a:spcPts val="0"/>
              </a:spcAft>
              <a:buSzPts val="1640"/>
              <a:buFont typeface="Noto Sans Symbols"/>
              <a:buChar char="⮚"/>
            </a:pPr>
            <a:r>
              <a:rPr lang="en-US" sz="1700">
                <a:solidFill>
                  <a:schemeClr val="dk1"/>
                </a:solidFill>
                <a:latin typeface="Times New Roman"/>
                <a:ea typeface="Times New Roman"/>
                <a:cs typeface="Times New Roman"/>
                <a:sym typeface="Times New Roman"/>
              </a:rPr>
              <a:t>Name Validation - Validation of files name as per the DSA. We have created a regex pattern for validation. After it checks for date format and time format if these requirements are satisfied, we move such files to “colab_file_Folder" </a:t>
            </a:r>
            <a:endParaRPr sz="1700">
              <a:solidFill>
                <a:schemeClr val="dk1"/>
              </a:solidFill>
              <a:latin typeface="Times New Roman"/>
              <a:ea typeface="Times New Roman"/>
              <a:cs typeface="Times New Roman"/>
              <a:sym typeface="Times New Roman"/>
            </a:endParaRPr>
          </a:p>
          <a:p>
            <a:pPr indent="-298450" lvl="1" marL="742950" rtl="0" algn="l">
              <a:spcBef>
                <a:spcPts val="960"/>
              </a:spcBef>
              <a:spcAft>
                <a:spcPts val="0"/>
              </a:spcAft>
              <a:buSzPts val="1640"/>
              <a:buFont typeface="Noto Sans Symbols"/>
              <a:buChar char="⮚"/>
            </a:pPr>
            <a:r>
              <a:rPr lang="en-US" sz="1700">
                <a:solidFill>
                  <a:schemeClr val="dk1"/>
                </a:solidFill>
                <a:latin typeface="Times New Roman"/>
                <a:ea typeface="Times New Roman"/>
                <a:cs typeface="Times New Roman"/>
                <a:sym typeface="Times New Roman"/>
              </a:rPr>
              <a:t>Number of Columns – Validation of number of columns present in the files</a:t>
            </a:r>
            <a:endParaRPr sz="1700"/>
          </a:p>
          <a:p>
            <a:pPr indent="-298450" lvl="1" marL="742950" rtl="0" algn="l">
              <a:spcBef>
                <a:spcPts val="960"/>
              </a:spcBef>
              <a:spcAft>
                <a:spcPts val="0"/>
              </a:spcAft>
              <a:buSzPts val="1640"/>
              <a:buFont typeface="Noto Sans Symbols"/>
              <a:buChar char="⮚"/>
            </a:pPr>
            <a:r>
              <a:rPr lang="en-US" sz="1700">
                <a:solidFill>
                  <a:schemeClr val="dk1"/>
                </a:solidFill>
                <a:latin typeface="Times New Roman"/>
                <a:ea typeface="Times New Roman"/>
                <a:cs typeface="Times New Roman"/>
                <a:sym typeface="Times New Roman"/>
              </a:rPr>
              <a:t>Name of Columns - The name of the columns is validated and should be the same as given in the schema file</a:t>
            </a:r>
            <a:endParaRPr sz="1700"/>
          </a:p>
          <a:p>
            <a:pPr indent="-298450" lvl="1" marL="742950" rtl="0" algn="l">
              <a:spcBef>
                <a:spcPts val="960"/>
              </a:spcBef>
              <a:spcAft>
                <a:spcPts val="0"/>
              </a:spcAft>
              <a:buSzPts val="1640"/>
              <a:buFont typeface="Noto Sans Symbols"/>
              <a:buChar char="⮚"/>
            </a:pPr>
            <a:r>
              <a:rPr lang="en-US" sz="1700">
                <a:solidFill>
                  <a:schemeClr val="dk1"/>
                </a:solidFill>
                <a:latin typeface="Times New Roman"/>
                <a:ea typeface="Times New Roman"/>
                <a:cs typeface="Times New Roman"/>
                <a:sym typeface="Times New Roman"/>
              </a:rPr>
              <a:t>Data type of columns - The data type of columns is given in the schema file. It is validated when we insert the files into Database. </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6"/>
          <p:cNvSpPr txBox="1"/>
          <p:nvPr>
            <p:ph idx="1" type="body"/>
          </p:nvPr>
        </p:nvSpPr>
        <p:spPr>
          <a:xfrm>
            <a:off x="643800" y="510275"/>
            <a:ext cx="10944900" cy="53673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760"/>
              <a:buNone/>
            </a:pPr>
            <a:r>
              <a:t/>
            </a:r>
            <a:endParaRPr b="1" sz="2200">
              <a:solidFill>
                <a:schemeClr val="dk1"/>
              </a:solidFill>
            </a:endParaRPr>
          </a:p>
          <a:p>
            <a:pPr indent="0" lvl="0" marL="0" rtl="0" algn="ctr">
              <a:spcBef>
                <a:spcPts val="0"/>
              </a:spcBef>
              <a:spcAft>
                <a:spcPts val="0"/>
              </a:spcAft>
              <a:buSzPts val="1760"/>
              <a:buNone/>
            </a:pPr>
            <a:r>
              <a:rPr b="1" lang="en-US" sz="2300">
                <a:solidFill>
                  <a:schemeClr val="dk1"/>
                </a:solidFill>
                <a:latin typeface="Times New Roman"/>
                <a:ea typeface="Times New Roman"/>
                <a:cs typeface="Times New Roman"/>
                <a:sym typeface="Times New Roman"/>
              </a:rPr>
              <a:t>Data Insertion in Database:</a:t>
            </a:r>
            <a:endParaRPr b="1" sz="23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1760"/>
              <a:buNone/>
            </a:pPr>
            <a:r>
              <a:t/>
            </a:r>
            <a:endParaRPr b="1" sz="2300">
              <a:solidFill>
                <a:schemeClr val="dk1"/>
              </a:solidFill>
            </a:endParaRPr>
          </a:p>
          <a:p>
            <a:pPr indent="-298450" lvl="1" marL="742950" rtl="0" algn="l">
              <a:spcBef>
                <a:spcPts val="960"/>
              </a:spcBef>
              <a:spcAft>
                <a:spcPts val="0"/>
              </a:spcAft>
              <a:buSzPts val="1640"/>
              <a:buFont typeface="Noto Sans Symbols"/>
              <a:buChar char="⮚"/>
            </a:pPr>
            <a:r>
              <a:rPr lang="en-US" sz="1700">
                <a:solidFill>
                  <a:schemeClr val="dk1"/>
                </a:solidFill>
                <a:latin typeface="Times New Roman"/>
                <a:ea typeface="Times New Roman"/>
                <a:cs typeface="Times New Roman"/>
                <a:sym typeface="Times New Roman"/>
              </a:rPr>
              <a:t>Table creation :- Table name  “credit data" is created in the database for inserting the files. If the table is already present then new files are inserted in the same table.</a:t>
            </a:r>
            <a:endParaRPr sz="1700">
              <a:solidFill>
                <a:schemeClr val="dk1"/>
              </a:solidFill>
            </a:endParaRPr>
          </a:p>
          <a:p>
            <a:pPr indent="-298450" lvl="1" marL="742950" rtl="0" algn="l">
              <a:spcBef>
                <a:spcPts val="960"/>
              </a:spcBef>
              <a:spcAft>
                <a:spcPts val="0"/>
              </a:spcAft>
              <a:buSzPts val="1640"/>
              <a:buFont typeface="Noto Sans Symbols"/>
              <a:buChar char="⮚"/>
            </a:pPr>
            <a:r>
              <a:rPr lang="en-US" sz="1700">
                <a:solidFill>
                  <a:schemeClr val="dk1"/>
                </a:solidFill>
                <a:latin typeface="Times New Roman"/>
                <a:ea typeface="Times New Roman"/>
                <a:cs typeface="Times New Roman"/>
                <a:sym typeface="Times New Roman"/>
              </a:rPr>
              <a:t>Insertion of files in the table - All the files in the “colab files folder" are inserted in the above-created table. If any file has invalid data type in any of the columns, the file is not loaded in the table </a:t>
            </a:r>
            <a:endParaRPr sz="1700">
              <a:solidFill>
                <a:schemeClr val="dk1"/>
              </a:solidFill>
            </a:endParaRPr>
          </a:p>
          <a:p>
            <a:pPr indent="-184150" lvl="0" marL="285750" rtl="0" algn="l">
              <a:spcBef>
                <a:spcPts val="1000"/>
              </a:spcBef>
              <a:spcAft>
                <a:spcPts val="0"/>
              </a:spcAft>
              <a:buSzPts val="1600"/>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7"/>
          <p:cNvSpPr txBox="1"/>
          <p:nvPr>
            <p:ph idx="1" type="body"/>
          </p:nvPr>
        </p:nvSpPr>
        <p:spPr>
          <a:xfrm>
            <a:off x="684211" y="103032"/>
            <a:ext cx="11009805" cy="6426558"/>
          </a:xfrm>
          <a:prstGeom prst="rect">
            <a:avLst/>
          </a:prstGeom>
          <a:noFill/>
          <a:ln>
            <a:noFill/>
          </a:ln>
        </p:spPr>
        <p:txBody>
          <a:bodyPr anchorCtr="0" anchor="ctr" bIns="45700" lIns="91425" spcFirstLastPara="1" rIns="91425" wrap="square" tIns="45700">
            <a:normAutofit/>
          </a:bodyPr>
          <a:lstStyle/>
          <a:p>
            <a:pPr indent="457200" lvl="0" marL="0" rtl="0" algn="l">
              <a:spcBef>
                <a:spcPts val="0"/>
              </a:spcBef>
              <a:spcAft>
                <a:spcPts val="0"/>
              </a:spcAft>
              <a:buSzPts val="1760"/>
              <a:buNone/>
            </a:pPr>
            <a:r>
              <a:rPr b="1" lang="en-US" sz="2300">
                <a:solidFill>
                  <a:schemeClr val="dk1"/>
                </a:solidFill>
                <a:latin typeface="Times New Roman"/>
                <a:ea typeface="Times New Roman"/>
                <a:cs typeface="Times New Roman"/>
                <a:sym typeface="Times New Roman"/>
              </a:rPr>
              <a:t>Model Training:</a:t>
            </a:r>
            <a:endParaRPr b="1" sz="1800">
              <a:solidFill>
                <a:schemeClr val="dk1"/>
              </a:solidFill>
            </a:endParaRPr>
          </a:p>
          <a:p>
            <a:pPr indent="-292100" lvl="1" marL="742950" rtl="0" algn="l">
              <a:spcBef>
                <a:spcPts val="960"/>
              </a:spcBef>
              <a:spcAft>
                <a:spcPts val="0"/>
              </a:spcAft>
              <a:buSzPts val="1540"/>
              <a:buFont typeface="Noto Sans Symbols"/>
              <a:buChar char="⮚"/>
            </a:pPr>
            <a:r>
              <a:rPr b="1" lang="en-US" sz="1600">
                <a:solidFill>
                  <a:schemeClr val="dk1"/>
                </a:solidFill>
                <a:latin typeface="Times New Roman"/>
                <a:ea typeface="Times New Roman"/>
                <a:cs typeface="Times New Roman"/>
                <a:sym typeface="Times New Roman"/>
              </a:rPr>
              <a:t>Data Export from Db :</a:t>
            </a:r>
            <a:endParaRPr b="1" sz="1600">
              <a:solidFill>
                <a:schemeClr val="dk1"/>
              </a:solidFill>
            </a:endParaRPr>
          </a:p>
          <a:p>
            <a:pPr indent="0" lvl="2" marL="914400" rtl="0" algn="l">
              <a:spcBef>
                <a:spcPts val="960"/>
              </a:spcBef>
              <a:spcAft>
                <a:spcPts val="0"/>
              </a:spcAft>
              <a:buSzPts val="1440"/>
              <a:buNone/>
            </a:pPr>
            <a:r>
              <a:rPr lang="en-US" sz="1900">
                <a:solidFill>
                  <a:schemeClr val="dk1"/>
                </a:solidFill>
                <a:latin typeface="Times New Roman"/>
                <a:ea typeface="Times New Roman"/>
                <a:cs typeface="Times New Roman"/>
                <a:sym typeface="Times New Roman"/>
              </a:rPr>
              <a:t>     The accumulated data from db is exported in csv format for model training</a:t>
            </a:r>
            <a:endParaRPr sz="1600">
              <a:solidFill>
                <a:schemeClr val="dk1"/>
              </a:solidFill>
            </a:endParaRPr>
          </a:p>
          <a:p>
            <a:pPr indent="-292100" lvl="1" marL="742950" rtl="0" algn="l">
              <a:spcBef>
                <a:spcPts val="960"/>
              </a:spcBef>
              <a:spcAft>
                <a:spcPts val="0"/>
              </a:spcAft>
              <a:buSzPts val="1540"/>
              <a:buFont typeface="Noto Sans Symbols"/>
              <a:buChar char="⮚"/>
            </a:pPr>
            <a:r>
              <a:rPr b="1" lang="en-US" sz="1600">
                <a:solidFill>
                  <a:schemeClr val="dk1"/>
                </a:solidFill>
                <a:latin typeface="Times New Roman"/>
                <a:ea typeface="Times New Roman"/>
                <a:cs typeface="Times New Roman"/>
                <a:sym typeface="Times New Roman"/>
              </a:rPr>
              <a:t>Data Preprocessing   </a:t>
            </a:r>
            <a:endParaRPr b="1" sz="1600">
              <a:solidFill>
                <a:schemeClr val="dk1"/>
              </a:solidFill>
            </a:endParaRPr>
          </a:p>
          <a:p>
            <a:pPr indent="-292100" lvl="2" marL="1200150" rtl="0" algn="l">
              <a:spcBef>
                <a:spcPts val="960"/>
              </a:spcBef>
              <a:spcAft>
                <a:spcPts val="0"/>
              </a:spcAft>
              <a:buSzPts val="1540"/>
              <a:buFont typeface="Noto Sans Symbols"/>
              <a:buChar char="▪"/>
            </a:pPr>
            <a:r>
              <a:rPr lang="en-US" sz="1900">
                <a:solidFill>
                  <a:schemeClr val="dk1"/>
                </a:solidFill>
                <a:latin typeface="Times New Roman"/>
                <a:ea typeface="Times New Roman"/>
                <a:cs typeface="Times New Roman"/>
                <a:sym typeface="Times New Roman"/>
              </a:rPr>
              <a:t>Performing EDA to get insight of data like  identifying distribution , outliers</a:t>
            </a:r>
            <a:endParaRPr sz="1600">
              <a:solidFill>
                <a:schemeClr val="dk1"/>
              </a:solidFill>
            </a:endParaRPr>
          </a:p>
          <a:p>
            <a:pPr indent="0" lvl="2" marL="914400" rtl="0" algn="l">
              <a:spcBef>
                <a:spcPts val="960"/>
              </a:spcBef>
              <a:spcAft>
                <a:spcPts val="0"/>
              </a:spcAft>
              <a:buSzPts val="1440"/>
              <a:buNone/>
            </a:pPr>
            <a:r>
              <a:rPr lang="en-US" sz="1900">
                <a:solidFill>
                  <a:schemeClr val="dk1"/>
                </a:solidFill>
                <a:latin typeface="Times New Roman"/>
                <a:ea typeface="Times New Roman"/>
                <a:cs typeface="Times New Roman"/>
                <a:sym typeface="Times New Roman"/>
              </a:rPr>
              <a:t>      among data etc.</a:t>
            </a:r>
            <a:endParaRPr sz="1900">
              <a:solidFill>
                <a:schemeClr val="dk1"/>
              </a:solidFill>
              <a:latin typeface="Times New Roman"/>
              <a:ea typeface="Times New Roman"/>
              <a:cs typeface="Times New Roman"/>
              <a:sym typeface="Times New Roman"/>
            </a:endParaRPr>
          </a:p>
          <a:p>
            <a:pPr indent="-292100" lvl="2" marL="1200150" rtl="0" algn="l">
              <a:spcBef>
                <a:spcPts val="960"/>
              </a:spcBef>
              <a:spcAft>
                <a:spcPts val="0"/>
              </a:spcAft>
              <a:buSzPts val="1540"/>
              <a:buFont typeface="Noto Sans Symbols"/>
              <a:buChar char="▪"/>
            </a:pPr>
            <a:r>
              <a:rPr lang="en-US" sz="1900">
                <a:solidFill>
                  <a:schemeClr val="dk1"/>
                </a:solidFill>
                <a:latin typeface="Times New Roman"/>
                <a:ea typeface="Times New Roman"/>
                <a:cs typeface="Times New Roman"/>
                <a:sym typeface="Times New Roman"/>
              </a:rPr>
              <a:t>Check for null values in the columns. If present impute the null values.</a:t>
            </a:r>
            <a:endParaRPr sz="1900">
              <a:solidFill>
                <a:schemeClr val="dk1"/>
              </a:solidFill>
              <a:latin typeface="Times New Roman"/>
              <a:ea typeface="Times New Roman"/>
              <a:cs typeface="Times New Roman"/>
              <a:sym typeface="Times New Roman"/>
            </a:endParaRPr>
          </a:p>
          <a:p>
            <a:pPr indent="-285750" lvl="2" marL="1200150" rtl="0" algn="l">
              <a:spcBef>
                <a:spcPts val="960"/>
              </a:spcBef>
              <a:spcAft>
                <a:spcPts val="0"/>
              </a:spcAft>
              <a:buSzPts val="1440"/>
              <a:buFont typeface="Noto Sans Symbols"/>
              <a:buChar char="▪"/>
            </a:pPr>
            <a:r>
              <a:rPr lang="en-US" sz="1900">
                <a:solidFill>
                  <a:schemeClr val="dk1"/>
                </a:solidFill>
                <a:latin typeface="Times New Roman"/>
                <a:ea typeface="Times New Roman"/>
                <a:cs typeface="Times New Roman"/>
                <a:sym typeface="Times New Roman"/>
              </a:rPr>
              <a:t>Perform </a:t>
            </a:r>
            <a:r>
              <a:rPr lang="en-US" sz="1800">
                <a:solidFill>
                  <a:schemeClr val="dk1"/>
                </a:solidFill>
                <a:latin typeface="Times New Roman"/>
                <a:ea typeface="Times New Roman"/>
                <a:cs typeface="Times New Roman"/>
                <a:sym typeface="Times New Roman"/>
              </a:rPr>
              <a:t>Standard Scalar to scale down the values.</a:t>
            </a:r>
            <a:endParaRPr/>
          </a:p>
          <a:p>
            <a:pPr indent="-285750" lvl="2" marL="1200150" rtl="0" algn="l">
              <a:spcBef>
                <a:spcPts val="960"/>
              </a:spcBef>
              <a:spcAft>
                <a:spcPts val="0"/>
              </a:spcAft>
              <a:buSzPts val="1440"/>
              <a:buFont typeface="Noto Sans Symbols"/>
              <a:buChar char="▪"/>
            </a:pPr>
            <a:r>
              <a:rPr lang="en-US" sz="1800">
                <a:solidFill>
                  <a:schemeClr val="dk1"/>
                </a:solidFill>
                <a:latin typeface="Times New Roman"/>
                <a:ea typeface="Times New Roman"/>
                <a:cs typeface="Times New Roman"/>
                <a:sym typeface="Times New Roman"/>
              </a:rPr>
              <a:t>Perform PCA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8"/>
          <p:cNvSpPr txBox="1"/>
          <p:nvPr>
            <p:ph idx="1" type="body"/>
          </p:nvPr>
        </p:nvSpPr>
        <p:spPr>
          <a:xfrm>
            <a:off x="1828812" y="610575"/>
            <a:ext cx="8534400" cy="5380200"/>
          </a:xfrm>
          <a:prstGeom prst="rect">
            <a:avLst/>
          </a:prstGeom>
          <a:noFill/>
          <a:ln>
            <a:noFill/>
          </a:ln>
        </p:spPr>
        <p:txBody>
          <a:bodyPr anchorCtr="0" anchor="ctr" bIns="45700" lIns="91425" spcFirstLastPara="1" rIns="91425" wrap="square" tIns="45700">
            <a:normAutofit/>
          </a:bodyPr>
          <a:lstStyle/>
          <a:p>
            <a:pPr indent="-323850" lvl="1" marL="742950" rtl="0" algn="l">
              <a:spcBef>
                <a:spcPts val="0"/>
              </a:spcBef>
              <a:spcAft>
                <a:spcPts val="0"/>
              </a:spcAft>
              <a:buSzPts val="2040"/>
              <a:buFont typeface="Noto Sans Symbols"/>
              <a:buChar char="⮚"/>
            </a:pPr>
            <a:r>
              <a:rPr b="1" lang="en-US" sz="2100">
                <a:solidFill>
                  <a:schemeClr val="dk1"/>
                </a:solidFill>
                <a:latin typeface="Times New Roman"/>
                <a:ea typeface="Times New Roman"/>
                <a:cs typeface="Times New Roman"/>
                <a:sym typeface="Times New Roman"/>
              </a:rPr>
              <a:t>Pipeline– </a:t>
            </a:r>
            <a:endParaRPr b="1" sz="2100"/>
          </a:p>
          <a:p>
            <a:pPr indent="-304800" lvl="1" marL="742950" rtl="0" algn="l">
              <a:spcBef>
                <a:spcPts val="0"/>
              </a:spcBef>
              <a:spcAft>
                <a:spcPts val="0"/>
              </a:spcAft>
              <a:buSzPts val="1740"/>
              <a:buFont typeface="Arial"/>
              <a:buChar char="•"/>
            </a:pPr>
            <a:r>
              <a:rPr lang="en-US" sz="1800">
                <a:solidFill>
                  <a:schemeClr val="dk1"/>
                </a:solidFill>
                <a:latin typeface="Times New Roman"/>
                <a:ea typeface="Times New Roman"/>
                <a:cs typeface="Times New Roman"/>
                <a:sym typeface="Times New Roman"/>
              </a:rPr>
              <a:t>Created pipeline for every model</a:t>
            </a:r>
            <a:endParaRPr sz="1800">
              <a:solidFill>
                <a:schemeClr val="dk1"/>
              </a:solidFill>
              <a:latin typeface="Times New Roman"/>
              <a:ea typeface="Times New Roman"/>
              <a:cs typeface="Times New Roman"/>
              <a:sym typeface="Times New Roman"/>
            </a:endParaRPr>
          </a:p>
          <a:p>
            <a:pPr indent="-285750" lvl="1" marL="742950" rtl="0" algn="l">
              <a:spcBef>
                <a:spcPts val="960"/>
              </a:spcBef>
              <a:spcAft>
                <a:spcPts val="0"/>
              </a:spcAft>
              <a:buSzPts val="1440"/>
              <a:buFont typeface="Noto Sans Symbols"/>
              <a:buChar char="⮚"/>
            </a:pPr>
            <a:r>
              <a:rPr b="1" lang="en-US" sz="2000">
                <a:solidFill>
                  <a:schemeClr val="dk1"/>
                </a:solidFill>
                <a:latin typeface="Times New Roman"/>
                <a:ea typeface="Times New Roman"/>
                <a:cs typeface="Times New Roman"/>
                <a:sym typeface="Times New Roman"/>
              </a:rPr>
              <a:t>Model Selection –</a:t>
            </a:r>
            <a:r>
              <a:rPr b="1" lang="en-US" sz="1800">
                <a:solidFill>
                  <a:schemeClr val="dk1"/>
                </a:solidFill>
                <a:latin typeface="Times New Roman"/>
                <a:ea typeface="Times New Roman"/>
                <a:cs typeface="Times New Roman"/>
                <a:sym typeface="Times New Roman"/>
              </a:rPr>
              <a:t> </a:t>
            </a:r>
            <a:endParaRPr b="1" sz="1800">
              <a:solidFill>
                <a:schemeClr val="dk1"/>
              </a:solidFill>
              <a:latin typeface="Times New Roman"/>
              <a:ea typeface="Times New Roman"/>
              <a:cs typeface="Times New Roman"/>
              <a:sym typeface="Times New Roman"/>
            </a:endParaRPr>
          </a:p>
          <a:p>
            <a:pPr indent="0" lvl="2" marL="914400" rtl="0" algn="just">
              <a:spcBef>
                <a:spcPts val="960"/>
              </a:spcBef>
              <a:spcAft>
                <a:spcPts val="0"/>
              </a:spcAft>
              <a:buSzPts val="1440"/>
              <a:buNone/>
            </a:pPr>
            <a:r>
              <a:rPr lang="en-US" sz="1900">
                <a:solidFill>
                  <a:schemeClr val="dk1"/>
                </a:solidFill>
                <a:latin typeface="Times New Roman"/>
                <a:ea typeface="Times New Roman"/>
                <a:cs typeface="Times New Roman"/>
                <a:sym typeface="Times New Roman"/>
              </a:rPr>
              <a:t>After the pipelines are created, we find the best model for each cluster. By using pipeline ( algorithms “Random Forest” ,”Xgboost” etc.). For each pipeline the hyper tuned algorithms are used. We calculate the AUC scores for all pipeline models and select the model with the best score. Similarly, the model is selected for each pipeline. We select random forest with the best accuracy and did prediction.</a:t>
            </a:r>
            <a:endParaRPr sz="1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9"/>
          <p:cNvSpPr txBox="1"/>
          <p:nvPr>
            <p:ph idx="1" type="body"/>
          </p:nvPr>
        </p:nvSpPr>
        <p:spPr>
          <a:xfrm>
            <a:off x="684212" y="685800"/>
            <a:ext cx="8534400" cy="6346065"/>
          </a:xfrm>
          <a:prstGeom prst="rect">
            <a:avLst/>
          </a:prstGeom>
          <a:noFill/>
          <a:ln>
            <a:noFill/>
          </a:ln>
        </p:spPr>
        <p:txBody>
          <a:bodyPr anchorCtr="0" anchor="ctr" bIns="45700" lIns="91425" spcFirstLastPara="1" rIns="91425" wrap="square" tIns="45700">
            <a:normAutofit/>
          </a:bodyPr>
          <a:lstStyle/>
          <a:p>
            <a:pPr indent="-184150" lvl="0" marL="285750" rtl="0" algn="l">
              <a:spcBef>
                <a:spcPts val="0"/>
              </a:spcBef>
              <a:spcAft>
                <a:spcPts val="0"/>
              </a:spcAft>
              <a:buSzPts val="1600"/>
              <a:buNone/>
            </a:pPr>
            <a:r>
              <a:t/>
            </a:r>
            <a:endParaRPr>
              <a:solidFill>
                <a:schemeClr val="dk1"/>
              </a:solidFill>
            </a:endParaRPr>
          </a:p>
          <a:p>
            <a:pPr indent="0" lvl="0" marL="0" rtl="0" algn="l">
              <a:spcBef>
                <a:spcPts val="1040"/>
              </a:spcBef>
              <a:spcAft>
                <a:spcPts val="0"/>
              </a:spcAft>
              <a:buSzPts val="1760"/>
              <a:buNone/>
            </a:pPr>
            <a:r>
              <a:rPr lang="en-US" sz="2200">
                <a:solidFill>
                  <a:schemeClr val="dk1"/>
                </a:solidFill>
                <a:latin typeface="Times New Roman"/>
                <a:ea typeface="Times New Roman"/>
                <a:cs typeface="Times New Roman"/>
                <a:sym typeface="Times New Roman"/>
              </a:rPr>
              <a:t>Prediction:</a:t>
            </a:r>
            <a:endParaRPr sz="2200">
              <a:solidFill>
                <a:schemeClr val="dk1"/>
              </a:solidFill>
              <a:latin typeface="Times New Roman"/>
              <a:ea typeface="Times New Roman"/>
              <a:cs typeface="Times New Roman"/>
              <a:sym typeface="Times New Roman"/>
            </a:endParaRPr>
          </a:p>
          <a:p>
            <a:pPr indent="-285750" lvl="1" marL="742950" rtl="0" algn="l">
              <a:spcBef>
                <a:spcPts val="960"/>
              </a:spcBef>
              <a:spcAft>
                <a:spcPts val="0"/>
              </a:spcAft>
              <a:buSzPts val="1440"/>
              <a:buFont typeface="Noto Sans Symbols"/>
              <a:buChar char="⮚"/>
            </a:pPr>
            <a:r>
              <a:rPr lang="en-US">
                <a:solidFill>
                  <a:schemeClr val="dk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a:solidFill>
                <a:schemeClr val="dk1"/>
              </a:solidFill>
            </a:endParaRPr>
          </a:p>
          <a:p>
            <a:pPr indent="-285750" lvl="2" marL="742950" rtl="0" algn="l">
              <a:spcBef>
                <a:spcPts val="960"/>
              </a:spcBef>
              <a:spcAft>
                <a:spcPts val="0"/>
              </a:spcAft>
              <a:buSzPts val="1440"/>
              <a:buFont typeface="Noto Sans Symbols"/>
              <a:buChar char="⮚"/>
            </a:pPr>
            <a:r>
              <a:rPr lang="en-US" sz="1800">
                <a:solidFill>
                  <a:schemeClr val="dk1"/>
                </a:solidFill>
                <a:latin typeface="Times New Roman"/>
                <a:ea typeface="Times New Roman"/>
                <a:cs typeface="Times New Roman"/>
                <a:sym typeface="Times New Roman"/>
              </a:rPr>
              <a:t>The accumulated data from db is exported in csv format for  prediction</a:t>
            </a:r>
            <a:endParaRPr>
              <a:solidFill>
                <a:schemeClr val="dk1"/>
              </a:solidFill>
            </a:endParaRPr>
          </a:p>
          <a:p>
            <a:pPr indent="-285750" lvl="2" marL="742950" rtl="0" algn="l">
              <a:spcBef>
                <a:spcPts val="960"/>
              </a:spcBef>
              <a:spcAft>
                <a:spcPts val="0"/>
              </a:spcAft>
              <a:buSzPts val="1440"/>
              <a:buFont typeface="Noto Sans Symbols"/>
              <a:buChar char="⮚"/>
            </a:pPr>
            <a:r>
              <a:rPr lang="en-US" sz="1800">
                <a:solidFill>
                  <a:schemeClr val="dk1"/>
                </a:solidFill>
                <a:latin typeface="Times New Roman"/>
                <a:ea typeface="Times New Roman"/>
                <a:cs typeface="Times New Roman"/>
                <a:sym typeface="Times New Roman"/>
              </a:rPr>
              <a:t>We perform data pre-processing techniques on it.</a:t>
            </a:r>
            <a:endParaRPr sz="1800">
              <a:solidFill>
                <a:schemeClr val="dk1"/>
              </a:solidFill>
              <a:latin typeface="Times New Roman"/>
              <a:ea typeface="Times New Roman"/>
              <a:cs typeface="Times New Roman"/>
              <a:sym typeface="Times New Roman"/>
            </a:endParaRPr>
          </a:p>
          <a:p>
            <a:pPr indent="-285750" lvl="2" marL="742950" rtl="0" algn="l">
              <a:spcBef>
                <a:spcPts val="960"/>
              </a:spcBef>
              <a:spcAft>
                <a:spcPts val="0"/>
              </a:spcAft>
              <a:buSzPts val="1440"/>
              <a:buFont typeface="Noto Sans Symbols"/>
              <a:buChar char="⮚"/>
            </a:pPr>
            <a:r>
              <a:rPr lang="en-US" sz="1800">
                <a:solidFill>
                  <a:schemeClr val="dk1"/>
                </a:solidFill>
                <a:latin typeface="Times New Roman"/>
                <a:ea typeface="Times New Roman"/>
                <a:cs typeface="Times New Roman"/>
                <a:sym typeface="Times New Roman"/>
              </a:rPr>
              <a:t>Random Forest model created during training is loaded and hyper tuned for the preprocessed data predicted</a:t>
            </a:r>
            <a:endParaRPr>
              <a:solidFill>
                <a:schemeClr val="dk1"/>
              </a:solidFill>
            </a:endParaRPr>
          </a:p>
          <a:p>
            <a:pPr indent="-285750" lvl="2" marL="742950" rtl="0" algn="l">
              <a:spcBef>
                <a:spcPts val="960"/>
              </a:spcBef>
              <a:spcAft>
                <a:spcPts val="0"/>
              </a:spcAft>
              <a:buSzPts val="1440"/>
              <a:buFont typeface="Noto Sans Symbols"/>
              <a:buChar char="⮚"/>
            </a:pPr>
            <a:r>
              <a:rPr lang="en-US" sz="1800">
                <a:solidFill>
                  <a:schemeClr val="dk1"/>
                </a:solidFill>
                <a:latin typeface="Times New Roman"/>
                <a:ea typeface="Times New Roman"/>
                <a:cs typeface="Times New Roman"/>
                <a:sym typeface="Times New Roman"/>
              </a:rPr>
              <a:t>Based on the respective model was loaded and was used to predict the data for that model.</a:t>
            </a:r>
            <a:endParaRPr>
              <a:solidFill>
                <a:schemeClr val="dk1"/>
              </a:solidFill>
            </a:endParaRPr>
          </a:p>
          <a:p>
            <a:pPr indent="-285750" lvl="2" marL="742950" rtl="0" algn="l">
              <a:spcBef>
                <a:spcPts val="960"/>
              </a:spcBef>
              <a:spcAft>
                <a:spcPts val="0"/>
              </a:spcAft>
              <a:buSzPts val="1440"/>
              <a:buFont typeface="Noto Sans Symbols"/>
              <a:buChar char="⮚"/>
            </a:pPr>
            <a:r>
              <a:rPr lang="en-US" sz="1800">
                <a:solidFill>
                  <a:schemeClr val="dk1"/>
                </a:solidFill>
                <a:latin typeface="Times New Roman"/>
                <a:ea typeface="Times New Roman"/>
                <a:cs typeface="Times New Roman"/>
                <a:sym typeface="Times New Roman"/>
              </a:rPr>
              <a:t>Once the prediction is done for all the Random Forest. The predictions  are saved in csv format and shared.</a:t>
            </a:r>
            <a:endParaRPr>
              <a:solidFill>
                <a:schemeClr val="dk1"/>
              </a:solidFill>
            </a:endParaRPr>
          </a:p>
          <a:p>
            <a:pPr indent="-184150" lvl="0" marL="285750" rtl="0" algn="l">
              <a:spcBef>
                <a:spcPts val="1000"/>
              </a:spcBef>
              <a:spcAft>
                <a:spcPts val="0"/>
              </a:spcAft>
              <a:buSzPts val="1600"/>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2021-06-19T13:01:53Z</dcterms:created>
  <dc:creator>Windows 10</dc:creator>
</cp:coreProperties>
</file>