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jeet-kant-199b8b126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antkus1/ESystem.git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png"/><Relationship Id="rId10" Type="http://schemas.openxmlformats.org/officeDocument/2006/relationships/hyperlink" Target="mailto:Kushal.hiremath@capgemini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31449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training  ongoing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072" y="3237796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Education</a:t>
            </a:r>
            <a:r>
              <a:rPr sz="1150" b="1" spc="170" dirty="0">
                <a:latin typeface="Verdana"/>
                <a:cs typeface="Verdana"/>
              </a:rPr>
              <a:t> </a:t>
            </a:r>
            <a:r>
              <a:rPr sz="1150" b="1" spc="20" dirty="0" err="1">
                <a:latin typeface="Verdana"/>
                <a:cs typeface="Verdana"/>
              </a:rPr>
              <a:t>Syste</a:t>
            </a:r>
            <a:r>
              <a:rPr lang="en-IN" sz="1150" b="1" spc="20" dirty="0">
                <a:latin typeface="Verdana"/>
                <a:cs typeface="Verdana"/>
              </a:rPr>
              <a:t>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Education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</a:t>
            </a:r>
            <a:r>
              <a:rPr lang="en-IN" sz="1400" spc="-65" dirty="0" err="1">
                <a:latin typeface="Arial"/>
                <a:cs typeface="Arial"/>
              </a:rPr>
              <a:t>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</a:t>
            </a:r>
            <a:r>
              <a:rPr lang="en-IN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Abhijeet </a:t>
            </a:r>
            <a:r>
              <a:rPr spc="20" dirty="0"/>
              <a:t> </a:t>
            </a:r>
            <a:r>
              <a:rPr lang="en-IN" spc="20" dirty="0"/>
              <a:t>Kant Kushwaha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4489702" y="6168944"/>
            <a:ext cx="1225297" cy="542752"/>
            <a:chOff x="4489703" y="6240780"/>
            <a:chExt cx="1202436" cy="470916"/>
          </a:xfrm>
        </p:grpSpPr>
        <p:sp>
          <p:nvSpPr>
            <p:cNvPr id="17" name="object 17">
              <a:hlinkClick r:id="rId6"/>
            </p:cNvPr>
            <p:cNvSpPr/>
            <p:nvPr/>
          </p:nvSpPr>
          <p:spPr>
            <a:xfrm>
              <a:off x="5221224" y="6240780"/>
              <a:ext cx="470915" cy="470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>
              <a:hlinkClick r:id="rId8"/>
            </p:cNvPr>
            <p:cNvSpPr/>
            <p:nvPr/>
          </p:nvSpPr>
          <p:spPr>
            <a:xfrm>
              <a:off x="4489703" y="6277356"/>
              <a:ext cx="402336" cy="393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u="sng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abijeet.kant-kushwaha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10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8298193493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</a:t>
            </a:r>
            <a:r>
              <a:rPr lang="en-IN" sz="1000" spc="10" dirty="0" err="1">
                <a:latin typeface="Verdana"/>
                <a:cs typeface="Verdana"/>
              </a:rPr>
              <a:t>hnology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8" name="Picture 27" descr="A person wearing a purple shirt&#10;&#10;Description automatically generated with medium confidence">
            <a:extLst>
              <a:ext uri="{FF2B5EF4-FFF2-40B4-BE49-F238E27FC236}">
                <a16:creationId xmlns:a16="http://schemas.microsoft.com/office/drawing/2014/main" id="{6F59BC65-2C18-4FBE-AAFD-AE62B42E5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9" y="245823"/>
            <a:ext cx="1528927" cy="1964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267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Abhijeet  Kant Kushwaha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Kushwaha, Abhijeet</dc:creator>
  <cp:lastModifiedBy>Kushwaha, Abhijeet</cp:lastModifiedBy>
  <cp:revision>10</cp:revision>
  <dcterms:created xsi:type="dcterms:W3CDTF">2022-06-20T12:42:38Z</dcterms:created>
  <dcterms:modified xsi:type="dcterms:W3CDTF">2022-06-20T17:36:34Z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