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2" autoAdjust="0"/>
    <p:restoredTop sz="94660"/>
  </p:normalViewPr>
  <p:slideViewPr>
    <p:cSldViewPr snapToGrid="0">
      <p:cViewPr varScale="1">
        <p:scale>
          <a:sx n="47" d="100"/>
          <a:sy n="47" d="100"/>
        </p:scale>
        <p:origin x="44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2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76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43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347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57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00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3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02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6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1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49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3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9DA5FB-950C-4FBF-9183-52DC12FB348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373BC2-7BC1-43B7-8686-225EF3E2A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06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rabo05/East-Africa-Deaths-2021-Capstone/edit/main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981" y="678426"/>
            <a:ext cx="9144000" cy="44933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Title: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East Africa Mortality Analysis 2021 – Big Data Capstone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INSY 8413 – Introduction to Big Data Analytics</a:t>
            </a:r>
            <a:br>
              <a:rPr lang="en-US" dirty="0" smtClean="0"/>
            </a:br>
            <a:r>
              <a:rPr lang="en-US" dirty="0" smtClean="0"/>
              <a:t>Academic Year 2024–2025 (Semester III)</a:t>
            </a:r>
            <a:br>
              <a:rPr lang="en-US" dirty="0" smtClean="0"/>
            </a:br>
            <a:r>
              <a:rPr lang="en-US" dirty="0" smtClean="0"/>
              <a:t>Presented by: </a:t>
            </a:r>
            <a:r>
              <a:rPr lang="en-US" b="1" dirty="0" smtClean="0"/>
              <a:t>Ines </a:t>
            </a:r>
            <a:r>
              <a:rPr lang="en-US" b="1" dirty="0" err="1" smtClean="0"/>
              <a:t>Akarabo</a:t>
            </a:r>
            <a:r>
              <a:rPr lang="en-US" b="1" dirty="0" smtClean="0"/>
              <a:t> 28040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AUCA – Faculty of Information Technology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2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</a:p>
          <a:p>
            <a:r>
              <a:rPr lang="en-US" dirty="0" smtClean="0"/>
              <a:t>Use multi-year trends (2015–2021)</a:t>
            </a:r>
          </a:p>
          <a:p>
            <a:r>
              <a:rPr lang="en-US" dirty="0" smtClean="0"/>
              <a:t>Apply deeper models (Random Forest, </a:t>
            </a:r>
            <a:r>
              <a:rPr lang="en-US" dirty="0" err="1" smtClean="0"/>
              <a:t>XGBoost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Build predictive model for 2025 mortality forecast</a:t>
            </a:r>
          </a:p>
          <a:p>
            <a:r>
              <a:rPr lang="en-US" dirty="0" smtClean="0"/>
              <a:t>Integrate with external datasets (e.g., World Bank)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39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THANK YOU</a:t>
            </a:r>
          </a:p>
          <a:p>
            <a:r>
              <a:rPr lang="en-US" b="1" dirty="0" smtClean="0"/>
              <a:t>Contact:</a:t>
            </a:r>
            <a:r>
              <a:rPr lang="en-US" dirty="0" smtClean="0"/>
              <a:t> Ines </a:t>
            </a:r>
            <a:r>
              <a:rPr lang="en-US" dirty="0" err="1" smtClean="0"/>
              <a:t>Akarabo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Email: akarabo.ines@gmail.com</a:t>
            </a:r>
            <a:br>
              <a:rPr lang="en-US" dirty="0" smtClean="0"/>
            </a:br>
            <a:r>
              <a:rPr lang="en-US" dirty="0" smtClean="0"/>
              <a:t>GitHub</a:t>
            </a:r>
            <a:r>
              <a:rPr lang="en-US" dirty="0"/>
              <a:t>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github.com/Akarabo05/East-Africa-Deaths-2021-Capstone/edit/main/README.md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Instructor: Eric </a:t>
            </a:r>
            <a:r>
              <a:rPr lang="en-US" dirty="0" err="1" smtClean="0"/>
              <a:t>Maniraguha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66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Objective: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identify and analyze the leading causes of death in East African countries using 2021 data, and provide insights for public health planning.</a:t>
            </a:r>
          </a:p>
          <a:p>
            <a:r>
              <a:rPr lang="en-US" b="1" dirty="0" smtClean="0"/>
              <a:t>Sector: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☑ Health</a:t>
            </a:r>
          </a:p>
          <a:p>
            <a:r>
              <a:rPr lang="en-US" b="1" dirty="0" smtClean="0"/>
              <a:t>Toolset Used: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Python (</a:t>
            </a:r>
            <a:r>
              <a:rPr lang="en-US" dirty="0" err="1" smtClean="0"/>
              <a:t>Jupyter</a:t>
            </a:r>
            <a:r>
              <a:rPr lang="en-US" dirty="0" smtClean="0"/>
              <a:t>), Power BI, Pandas,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Kmeans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OVERVIEW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Dataset Title:</a:t>
            </a:r>
            <a:r>
              <a:rPr lang="en-US" dirty="0" smtClean="0"/>
              <a:t> FINAL PROJECT.csv</a:t>
            </a:r>
            <a:br>
              <a:rPr lang="en-US" dirty="0" smtClean="0"/>
            </a:br>
            <a:r>
              <a:rPr lang="en-US" b="1" dirty="0" smtClean="0"/>
              <a:t>Filtered for:</a:t>
            </a:r>
            <a:r>
              <a:rPr lang="en-US" dirty="0" smtClean="0"/>
              <a:t> Year 2021 only</a:t>
            </a:r>
            <a:br>
              <a:rPr lang="en-US" dirty="0" smtClean="0"/>
            </a:br>
            <a:r>
              <a:rPr lang="en-US" b="1" dirty="0" smtClean="0"/>
              <a:t>Rows &amp; Columns (Post-Cleaning):</a:t>
            </a:r>
            <a:r>
              <a:rPr lang="en-US" dirty="0" smtClean="0"/>
              <a:t> 1,728 rows × 7 columns</a:t>
            </a:r>
            <a:br>
              <a:rPr lang="en-US" dirty="0" smtClean="0"/>
            </a:br>
            <a:r>
              <a:rPr lang="en-US" b="1" dirty="0" smtClean="0"/>
              <a:t>Key Fields:</a:t>
            </a:r>
            <a:endParaRPr lang="en-US" dirty="0" smtClean="0"/>
          </a:p>
          <a:p>
            <a:r>
              <a:rPr lang="en-US" dirty="0" smtClean="0"/>
              <a:t>Location</a:t>
            </a:r>
          </a:p>
          <a:p>
            <a:r>
              <a:rPr lang="en-US" dirty="0" smtClean="0"/>
              <a:t>Age Group</a:t>
            </a:r>
          </a:p>
          <a:p>
            <a:r>
              <a:rPr lang="en-US" dirty="0" smtClean="0"/>
              <a:t>Cause of Death</a:t>
            </a:r>
          </a:p>
          <a:p>
            <a:r>
              <a:rPr lang="en-US" dirty="0" smtClean="0"/>
              <a:t>Sex</a:t>
            </a:r>
          </a:p>
          <a:p>
            <a:r>
              <a:rPr lang="en-US" dirty="0" smtClean="0"/>
              <a:t>Metric (Number / Rate / Percent)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 (Number / Rate / Percent)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(val)</a:t>
            </a:r>
          </a:p>
        </p:txBody>
      </p:sp>
    </p:spTree>
    <p:extLst>
      <p:ext uri="{BB962C8B-B14F-4D97-AF65-F5344CB8AC3E}">
        <p14:creationId xmlns:p14="http://schemas.microsoft.com/office/powerpoint/2010/main" val="71106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6"/>
            <a:ext cx="91438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Renamed and standardized column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only </a:t>
            </a: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2021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0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unnecessary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clean dataset as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Deaths_East_Africa_2021_CLEAN.csv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54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ANALYSIS (EDA)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Top 10 causes</a:t>
            </a:r>
            <a:r>
              <a:rPr lang="en-US" dirty="0" smtClean="0"/>
              <a:t> of death (e.g., HIV/AIDS, malaria)</a:t>
            </a:r>
          </a:p>
          <a:p>
            <a:r>
              <a:rPr lang="en-US" dirty="0" smtClean="0"/>
              <a:t>✅ </a:t>
            </a:r>
            <a:r>
              <a:rPr lang="en-US" b="1" dirty="0" smtClean="0"/>
              <a:t>Death distribution</a:t>
            </a:r>
            <a:r>
              <a:rPr lang="en-US" dirty="0" smtClean="0"/>
              <a:t> by sex</a:t>
            </a:r>
          </a:p>
          <a:p>
            <a:r>
              <a:rPr lang="en-US" dirty="0" smtClean="0"/>
              <a:t>✅ </a:t>
            </a:r>
            <a:r>
              <a:rPr lang="en-US" b="1" dirty="0" smtClean="0"/>
              <a:t>Death vulnerability</a:t>
            </a:r>
            <a:r>
              <a:rPr lang="en-US" dirty="0" smtClean="0"/>
              <a:t> by age group</a:t>
            </a:r>
          </a:p>
          <a:p>
            <a:r>
              <a:rPr lang="en-US" dirty="0" smtClean="0"/>
              <a:t>✅ </a:t>
            </a:r>
            <a:r>
              <a:rPr lang="en-US" b="1" dirty="0" smtClean="0"/>
              <a:t>Country-wise death rates</a:t>
            </a:r>
            <a:endParaRPr lang="en-US" dirty="0" smtClean="0"/>
          </a:p>
          <a:p>
            <a:r>
              <a:rPr lang="en-US" b="1" dirty="0" smtClean="0"/>
              <a:t>Tools Used:</a:t>
            </a:r>
            <a:r>
              <a:rPr lang="en-US" dirty="0" smtClean="0"/>
              <a:t>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5883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CLUSTERING &amp; INNOVATION</a:t>
            </a:r>
          </a:p>
          <a:p>
            <a:r>
              <a:rPr lang="en-US" b="1" dirty="0" smtClean="0"/>
              <a:t>Clustering (</a:t>
            </a:r>
            <a:r>
              <a:rPr lang="en-US" b="1" dirty="0" err="1" smtClean="0"/>
              <a:t>KMeans</a:t>
            </a:r>
            <a:r>
              <a:rPr lang="en-US" b="1" dirty="0" smtClean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Grouped countries into 3 clusters based on death rate patterns.</a:t>
            </a:r>
          </a:p>
          <a:p>
            <a:r>
              <a:rPr lang="en-US" b="1" dirty="0" smtClean="0"/>
              <a:t>Innovation: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🧪 Created a </a:t>
            </a:r>
            <a:r>
              <a:rPr lang="en-US" b="1" dirty="0" smtClean="0"/>
              <a:t>"Cause Diversity"</a:t>
            </a:r>
            <a:r>
              <a:rPr lang="en-US" dirty="0" smtClean="0"/>
              <a:t> score per country to measure number of active death threats.</a:t>
            </a:r>
          </a:p>
          <a:p>
            <a:r>
              <a:rPr lang="en-US" b="1" dirty="0" smtClean="0"/>
              <a:t>Silhouette Score:</a:t>
            </a:r>
            <a:r>
              <a:rPr lang="en-US" dirty="0" smtClean="0"/>
              <a:t> ~0.6 (Good separation)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03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4643"/>
            <a:ext cx="10515600" cy="1325563"/>
          </a:xfrm>
        </p:spPr>
        <p:txBody>
          <a:bodyPr/>
          <a:lstStyle/>
          <a:p>
            <a:r>
              <a:rPr lang="en-US" b="1" dirty="0" smtClean="0"/>
              <a:t>POWER BI DASHBOARD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47430"/>
            <a:ext cx="10515600" cy="5951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Page 1 – Overview</a:t>
            </a:r>
            <a:endParaRPr lang="en-US" dirty="0" smtClean="0"/>
          </a:p>
          <a:p>
            <a:r>
              <a:rPr lang="en-US" dirty="0" smtClean="0"/>
              <a:t>Bar chart: Top 10 causes</a:t>
            </a:r>
          </a:p>
          <a:p>
            <a:r>
              <a:rPr lang="en-US" dirty="0" smtClean="0"/>
              <a:t>Deaths by sex &amp; country</a:t>
            </a:r>
          </a:p>
          <a:p>
            <a:r>
              <a:rPr lang="en-US" dirty="0" smtClean="0"/>
              <a:t>Slicers: Metric, Age, Sex, Country</a:t>
            </a:r>
          </a:p>
          <a:p>
            <a:pPr marL="0" indent="0">
              <a:buNone/>
            </a:pPr>
            <a:r>
              <a:rPr lang="en-US" b="1" dirty="0" smtClean="0"/>
              <a:t>Page 2 – Drill Down</a:t>
            </a:r>
            <a:endParaRPr lang="en-US" dirty="0" smtClean="0"/>
          </a:p>
          <a:p>
            <a:r>
              <a:rPr lang="en-US" dirty="0" smtClean="0"/>
              <a:t>Deaths by age group</a:t>
            </a:r>
          </a:p>
          <a:p>
            <a:r>
              <a:rPr lang="en-US" dirty="0" smtClean="0"/>
              <a:t>Comparison by gender</a:t>
            </a:r>
          </a:p>
          <a:p>
            <a:r>
              <a:rPr lang="en-US" dirty="0" smtClean="0"/>
              <a:t>Country slicers</a:t>
            </a:r>
          </a:p>
          <a:p>
            <a:pPr marL="0" indent="0">
              <a:buNone/>
            </a:pPr>
            <a:r>
              <a:rPr lang="en-US" b="1" dirty="0" smtClean="0"/>
              <a:t>Page 3 – Cluster View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Cluster assignment per country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Cause diversity vs. </a:t>
            </a:r>
            <a:r>
              <a:rPr lang="en-US" altLang="en-US" dirty="0" err="1">
                <a:latin typeface="Arial" panose="020B0604020202020204" pitchFamily="34" charset="0"/>
              </a:rPr>
              <a:t>avg</a:t>
            </a:r>
            <a:r>
              <a:rPr lang="en-US" altLang="en-US" dirty="0">
                <a:latin typeface="Arial" panose="020B0604020202020204" pitchFamily="34" charset="0"/>
              </a:rPr>
              <a:t> death rate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 INSIGHTS</a:t>
            </a:r>
          </a:p>
          <a:p>
            <a:r>
              <a:rPr lang="en-US" dirty="0" smtClean="0"/>
              <a:t>📌 Children under 5 and adults 25–54 most affected</a:t>
            </a:r>
          </a:p>
          <a:p>
            <a:r>
              <a:rPr lang="en-US" dirty="0" smtClean="0"/>
              <a:t>📌 HIV/AIDS and malaria remain top killers</a:t>
            </a:r>
          </a:p>
          <a:p>
            <a:r>
              <a:rPr lang="en-US" dirty="0" smtClean="0"/>
              <a:t>📌 Clear gender and country differences</a:t>
            </a:r>
          </a:p>
          <a:p>
            <a:r>
              <a:rPr lang="en-US" dirty="0" smtClean="0"/>
              <a:t>📌 Clusters can inform </a:t>
            </a:r>
            <a:r>
              <a:rPr lang="en-US" b="1" dirty="0" smtClean="0"/>
              <a:t>region-specific interventions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045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RECOMMENDATIONS</a:t>
            </a:r>
          </a:p>
          <a:p>
            <a:r>
              <a:rPr lang="en-US" dirty="0" smtClean="0"/>
              <a:t>🎯 Prioritize top 3 causes per country cluster</a:t>
            </a:r>
          </a:p>
          <a:p>
            <a:r>
              <a:rPr lang="en-US" dirty="0" smtClean="0"/>
              <a:t>🧬 Increase early health screening in high-risk age groups</a:t>
            </a:r>
          </a:p>
          <a:p>
            <a:r>
              <a:rPr lang="en-US" dirty="0" smtClean="0"/>
              <a:t>🗺️ Use data to allocate health funding proportionally</a:t>
            </a:r>
          </a:p>
          <a:p>
            <a:r>
              <a:rPr lang="en-US" dirty="0" smtClean="0"/>
              <a:t>🤝 Encourage regional data sharing and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259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Garamond</vt:lpstr>
      <vt:lpstr>Organic</vt:lpstr>
      <vt:lpstr>  Title: East Africa Mortality Analysis 2021 – Big Data Capstone  </vt:lpstr>
      <vt:lpstr>PowerPoint Presentation</vt:lpstr>
      <vt:lpstr>DATASET OVERVIEW</vt:lpstr>
      <vt:lpstr>DATA PREPROCESSING</vt:lpstr>
      <vt:lpstr>EXPLORATORY ANALYSIS (EDA)</vt:lpstr>
      <vt:lpstr>PowerPoint Presentation</vt:lpstr>
      <vt:lpstr>POWER BI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East Africa Mortality Analysis 2021 – Big Data Capstone</dc:title>
  <dc:creator>HP</dc:creator>
  <cp:lastModifiedBy>HP</cp:lastModifiedBy>
  <cp:revision>3</cp:revision>
  <dcterms:created xsi:type="dcterms:W3CDTF">2025-08-04T09:50:23Z</dcterms:created>
  <dcterms:modified xsi:type="dcterms:W3CDTF">2025-08-04T10:00:02Z</dcterms:modified>
</cp:coreProperties>
</file>