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9" r:id="rId4"/>
    <p:sldId id="266" r:id="rId5"/>
    <p:sldId id="260" r:id="rId6"/>
    <p:sldId id="272" r:id="rId7"/>
    <p:sldId id="261" r:id="rId8"/>
    <p:sldId id="273" r:id="rId9"/>
    <p:sldId id="262" r:id="rId10"/>
    <p:sldId id="274" r:id="rId11"/>
    <p:sldId id="263" r:id="rId12"/>
    <p:sldId id="275" r:id="rId13"/>
    <p:sldId id="276" r:id="rId14"/>
    <p:sldId id="277" r:id="rId15"/>
    <p:sldId id="278" r:id="rId16"/>
    <p:sldId id="279" r:id="rId17"/>
    <p:sldId id="265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44276-F09A-401E-8B32-B9959A2EEBEF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1D232-2AED-4DF0-899B-5E995165F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1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1D232-2AED-4DF0-899B-5E995165F6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9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24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9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45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8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8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3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35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5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1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40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2601"/>
            <a:ext cx="7772400" cy="1470025"/>
          </a:xfrm>
        </p:spPr>
        <p:txBody>
          <a:bodyPr>
            <a:normAutofit fontScale="90000"/>
          </a:bodyPr>
          <a:lstStyle/>
          <a:p>
            <a:r>
              <a:rPr b="1" dirty="0"/>
              <a:t>Movie Rental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2626"/>
            <a:ext cx="6400800" cy="2916174"/>
          </a:xfrm>
        </p:spPr>
        <p:txBody>
          <a:bodyPr>
            <a:normAutofit/>
          </a:bodyPr>
          <a:lstStyle/>
          <a:p>
            <a:r>
              <a:rPr dirty="0"/>
              <a:t>Power BI Business Performance Analysis</a:t>
            </a:r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r>
              <a:rPr dirty="0"/>
              <a:t>Prepared by:</a:t>
            </a:r>
            <a:r>
              <a:rPr lang="en-US" dirty="0"/>
              <a:t> AKARSH DWIVEDI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CC25D8-B9CC-27DD-49BB-9D71CD866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008"/>
            <a:ext cx="9144000" cy="694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Staff Analysis Dashboard 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Staff performance is measured by average rental duration.</a:t>
            </a:r>
          </a:p>
          <a:p>
            <a:r>
              <a:rPr lang="en-US" dirty="0"/>
              <a:t>2. Dashboard tracks key metrics across Sales, Film, and Rental data.</a:t>
            </a:r>
          </a:p>
          <a:p>
            <a:r>
              <a:rPr lang="en-US" dirty="0"/>
              <a:t>3. Performance is analyzed across multiple quarters (Q1-Q7).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05A558-F52F-FEDC-A3FB-B15C4281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0257"/>
            <a:ext cx="9144000" cy="689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5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2B3A-4922-8841-2599-9E71EDB20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Store Analysis Dashboard 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9F4-5633-F20E-3366-0711D60D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2145102"/>
            <a:ext cx="7543801" cy="3723992"/>
          </a:xfrm>
        </p:spPr>
        <p:txBody>
          <a:bodyPr/>
          <a:lstStyle/>
          <a:p>
            <a:r>
              <a:rPr lang="en-US" dirty="0"/>
              <a:t>1. Total sales across all stores is $67.4K.</a:t>
            </a:r>
          </a:p>
          <a:p>
            <a:r>
              <a:rPr lang="en-US" dirty="0"/>
              <a:t>2. Buenos Aires (Argentina) is a top-performing district.</a:t>
            </a:r>
          </a:p>
          <a:p>
            <a:r>
              <a:rPr lang="en-US" dirty="0"/>
              <a:t>3. Store performance is tracked by city, district, and total sales.</a:t>
            </a:r>
          </a:p>
          <a:p>
            <a:r>
              <a:rPr lang="en-US" dirty="0"/>
              <a:t>4. Key districts include Barrios Aires, California, and São Paulo.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571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0E8488-50D6-5CDC-B649-4715F7C9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1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DE08D-4ED3-635F-E16B-11A5250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Customer Analysis Dashboard 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CA36-1760-000E-5717-08E2CB47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Customer distribution is analyzed geographically across cities.</a:t>
            </a:r>
          </a:p>
          <a:p>
            <a:r>
              <a:rPr lang="en-US" dirty="0"/>
              <a:t>2. Customer rating data is tracked city-wise with consistent ratings (e.g., 8).</a:t>
            </a:r>
          </a:p>
          <a:p>
            <a:r>
              <a:rPr lang="en-US" dirty="0"/>
              <a:t>3. Includes global locations from India, Brazil, Middle East, and Europe.</a:t>
            </a:r>
          </a:p>
          <a:p>
            <a:r>
              <a:rPr lang="en-US" dirty="0"/>
              <a:t>4. Helps identify customer concentration and satisfaction by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9552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B024B-B8DB-B164-AE88-E30A496F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91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65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Star schema ensures clean and optimized data modeling.</a:t>
            </a:r>
          </a:p>
          <a:p>
            <a:r>
              <a:t>• MECE framework ensures structured analysis without overlap.</a:t>
            </a:r>
          </a:p>
          <a:p>
            <a:r>
              <a:t>• Dashboard answers key business questions.</a:t>
            </a:r>
          </a:p>
          <a:p>
            <a:r>
              <a:t>• Helps improve retention, inventory, staff efficiency, and profitability.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5187D-E4D9-F8B7-2705-0AFF2EDA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90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provides insights into customer behavior, film inventory, staff efficiency, and store performance.</a:t>
            </a:r>
          </a:p>
          <a:p>
            <a:endParaRPr/>
          </a:p>
          <a:p>
            <a:r>
              <a:t>It uses the MECE framework to structure the analysis and ensure comprehensive coverage of business questions.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Fact Tables:</a:t>
            </a:r>
          </a:p>
          <a:p>
            <a:r>
              <a:rPr sz="3100" dirty="0"/>
              <a:t>- </a:t>
            </a:r>
            <a:r>
              <a:rPr sz="3100" dirty="0" err="1"/>
              <a:t>fact_rentals</a:t>
            </a:r>
            <a:r>
              <a:rPr sz="3100" dirty="0"/>
              <a:t> (rental transactions)</a:t>
            </a:r>
          </a:p>
          <a:p>
            <a:r>
              <a:rPr sz="3100" dirty="0"/>
              <a:t>- </a:t>
            </a:r>
            <a:r>
              <a:rPr sz="3100" dirty="0" err="1"/>
              <a:t>fact_sales</a:t>
            </a:r>
            <a:r>
              <a:rPr sz="3100" dirty="0"/>
              <a:t> (payment transactions)</a:t>
            </a:r>
          </a:p>
          <a:p>
            <a:endParaRPr dirty="0"/>
          </a:p>
          <a:p>
            <a:r>
              <a:rPr dirty="0"/>
              <a:t>Dimension Tables:</a:t>
            </a:r>
          </a:p>
          <a:p>
            <a:r>
              <a:rPr sz="3100" dirty="0"/>
              <a:t>- </a:t>
            </a:r>
            <a:r>
              <a:rPr sz="3100" dirty="0" err="1"/>
              <a:t>dim_customer</a:t>
            </a:r>
            <a:r>
              <a:rPr sz="3100" dirty="0"/>
              <a:t> (customer demographics)</a:t>
            </a:r>
          </a:p>
          <a:p>
            <a:r>
              <a:rPr sz="3100" dirty="0"/>
              <a:t>- </a:t>
            </a:r>
            <a:r>
              <a:rPr sz="3100" dirty="0" err="1"/>
              <a:t>dim_staff</a:t>
            </a:r>
            <a:r>
              <a:rPr sz="3100" dirty="0"/>
              <a:t> (staff details)</a:t>
            </a:r>
          </a:p>
          <a:p>
            <a:r>
              <a:rPr sz="3100" dirty="0"/>
              <a:t>- </a:t>
            </a:r>
            <a:r>
              <a:rPr sz="3100" dirty="0" err="1"/>
              <a:t>dim_store</a:t>
            </a:r>
            <a:r>
              <a:rPr sz="3100" dirty="0"/>
              <a:t> (store details)</a:t>
            </a:r>
          </a:p>
          <a:p>
            <a:r>
              <a:rPr sz="3100" dirty="0"/>
              <a:t>- </a:t>
            </a:r>
            <a:r>
              <a:rPr sz="3100" dirty="0" err="1"/>
              <a:t>dim_film</a:t>
            </a:r>
            <a:r>
              <a:rPr sz="3100" dirty="0"/>
              <a:t> (film details)</a:t>
            </a:r>
          </a:p>
          <a:p>
            <a:r>
              <a:rPr sz="3100" dirty="0"/>
              <a:t>- </a:t>
            </a:r>
            <a:r>
              <a:rPr sz="3100" dirty="0" err="1"/>
              <a:t>dim_date</a:t>
            </a:r>
            <a:r>
              <a:rPr sz="3100" dirty="0"/>
              <a:t> (calendar)</a:t>
            </a:r>
          </a:p>
          <a:p>
            <a:endParaRPr sz="3100" dirty="0"/>
          </a:p>
          <a:p>
            <a:r>
              <a:rPr sz="3100" dirty="0"/>
              <a:t>Built as a star schema for optimized querying.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C945-FB92-743F-DBFD-0A238081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6557-833D-CB63-A2B1-9C200DF13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B3741-4629-00DE-4D73-FDE975F1F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" y="238062"/>
            <a:ext cx="8357616" cy="63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282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dirty="0"/>
              <a:t> </a:t>
            </a:r>
            <a:r>
              <a:rPr lang="en-IN" b="1" u="sng" dirty="0"/>
              <a:t>Sales Analysis Dashboard 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Shows Total Sales (67.41K) with monthly filter.</a:t>
            </a:r>
          </a:p>
          <a:p>
            <a:r>
              <a:rPr lang="en-US" dirty="0"/>
              <a:t>2. Line chart – Sales trend by month.</a:t>
            </a:r>
          </a:p>
          <a:p>
            <a:r>
              <a:rPr lang="en-US" dirty="0"/>
              <a:t>3. Bar chart – Sales by customer segment.</a:t>
            </a:r>
          </a:p>
          <a:p>
            <a:r>
              <a:rPr lang="en-US" dirty="0"/>
              <a:t>4. Pie chart – Sales distribution by payment method.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0BD64-C64F-CD20-55AE-65C81533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38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402566"/>
            <a:ext cx="7543800" cy="1202523"/>
          </a:xfrm>
        </p:spPr>
        <p:txBody>
          <a:bodyPr/>
          <a:lstStyle/>
          <a:p>
            <a:pPr algn="ctr"/>
            <a:r>
              <a:rPr lang="en-IN" b="1" u="sng" dirty="0"/>
              <a:t>Film Analysis Dashboard 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PG-13 films have the highest inventory count.</a:t>
            </a:r>
          </a:p>
          <a:p>
            <a:r>
              <a:rPr lang="en-US" dirty="0"/>
              <a:t>2. Sports &amp; Animation are the top film categories.</a:t>
            </a:r>
          </a:p>
          <a:p>
            <a:r>
              <a:rPr lang="en-US" dirty="0"/>
              <a:t>3. Film library is primarily English, avg. length 115 min.</a:t>
            </a:r>
          </a:p>
          <a:p>
            <a:r>
              <a:rPr lang="en-US" dirty="0"/>
              <a:t>4. Sales performance tracked by store, staff, and customer.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582A28-DD63-CDEC-B164-D7CD17C1F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758"/>
            <a:ext cx="9144000" cy="69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7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/>
              <a:t>Rental Analysis Dashboard  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2005-2006 rental data analyzed by film title and duration.</a:t>
            </a:r>
          </a:p>
          <a:p>
            <a:r>
              <a:rPr lang="en-US" dirty="0"/>
              <a:t>2. Country-wise revenue shows top-performing regions (e.g., 4.1K).</a:t>
            </a:r>
          </a:p>
          <a:p>
            <a:r>
              <a:rPr lang="en-US" dirty="0"/>
              <a:t>3. Average rental duration varies by film category (5.20 - 4.86 days).</a:t>
            </a:r>
          </a:p>
          <a:p>
            <a:r>
              <a:rPr lang="en-US" dirty="0"/>
              <a:t>4. Sports &amp; Sci-Fi categories have the highest rental rates.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</TotalTime>
  <Words>470</Words>
  <Application>Microsoft Office PowerPoint</Application>
  <PresentationFormat>On-screen Show (4:3)</PresentationFormat>
  <Paragraphs>58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Calibri</vt:lpstr>
      <vt:lpstr>Calibri Light</vt:lpstr>
      <vt:lpstr>Retrospect</vt:lpstr>
      <vt:lpstr>Movie Rental Analytics Dashboard</vt:lpstr>
      <vt:lpstr>Introduction</vt:lpstr>
      <vt:lpstr>Data Model</vt:lpstr>
      <vt:lpstr>PowerPoint Presentation</vt:lpstr>
      <vt:lpstr>    Sales Analysis Dashboard  </vt:lpstr>
      <vt:lpstr>PowerPoint Presentation</vt:lpstr>
      <vt:lpstr>Film Analysis Dashboard  </vt:lpstr>
      <vt:lpstr>PowerPoint Presentation</vt:lpstr>
      <vt:lpstr>Rental Analysis Dashboard  </vt:lpstr>
      <vt:lpstr>PowerPoint Presentation</vt:lpstr>
      <vt:lpstr>Staff Analysis Dashboard  </vt:lpstr>
      <vt:lpstr>PowerPoint Presentation</vt:lpstr>
      <vt:lpstr>Store Analysis Dashboard  </vt:lpstr>
      <vt:lpstr>PowerPoint Presentation</vt:lpstr>
      <vt:lpstr>Customer Analysis Dashboard  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Mayank Kaushik</dc:creator>
  <cp:keywords/>
  <dc:description>generated using python-pptx</dc:description>
  <cp:lastModifiedBy>Akarsh Dwivedi</cp:lastModifiedBy>
  <cp:revision>4</cp:revision>
  <dcterms:created xsi:type="dcterms:W3CDTF">2013-01-27T09:14:16Z</dcterms:created>
  <dcterms:modified xsi:type="dcterms:W3CDTF">2025-10-08T08:43:03Z</dcterms:modified>
  <cp:category/>
</cp:coreProperties>
</file>