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72" r:id="rId9"/>
    <p:sldId id="273" r:id="rId10"/>
    <p:sldId id="274" r:id="rId11"/>
    <p:sldId id="275" r:id="rId12"/>
    <p:sldId id="261" r:id="rId13"/>
    <p:sldId id="262" r:id="rId14"/>
    <p:sldId id="263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89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6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1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2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Exploratory Data Analysis &amp; Dashboard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</a:t>
            </a:r>
            <a:r>
              <a:rPr lang="en-US" dirty="0"/>
              <a:t> </a:t>
            </a:r>
            <a:r>
              <a:rPr lang="en-IN" dirty="0"/>
              <a:t>AKARSH DWIVEDI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EA0A91-E7F8-740C-6E59-DA2CE439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5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8C8D1-1D37-E444-663C-B41643CA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</a:t>
            </a:r>
            <a:r>
              <a:rPr lang="en-US" dirty="0"/>
              <a:t>Customers</a:t>
            </a:r>
            <a:endParaRPr dirty="0"/>
          </a:p>
          <a:p>
            <a:r>
              <a:rPr dirty="0"/>
              <a:t>- To</a:t>
            </a:r>
            <a:r>
              <a:rPr lang="en-US" dirty="0"/>
              <a:t>tal Revenue, Total Orders &amp; Total Quantity</a:t>
            </a:r>
            <a:endParaRPr dirty="0"/>
          </a:p>
          <a:p>
            <a:r>
              <a:rPr dirty="0"/>
              <a:t>- </a:t>
            </a:r>
            <a:r>
              <a:rPr lang="en-IN" dirty="0"/>
              <a:t>Total Employee</a:t>
            </a:r>
          </a:p>
          <a:p>
            <a:r>
              <a:rPr dirty="0"/>
              <a:t>-</a:t>
            </a:r>
            <a:r>
              <a:rPr lang="en-US" dirty="0"/>
              <a:t> Total Sales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55348"/>
            <a:ext cx="8229600" cy="4593335"/>
          </a:xfrm>
        </p:spPr>
        <p:txBody>
          <a:bodyPr>
            <a:normAutofit/>
          </a:bodyPr>
          <a:lstStyle/>
          <a:p>
            <a:r>
              <a:rPr dirty="0"/>
              <a:t>- Focus on high-value customers for retention programs</a:t>
            </a:r>
          </a:p>
          <a:p>
            <a:r>
              <a:rPr dirty="0"/>
              <a:t>- Optimize inventory for low-stock, high-demand items</a:t>
            </a:r>
          </a:p>
          <a:p>
            <a:r>
              <a:rPr dirty="0"/>
              <a:t>- Expand in regions with high supplier &amp; customer activity</a:t>
            </a:r>
          </a:p>
          <a:p>
            <a:r>
              <a:rPr dirty="0"/>
              <a:t>- Improve employee training in high-demand regions</a:t>
            </a:r>
          </a:p>
          <a:p>
            <a:r>
              <a:rPr dirty="0"/>
              <a:t>- Seasonal demand planning to boost sales &amp; reduce stockouts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provides valuable insights into customer behavior, product performance, employee distribution, and supplier trends.</a:t>
            </a:r>
          </a:p>
          <a:p>
            <a:endParaRPr/>
          </a:p>
          <a:p>
            <a:r>
              <a:t>Dashboards and KPIs support strategic decision-making for growth and efficiency.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FB25FD-73A6-E830-F850-D30AC5A0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03742" cy="63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Project Overview</a:t>
            </a:r>
          </a:p>
          <a:p>
            <a:r>
              <a:t>2. EDA Findings</a:t>
            </a:r>
          </a:p>
          <a:p>
            <a:r>
              <a:t>3. Dashboards &amp; Insights</a:t>
            </a:r>
          </a:p>
          <a:p>
            <a:r>
              <a:t>4. Key KPIs</a:t>
            </a:r>
          </a:p>
          <a:p>
            <a:r>
              <a:t>5.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Data cleaning, transformation, and EDA performed in Excel</a:t>
            </a:r>
            <a:r>
              <a:rPr lang="en-IN" dirty="0"/>
              <a:t> &amp; SQL</a:t>
            </a:r>
            <a:endParaRPr dirty="0"/>
          </a:p>
          <a:p>
            <a:r>
              <a:rPr dirty="0"/>
              <a:t>- Interactive dashboards created in Power BI</a:t>
            </a:r>
          </a:p>
          <a:p>
            <a:r>
              <a:rPr dirty="0"/>
              <a:t>- Insights generated across Customers, Products, Employees, and Suppliers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Avg. orders per customer calculated</a:t>
            </a:r>
          </a:p>
          <a:p>
            <a:r>
              <a:t>- High-value repeat customers identified</a:t>
            </a:r>
          </a:p>
          <a:p>
            <a:r>
              <a:t>- Customer order patterns analyzed by city/country</a:t>
            </a:r>
          </a:p>
          <a:p>
            <a:r>
              <a:t>- Product category contributions measured</a:t>
            </a:r>
          </a:p>
          <a:p>
            <a:r>
              <a:t>- Seasonal demand patterns observed</a:t>
            </a:r>
          </a:p>
          <a:p>
            <a:r>
              <a:t>- Correlations between location, product category, and orders checked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238B8-79FE-FFC9-34B6-AEFFB369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1F19-F809-E9DD-5E18-6FD92BCB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0C3A2-179D-D40F-397F-051B5E2D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411854" cy="3957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11AD1-C763-8FEB-EAFC-8FD3B4F5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24"/>
          <a:stretch>
            <a:fillRect/>
          </a:stretch>
        </p:blipFill>
        <p:spPr>
          <a:xfrm>
            <a:off x="0" y="0"/>
            <a:ext cx="8436864" cy="53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Dashboards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Customer Dashboard: Orders, spending, repeat customers</a:t>
            </a:r>
          </a:p>
          <a:p>
            <a:r>
              <a:rPr dirty="0"/>
              <a:t>- </a:t>
            </a:r>
            <a:r>
              <a:rPr lang="en-US" dirty="0"/>
              <a:t>Order</a:t>
            </a:r>
            <a:r>
              <a:rPr dirty="0"/>
              <a:t> Dashboard: </a:t>
            </a:r>
            <a:r>
              <a:rPr lang="en-US" dirty="0"/>
              <a:t>Total Order, Total Revenue</a:t>
            </a:r>
            <a:endParaRPr dirty="0"/>
          </a:p>
          <a:p>
            <a:r>
              <a:rPr dirty="0"/>
              <a:t>- Employee Dashboard: Geographic &amp; title-wise distribution</a:t>
            </a:r>
            <a:endParaRPr lang="en-US" dirty="0"/>
          </a:p>
          <a:p>
            <a:r>
              <a:rPr lang="en-IN" dirty="0"/>
              <a:t>- Sales Dashboard: Sales Volume, Sales by Category &amp; Product</a:t>
            </a:r>
            <a:endParaRPr dirty="0"/>
          </a:p>
          <a:p>
            <a:r>
              <a:rPr dirty="0"/>
              <a:t>- Supplier Dashboard: Regional presence, pricing &amp; categories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68616-A99D-D2E5-8F6D-5E08D387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2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B82BB-8ABB-2022-3092-587815A9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257"/>
            <a:ext cx="9144000" cy="63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8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47BCB-029C-1EF8-208E-EB8311F4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3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4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256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Exploratory Data Analysis &amp; Dashboard Report</vt:lpstr>
      <vt:lpstr>Agenda</vt:lpstr>
      <vt:lpstr>Project Overview</vt:lpstr>
      <vt:lpstr>EDA Findings</vt:lpstr>
      <vt:lpstr>PowerPoint Presentation</vt:lpstr>
      <vt:lpstr>Dashboards &amp;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KPIs</vt:lpstr>
      <vt:lpstr>Recommendations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Akarsh Dwivedi</cp:lastModifiedBy>
  <cp:revision>10</cp:revision>
  <dcterms:created xsi:type="dcterms:W3CDTF">2013-01-27T09:14:16Z</dcterms:created>
  <dcterms:modified xsi:type="dcterms:W3CDTF">2025-10-08T07:17:51Z</dcterms:modified>
  <cp:category/>
</cp:coreProperties>
</file>