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7DA0C0-47CA-4DA2-99D9-A5906A42D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IPL </a:t>
            </a:r>
            <a:r>
              <a:rPr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range Cap Holders">
            <a:extLst>
              <a:ext uri="{FF2B5EF4-FFF2-40B4-BE49-F238E27FC236}">
                <a16:creationId xmlns:a16="http://schemas.microsoft.com/office/drawing/2014/main" id="{5C8AF151-CBA2-4F4D-A3B9-C5F28C684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4954"/>
            <a:ext cx="12192000" cy="27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urple Cap Holders">
            <a:extLst>
              <a:ext uri="{FF2B5EF4-FFF2-40B4-BE49-F238E27FC236}">
                <a16:creationId xmlns:a16="http://schemas.microsoft.com/office/drawing/2014/main" id="{982F971D-9C97-435B-84B1-2B577288B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4954"/>
            <a:ext cx="12192000" cy="27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6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n of the Series">
            <a:extLst>
              <a:ext uri="{FF2B5EF4-FFF2-40B4-BE49-F238E27FC236}">
                <a16:creationId xmlns:a16="http://schemas.microsoft.com/office/drawing/2014/main" id="{3050732A-D56B-476D-BD2B-1935697D6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7" y="0"/>
            <a:ext cx="11427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22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IPL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Dashboard</dc:title>
  <dc:creator/>
  <cp:lastModifiedBy>Akarsh Sharma</cp:lastModifiedBy>
  <cp:revision>1</cp:revision>
  <dcterms:created xsi:type="dcterms:W3CDTF">2021-05-20T07:03:43Z</dcterms:created>
  <dcterms:modified xsi:type="dcterms:W3CDTF">2021-05-20T07:07:27Z</dcterms:modified>
</cp:coreProperties>
</file>