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0CC-DD16-4BEA-9746-80BE28F0920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A3FA-E996-485D-A1A5-7094B3FC5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0CC-DD16-4BEA-9746-80BE28F0920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A3FA-E996-485D-A1A5-7094B3FC5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0CC-DD16-4BEA-9746-80BE28F0920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A3FA-E996-485D-A1A5-7094B3FC5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0CC-DD16-4BEA-9746-80BE28F0920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A3FA-E996-485D-A1A5-7094B3FC5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0CC-DD16-4BEA-9746-80BE28F0920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A3FA-E996-485D-A1A5-7094B3FC5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0CC-DD16-4BEA-9746-80BE28F0920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A3FA-E996-485D-A1A5-7094B3FC5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0CC-DD16-4BEA-9746-80BE28F0920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A3FA-E996-485D-A1A5-7094B3FC5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0CC-DD16-4BEA-9746-80BE28F0920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A3FA-E996-485D-A1A5-7094B3FC5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0CC-DD16-4BEA-9746-80BE28F0920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A3FA-E996-485D-A1A5-7094B3FC5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0CC-DD16-4BEA-9746-80BE28F0920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A3FA-E996-485D-A1A5-7094B3FC5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0CC-DD16-4BEA-9746-80BE28F0920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A3FA-E996-485D-A1A5-7094B3FC5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70CC-DD16-4BEA-9746-80BE28F0920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A3FA-E996-485D-A1A5-7094B3FC5A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28600"/>
            <a:ext cx="3642786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pic>
        <p:nvPicPr>
          <p:cNvPr id="1026" name="Picture 2" descr="D:\abc ORobind\website\home\main\h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838200"/>
            <a:ext cx="6471500" cy="40386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914400" y="3200400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1054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-Keep everything 75% of there original size</a:t>
            </a:r>
          </a:p>
          <a:p>
            <a:r>
              <a:rPr lang="en-US" dirty="0" smtClean="0"/>
              <a:t>-search bar(search arrow) should be </a:t>
            </a:r>
            <a:r>
              <a:rPr lang="en-US" dirty="0" err="1" smtClean="0"/>
              <a:t>cente</a:t>
            </a:r>
            <a:r>
              <a:rPr lang="en-US" dirty="0" smtClean="0"/>
              <a:t> </a:t>
            </a:r>
            <a:r>
              <a:rPr lang="en-US" dirty="0" err="1" smtClean="0"/>
              <a:t>alligned</a:t>
            </a:r>
            <a:r>
              <a:rPr lang="en-US" dirty="0" smtClean="0"/>
              <a:t> and use its complete </a:t>
            </a:r>
            <a:r>
              <a:rPr lang="en-US" dirty="0" err="1" smtClean="0"/>
              <a:t>png</a:t>
            </a:r>
            <a:r>
              <a:rPr lang="en-US" dirty="0" smtClean="0"/>
              <a:t>(each layer)</a:t>
            </a:r>
          </a:p>
          <a:p>
            <a:r>
              <a:rPr lang="en-US" dirty="0" smtClean="0"/>
              <a:t>-footer icons should be of same color as given with shadows(make </a:t>
            </a:r>
            <a:r>
              <a:rPr lang="en-US" dirty="0" err="1" smtClean="0"/>
              <a:t>pngs</a:t>
            </a:r>
            <a:r>
              <a:rPr lang="en-US" dirty="0" smtClean="0"/>
              <a:t> 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mke</a:t>
            </a:r>
            <a:r>
              <a:rPr lang="en-US" dirty="0" smtClean="0"/>
              <a:t> sure the </a:t>
            </a:r>
            <a:r>
              <a:rPr lang="en-US" dirty="0" err="1" smtClean="0"/>
              <a:t>tranparency</a:t>
            </a:r>
            <a:r>
              <a:rPr lang="en-US" dirty="0" smtClean="0"/>
              <a:t> of footer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0" y="609600"/>
            <a:ext cx="8382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1524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676400"/>
            <a:ext cx="171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Keep all these intact and</a:t>
            </a:r>
          </a:p>
          <a:p>
            <a:r>
              <a:rPr lang="en-US" sz="1200" dirty="0" smtClean="0"/>
              <a:t> align them left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7848600" y="381000"/>
            <a:ext cx="533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17969" y="228600"/>
            <a:ext cx="142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Cut a strip of yellow</a:t>
            </a:r>
          </a:p>
          <a:p>
            <a:r>
              <a:rPr lang="en-US" sz="1200" dirty="0" smtClean="0"/>
              <a:t>And extend it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bc ORobind\website\home\main\home+heade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560" y="1676400"/>
            <a:ext cx="8890440" cy="4648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05200" y="685800"/>
            <a:ext cx="2895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Expected Page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Page 2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074" name="Picture 2" descr="D:\abc ORobind\website\home\main\page2 (profiles)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8153400" cy="5039955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rot="10800000">
            <a:off x="6858000" y="3505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7600" y="2971800"/>
            <a:ext cx="2315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Observe the gaps and margin</a:t>
            </a:r>
          </a:p>
          <a:p>
            <a:r>
              <a:rPr lang="en-US" sz="1400" dirty="0" smtClean="0"/>
              <a:t>carefully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16383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0" y="914400"/>
            <a:ext cx="1496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Proper </a:t>
            </a:r>
            <a:r>
              <a:rPr lang="en-US" sz="1400" dirty="0" err="1" smtClean="0"/>
              <a:t>allignment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086100" y="11811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304800"/>
            <a:ext cx="29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 of search box is </a:t>
            </a:r>
            <a:r>
              <a:rPr lang="en-US" dirty="0" err="1" smtClean="0"/>
              <a:t>greyish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7086600" y="22860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67600" y="2209800"/>
            <a:ext cx="300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go through every layer </a:t>
            </a:r>
          </a:p>
          <a:p>
            <a:r>
              <a:rPr lang="en-US" dirty="0" smtClean="0"/>
              <a:t>(slight shades of gray is given)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2286000" y="54864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96200" y="518160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allignment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page</a:t>
            </a:r>
            <a:endParaRPr lang="en-US" dirty="0"/>
          </a:p>
        </p:txBody>
      </p:sp>
      <p:pic>
        <p:nvPicPr>
          <p:cNvPr id="4" name="Picture 3" descr="D:\abc ORobind\website\home\main\page2 (profiles)1d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953255" cy="4267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469" y="1295400"/>
            <a:ext cx="910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page and sign up page should be single fit page (80-85% will probably do) rest of the space </a:t>
            </a:r>
          </a:p>
          <a:p>
            <a:r>
              <a:rPr lang="en-US" dirty="0" smtClean="0"/>
              <a:t>On both sides will be filled with the same color as that of header using shadow effect as shown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points( may 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extracting files in illustrator, firstly unlock each layer by  object&gt;unlock all.</a:t>
            </a:r>
          </a:p>
          <a:p>
            <a:r>
              <a:rPr lang="en-US" dirty="0" smtClean="0"/>
              <a:t>Take care of colors</a:t>
            </a:r>
          </a:p>
          <a:p>
            <a:r>
              <a:rPr lang="en-US" dirty="0" smtClean="0"/>
              <a:t>Side by side open the layer window so that u can see all the layers precisely.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index</vt:lpstr>
      <vt:lpstr>Slide 2</vt:lpstr>
      <vt:lpstr>Page 2</vt:lpstr>
      <vt:lpstr>Expected page</vt:lpstr>
      <vt:lpstr>Helpful points( may be)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hp</dc:creator>
  <cp:lastModifiedBy>hp</cp:lastModifiedBy>
  <cp:revision>10</cp:revision>
  <dcterms:created xsi:type="dcterms:W3CDTF">2014-06-30T10:07:48Z</dcterms:created>
  <dcterms:modified xsi:type="dcterms:W3CDTF">2014-06-30T11:10:44Z</dcterms:modified>
</cp:coreProperties>
</file>