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9" r:id="rId7"/>
    <p:sldId id="294" r:id="rId8"/>
    <p:sldId id="295" r:id="rId9"/>
    <p:sldId id="262" r:id="rId10"/>
    <p:sldId id="296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Neural Network architecture comparison for mathematical equations (WEEK-3)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By-Akarshan Jaiswal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What did I do this week?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Read papers / articles and try to form a basis on what are the better networks architectures for the problem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83" y="4156405"/>
            <a:ext cx="33801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Suggested Architectures (Based on Papers)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35745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Sequence-to-Sequence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145725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multi-step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245353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Legendre and Chebyshev blocks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7213" y="340781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neural networks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5F08609-6C32-627A-AAA1-4B44982DAD6E}"/>
              </a:ext>
            </a:extLst>
          </p:cNvPr>
          <p:cNvSpPr txBox="1">
            <a:spLocks/>
          </p:cNvSpPr>
          <p:nvPr/>
        </p:nvSpPr>
        <p:spPr>
          <a:xfrm>
            <a:off x="5917213" y="419575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Neural ordinary differential equations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DC9B922-EE6D-2393-4CC2-A4F6E2EF1CDB}"/>
              </a:ext>
            </a:extLst>
          </p:cNvPr>
          <p:cNvSpPr txBox="1">
            <a:spLocks/>
          </p:cNvSpPr>
          <p:nvPr/>
        </p:nvSpPr>
        <p:spPr>
          <a:xfrm>
            <a:off x="5917213" y="523449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Attention-based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83" y="4156405"/>
            <a:ext cx="3380117" cy="1325563"/>
          </a:xfrm>
        </p:spPr>
        <p:txBody>
          <a:bodyPr>
            <a:normAutofit/>
          </a:bodyPr>
          <a:lstStyle/>
          <a:p>
            <a:r>
              <a:rPr lang="en-US" dirty="0"/>
              <a:t>Suggested Architectures 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35745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Sequence-to-Sequence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68688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Treat</a:t>
            </a:r>
            <a:r>
              <a:rPr lang="en-US" dirty="0"/>
              <a:t> complex mathematical expressions as a kind of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145725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multi-step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1786676"/>
            <a:ext cx="5431971" cy="557950"/>
          </a:xfrm>
        </p:spPr>
        <p:txBody>
          <a:bodyPr/>
          <a:lstStyle/>
          <a:p>
            <a:r>
              <a:rPr lang="en-US" dirty="0"/>
              <a:t>It can use the existing deep learning models and frameworks, and it can improve the accuracy and stability of the solutions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245353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Legendre and Chebyshev blocks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2782960"/>
            <a:ext cx="5431971" cy="557950"/>
          </a:xfrm>
        </p:spPr>
        <p:txBody>
          <a:bodyPr/>
          <a:lstStyle/>
          <a:p>
            <a:r>
              <a:rPr lang="en-US" dirty="0"/>
              <a:t>It can handle nonlinear problems and reduce the computational cost and memory usage.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7213" y="340781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neural networks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8446" y="3794256"/>
            <a:ext cx="5431971" cy="557950"/>
          </a:xfrm>
        </p:spPr>
        <p:txBody>
          <a:bodyPr/>
          <a:lstStyle/>
          <a:p>
            <a:r>
              <a:rPr lang="en-ZA" dirty="0"/>
              <a:t> </a:t>
            </a:r>
            <a:r>
              <a:rPr lang="en-US" dirty="0"/>
              <a:t>It can handle complex geometries and boundary conditions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5F08609-6C32-627A-AAA1-4B44982DAD6E}"/>
              </a:ext>
            </a:extLst>
          </p:cNvPr>
          <p:cNvSpPr txBox="1">
            <a:spLocks/>
          </p:cNvSpPr>
          <p:nvPr/>
        </p:nvSpPr>
        <p:spPr>
          <a:xfrm>
            <a:off x="5917213" y="419575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Neural ordinary differential equations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BDE211B-7EFA-96AE-235D-E74A157992A0}"/>
              </a:ext>
            </a:extLst>
          </p:cNvPr>
          <p:cNvSpPr txBox="1">
            <a:spLocks/>
          </p:cNvSpPr>
          <p:nvPr/>
        </p:nvSpPr>
        <p:spPr>
          <a:xfrm>
            <a:off x="5919016" y="4575867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I</a:t>
            </a:r>
            <a:r>
              <a:rPr lang="en-US" dirty="0"/>
              <a:t>t can handle nonlinear and high-dimensional problems, and it can leverage the rich literature on ODE solvers and inverse problems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DC9B922-EE6D-2393-4CC2-A4F6E2EF1CDB}"/>
              </a:ext>
            </a:extLst>
          </p:cNvPr>
          <p:cNvSpPr txBox="1">
            <a:spLocks/>
          </p:cNvSpPr>
          <p:nvPr/>
        </p:nvSpPr>
        <p:spPr>
          <a:xfrm>
            <a:off x="5917213" y="523449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Attention-based neural networks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28BF6C4-E26E-501E-5D1E-7CB6DA5F6A33}"/>
              </a:ext>
            </a:extLst>
          </p:cNvPr>
          <p:cNvSpPr txBox="1">
            <a:spLocks/>
          </p:cNvSpPr>
          <p:nvPr/>
        </p:nvSpPr>
        <p:spPr>
          <a:xfrm>
            <a:off x="5920476" y="561778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I</a:t>
            </a:r>
            <a:r>
              <a:rPr lang="en-US" dirty="0"/>
              <a:t>t can handle long and complex expressions, and it can learn from both supervised and unsupervised data</a:t>
            </a:r>
          </a:p>
        </p:txBody>
      </p:sp>
    </p:spTree>
    <p:extLst>
      <p:ext uri="{BB962C8B-B14F-4D97-AF65-F5344CB8AC3E}">
        <p14:creationId xmlns:p14="http://schemas.microsoft.com/office/powerpoint/2010/main" val="279826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83" y="4156405"/>
            <a:ext cx="3380117" cy="1325563"/>
          </a:xfrm>
        </p:spPr>
        <p:txBody>
          <a:bodyPr>
            <a:normAutofit/>
          </a:bodyPr>
          <a:lstStyle/>
          <a:p>
            <a:r>
              <a:rPr lang="en-US" dirty="0"/>
              <a:t>Suggested Architectures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35745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Sequence-to-Sequence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68688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It requires a large-scale training dataset of paired equations and solutions, and it may not generalize well to unseen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131060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multi-step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1640032"/>
            <a:ext cx="5431971" cy="557950"/>
          </a:xfrm>
        </p:spPr>
        <p:txBody>
          <a:bodyPr/>
          <a:lstStyle/>
          <a:p>
            <a:r>
              <a:rPr lang="en-US" dirty="0"/>
              <a:t>It may not be suitable for nonlinear or higher-order differential equations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230689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Legendre and Chebyshev blocks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2636316"/>
            <a:ext cx="5431971" cy="557950"/>
          </a:xfrm>
        </p:spPr>
        <p:txBody>
          <a:bodyPr/>
          <a:lstStyle/>
          <a:p>
            <a:r>
              <a:rPr lang="en-US" dirty="0"/>
              <a:t>It may not be able to capture complex features or dynamics of the equations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7213" y="326117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neural networks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8446" y="3647612"/>
            <a:ext cx="5431971" cy="557950"/>
          </a:xfrm>
        </p:spPr>
        <p:txBody>
          <a:bodyPr/>
          <a:lstStyle/>
          <a:p>
            <a:r>
              <a:rPr lang="en-ZA" dirty="0"/>
              <a:t>I</a:t>
            </a:r>
            <a:r>
              <a:rPr lang="en-US" dirty="0"/>
              <a:t>t may require many training samples and it may not be robust to noise or uncertainty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5F08609-6C32-627A-AAA1-4B44982DAD6E}"/>
              </a:ext>
            </a:extLst>
          </p:cNvPr>
          <p:cNvSpPr txBox="1">
            <a:spLocks/>
          </p:cNvSpPr>
          <p:nvPr/>
        </p:nvSpPr>
        <p:spPr>
          <a:xfrm>
            <a:off x="5917213" y="419575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Neural ordinary differential equations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BDE211B-7EFA-96AE-235D-E74A157992A0}"/>
              </a:ext>
            </a:extLst>
          </p:cNvPr>
          <p:cNvSpPr txBox="1">
            <a:spLocks/>
          </p:cNvSpPr>
          <p:nvPr/>
        </p:nvSpPr>
        <p:spPr>
          <a:xfrm>
            <a:off x="5919016" y="4575867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I</a:t>
            </a:r>
            <a:r>
              <a:rPr lang="en-US" dirty="0"/>
              <a:t>t may suffer from instability issues, and it may require careful regularization and optimization techniques.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DC9B922-EE6D-2393-4CC2-A4F6E2EF1CDB}"/>
              </a:ext>
            </a:extLst>
          </p:cNvPr>
          <p:cNvSpPr txBox="1">
            <a:spLocks/>
          </p:cNvSpPr>
          <p:nvPr/>
        </p:nvSpPr>
        <p:spPr>
          <a:xfrm>
            <a:off x="5917213" y="523449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Attention-based neural networks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28BF6C4-E26E-501E-5D1E-7CB6DA5F6A33}"/>
              </a:ext>
            </a:extLst>
          </p:cNvPr>
          <p:cNvSpPr txBox="1">
            <a:spLocks/>
          </p:cNvSpPr>
          <p:nvPr/>
        </p:nvSpPr>
        <p:spPr>
          <a:xfrm>
            <a:off x="5920476" y="561778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</a:t>
            </a:r>
            <a:r>
              <a:rPr lang="en-US" dirty="0"/>
              <a:t>t may not be able to capture the semantic meaning or structure of the expressions, and it may produce invalid or incorrect outputs</a:t>
            </a:r>
          </a:p>
        </p:txBody>
      </p:sp>
    </p:spTree>
    <p:extLst>
      <p:ext uri="{BB962C8B-B14F-4D97-AF65-F5344CB8AC3E}">
        <p14:creationId xmlns:p14="http://schemas.microsoft.com/office/powerpoint/2010/main" val="360316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Try to create a large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Decide on the equations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610101" cy="5072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Deliberately induce some noise in the data for some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reading is required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83" y="4156405"/>
            <a:ext cx="3380117" cy="1325563"/>
          </a:xfrm>
        </p:spPr>
        <p:txBody>
          <a:bodyPr>
            <a:normAutofit/>
          </a:bodyPr>
          <a:lstStyle/>
          <a:p>
            <a:r>
              <a:rPr lang="en-US" dirty="0"/>
              <a:t>Sources for Papers and blogs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357455"/>
            <a:ext cx="5433204" cy="36512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https://www.hindawi.com/journals/aans/2013/181895/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1457251"/>
            <a:ext cx="5433204" cy="3651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https://ai.meta.com/blog/using-neural-networks-to-solve-advanced-mathematics-equations/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2453535"/>
            <a:ext cx="5433204" cy="3651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https://link.springer.com/article/10.1007/s00366-023-01836-5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7213" y="3407816"/>
            <a:ext cx="5433204" cy="3651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https://ai.plainenglish.io/solving-math-equations-with-neural-networks-f015351995e8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5F08609-6C32-627A-AAA1-4B44982DAD6E}"/>
              </a:ext>
            </a:extLst>
          </p:cNvPr>
          <p:cNvSpPr txBox="1">
            <a:spLocks/>
          </p:cNvSpPr>
          <p:nvPr/>
        </p:nvSpPr>
        <p:spPr>
          <a:xfrm>
            <a:off x="5917213" y="419575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https://ai.stackexchange.com/questions/154/is-it-possible-to-train-the-neural-network-to-solve-math-equations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DC9B922-EE6D-2393-4CC2-A4F6E2EF1CDB}"/>
              </a:ext>
            </a:extLst>
          </p:cNvPr>
          <p:cNvSpPr txBox="1">
            <a:spLocks/>
          </p:cNvSpPr>
          <p:nvPr/>
        </p:nvSpPr>
        <p:spPr>
          <a:xfrm>
            <a:off x="5917213" y="523449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neural network model of learning mathematical equivalence Kevin W. Mickey (kmickey@stanford.edu) James L. McClelland (mcclelland@stanford.edu)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08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Akarshan Jaiswal</a:t>
            </a:r>
          </a:p>
          <a:p>
            <a:r>
              <a:rPr lang="en-US" dirty="0"/>
              <a:t>H00425264</a:t>
            </a:r>
          </a:p>
          <a:p>
            <a:r>
              <a:rPr lang="en-US" dirty="0"/>
              <a:t>aj2059@hw.ac.uk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66</TotalTime>
  <Words>449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Neural Network architecture comparison for mathematical equations (WEEK-3)</vt:lpstr>
      <vt:lpstr>What did I do this week?</vt:lpstr>
      <vt:lpstr>Suggested Architectures (Based on Papers) </vt:lpstr>
      <vt:lpstr>Suggested Architectures Advantages </vt:lpstr>
      <vt:lpstr>Suggested Architectures Disadvantages </vt:lpstr>
      <vt:lpstr>Takeaways</vt:lpstr>
      <vt:lpstr>Sources for Papers and blogs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architecture comparison for mathematical equations (WEEK-3)</dc:title>
  <dc:creator>Akarshan Jaiswal</dc:creator>
  <cp:lastModifiedBy>Akarshan Jaiswal</cp:lastModifiedBy>
  <cp:revision>2</cp:revision>
  <dcterms:created xsi:type="dcterms:W3CDTF">2023-09-28T13:09:51Z</dcterms:created>
  <dcterms:modified xsi:type="dcterms:W3CDTF">2023-10-02T09:16:03Z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