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60" r:id="rId5"/>
  </p:sldMasterIdLst>
  <p:notesMasterIdLst>
    <p:notesMasterId r:id="rId17"/>
  </p:notesMasterIdLst>
  <p:handoutMasterIdLst>
    <p:handoutMasterId r:id="rId18"/>
  </p:handoutMasterIdLst>
  <p:sldIdLst>
    <p:sldId id="289" r:id="rId6"/>
    <p:sldId id="276" r:id="rId7"/>
    <p:sldId id="277" r:id="rId8"/>
    <p:sldId id="278" r:id="rId9"/>
    <p:sldId id="288" r:id="rId10"/>
    <p:sldId id="279" r:id="rId11"/>
    <p:sldId id="280" r:id="rId12"/>
    <p:sldId id="283" r:id="rId13"/>
    <p:sldId id="290" r:id="rId14"/>
    <p:sldId id="282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81" d="100"/>
          <a:sy n="81" d="100"/>
        </p:scale>
        <p:origin x="754" y="101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Sheet1!$A$2:$A$10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20</c:v>
                </c:pt>
                <c:pt idx="1">
                  <c:v>22</c:v>
                </c:pt>
                <c:pt idx="2">
                  <c:v>33</c:v>
                </c:pt>
                <c:pt idx="3">
                  <c:v>39</c:v>
                </c:pt>
                <c:pt idx="4">
                  <c:v>45</c:v>
                </c:pt>
                <c:pt idx="5">
                  <c:v>61</c:v>
                </c:pt>
                <c:pt idx="6">
                  <c:v>72</c:v>
                </c:pt>
                <c:pt idx="7">
                  <c:v>65</c:v>
                </c:pt>
                <c:pt idx="8">
                  <c:v>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086552"/>
        <c:crosses val="autoZero"/>
        <c:crossBetween val="between"/>
        <c:majorUnit val="25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02-4E62-B35F-EBC5685238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02-4E62-B35F-EBC5685238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02-4E62-B35F-EBC5685238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02-4E62-B35F-EBC56852385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02-4E62-B35F-EBC56852385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802-4E62-B35F-EBC56852385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802-4E62-B35F-EBC5685238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32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07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/>
          <p:nvPr userDrawn="1"/>
        </p:nvSpPr>
        <p:spPr>
          <a:xfrm rot="21056569">
            <a:off x="150845" y="152400"/>
            <a:ext cx="5785427" cy="7058025"/>
          </a:xfrm>
          <a:custGeom>
            <a:avLst/>
            <a:gdLst>
              <a:gd name="connsiteX0" fmla="*/ 0 w 4381500"/>
              <a:gd name="connsiteY0" fmla="*/ 0 h 6858000"/>
              <a:gd name="connsiteX1" fmla="*/ 4381500 w 4381500"/>
              <a:gd name="connsiteY1" fmla="*/ 0 h 6858000"/>
              <a:gd name="connsiteX2" fmla="*/ 4381500 w 4381500"/>
              <a:gd name="connsiteY2" fmla="*/ 6858000 h 6858000"/>
              <a:gd name="connsiteX3" fmla="*/ 0 w 4381500"/>
              <a:gd name="connsiteY3" fmla="*/ 6858000 h 6858000"/>
              <a:gd name="connsiteX4" fmla="*/ 0 w 4381500"/>
              <a:gd name="connsiteY4" fmla="*/ 0 h 6858000"/>
              <a:gd name="connsiteX0" fmla="*/ 0 w 6019800"/>
              <a:gd name="connsiteY0" fmla="*/ 0 h 6858000"/>
              <a:gd name="connsiteX1" fmla="*/ 4381500 w 6019800"/>
              <a:gd name="connsiteY1" fmla="*/ 0 h 6858000"/>
              <a:gd name="connsiteX2" fmla="*/ 6019800 w 6019800"/>
              <a:gd name="connsiteY2" fmla="*/ 3581400 h 6858000"/>
              <a:gd name="connsiteX3" fmla="*/ 4381500 w 6019800"/>
              <a:gd name="connsiteY3" fmla="*/ 6858000 h 6858000"/>
              <a:gd name="connsiteX4" fmla="*/ 0 w 6019800"/>
              <a:gd name="connsiteY4" fmla="*/ 6858000 h 6858000"/>
              <a:gd name="connsiteX5" fmla="*/ 0 w 6019800"/>
              <a:gd name="connsiteY5" fmla="*/ 0 h 6858000"/>
              <a:gd name="connsiteX0" fmla="*/ 0 w 6019800"/>
              <a:gd name="connsiteY0" fmla="*/ 0 h 6858000"/>
              <a:gd name="connsiteX1" fmla="*/ 4381500 w 6019800"/>
              <a:gd name="connsiteY1" fmla="*/ 0 h 6858000"/>
              <a:gd name="connsiteX2" fmla="*/ 6019800 w 6019800"/>
              <a:gd name="connsiteY2" fmla="*/ 3581400 h 6858000"/>
              <a:gd name="connsiteX3" fmla="*/ 4381500 w 6019800"/>
              <a:gd name="connsiteY3" fmla="*/ 6858000 h 6858000"/>
              <a:gd name="connsiteX4" fmla="*/ 0 w 6019800"/>
              <a:gd name="connsiteY4" fmla="*/ 6858000 h 6858000"/>
              <a:gd name="connsiteX5" fmla="*/ 0 w 6019800"/>
              <a:gd name="connsiteY5" fmla="*/ 0 h 6858000"/>
              <a:gd name="connsiteX0" fmla="*/ 0 w 6019800"/>
              <a:gd name="connsiteY0" fmla="*/ 0 h 6858000"/>
              <a:gd name="connsiteX1" fmla="*/ 4381500 w 6019800"/>
              <a:gd name="connsiteY1" fmla="*/ 0 h 6858000"/>
              <a:gd name="connsiteX2" fmla="*/ 6019800 w 6019800"/>
              <a:gd name="connsiteY2" fmla="*/ 3581400 h 6858000"/>
              <a:gd name="connsiteX3" fmla="*/ 4381500 w 6019800"/>
              <a:gd name="connsiteY3" fmla="*/ 6858000 h 6858000"/>
              <a:gd name="connsiteX4" fmla="*/ 0 w 6019800"/>
              <a:gd name="connsiteY4" fmla="*/ 6858000 h 6858000"/>
              <a:gd name="connsiteX5" fmla="*/ 0 w 6019800"/>
              <a:gd name="connsiteY5" fmla="*/ 0 h 6858000"/>
              <a:gd name="connsiteX0" fmla="*/ 0 w 6019800"/>
              <a:gd name="connsiteY0" fmla="*/ 0 h 6858000"/>
              <a:gd name="connsiteX1" fmla="*/ 4381500 w 6019800"/>
              <a:gd name="connsiteY1" fmla="*/ 0 h 6858000"/>
              <a:gd name="connsiteX2" fmla="*/ 6019800 w 6019800"/>
              <a:gd name="connsiteY2" fmla="*/ 3581400 h 6858000"/>
              <a:gd name="connsiteX3" fmla="*/ 4381500 w 6019800"/>
              <a:gd name="connsiteY3" fmla="*/ 6858000 h 6858000"/>
              <a:gd name="connsiteX4" fmla="*/ 0 w 6019800"/>
              <a:gd name="connsiteY4" fmla="*/ 6858000 h 6858000"/>
              <a:gd name="connsiteX5" fmla="*/ 0 w 6019800"/>
              <a:gd name="connsiteY5" fmla="*/ 0 h 6858000"/>
              <a:gd name="connsiteX0" fmla="*/ 0 w 5600700"/>
              <a:gd name="connsiteY0" fmla="*/ 0 h 6858000"/>
              <a:gd name="connsiteX1" fmla="*/ 4381500 w 5600700"/>
              <a:gd name="connsiteY1" fmla="*/ 0 h 6858000"/>
              <a:gd name="connsiteX2" fmla="*/ 5600700 w 5600700"/>
              <a:gd name="connsiteY2" fmla="*/ 3476625 h 6858000"/>
              <a:gd name="connsiteX3" fmla="*/ 4381500 w 5600700"/>
              <a:gd name="connsiteY3" fmla="*/ 6858000 h 6858000"/>
              <a:gd name="connsiteX4" fmla="*/ 0 w 5600700"/>
              <a:gd name="connsiteY4" fmla="*/ 6858000 h 6858000"/>
              <a:gd name="connsiteX5" fmla="*/ 0 w 5600700"/>
              <a:gd name="connsiteY5" fmla="*/ 0 h 6858000"/>
              <a:gd name="connsiteX0" fmla="*/ 0 w 5600700"/>
              <a:gd name="connsiteY0" fmla="*/ 0 h 6858000"/>
              <a:gd name="connsiteX1" fmla="*/ 4381500 w 5600700"/>
              <a:gd name="connsiteY1" fmla="*/ 0 h 6858000"/>
              <a:gd name="connsiteX2" fmla="*/ 5600700 w 5600700"/>
              <a:gd name="connsiteY2" fmla="*/ 3476625 h 6858000"/>
              <a:gd name="connsiteX3" fmla="*/ 4381500 w 5600700"/>
              <a:gd name="connsiteY3" fmla="*/ 6858000 h 6858000"/>
              <a:gd name="connsiteX4" fmla="*/ 0 w 5600700"/>
              <a:gd name="connsiteY4" fmla="*/ 6858000 h 6858000"/>
              <a:gd name="connsiteX5" fmla="*/ 0 w 5600700"/>
              <a:gd name="connsiteY5" fmla="*/ 0 h 6858000"/>
              <a:gd name="connsiteX0" fmla="*/ 0 w 5600700"/>
              <a:gd name="connsiteY0" fmla="*/ 0 h 6858000"/>
              <a:gd name="connsiteX1" fmla="*/ 4381500 w 5600700"/>
              <a:gd name="connsiteY1" fmla="*/ 0 h 6858000"/>
              <a:gd name="connsiteX2" fmla="*/ 5600700 w 5600700"/>
              <a:gd name="connsiteY2" fmla="*/ 3476625 h 6858000"/>
              <a:gd name="connsiteX3" fmla="*/ 4381500 w 5600700"/>
              <a:gd name="connsiteY3" fmla="*/ 6858000 h 6858000"/>
              <a:gd name="connsiteX4" fmla="*/ 0 w 5600700"/>
              <a:gd name="connsiteY4" fmla="*/ 6858000 h 6858000"/>
              <a:gd name="connsiteX5" fmla="*/ 0 w 5600700"/>
              <a:gd name="connsiteY5" fmla="*/ 0 h 6858000"/>
              <a:gd name="connsiteX0" fmla="*/ 0 w 5600700"/>
              <a:gd name="connsiteY0" fmla="*/ 0 h 6858000"/>
              <a:gd name="connsiteX1" fmla="*/ 4381500 w 5600700"/>
              <a:gd name="connsiteY1" fmla="*/ 0 h 6858000"/>
              <a:gd name="connsiteX2" fmla="*/ 5600700 w 5600700"/>
              <a:gd name="connsiteY2" fmla="*/ 3476625 h 6858000"/>
              <a:gd name="connsiteX3" fmla="*/ 4381500 w 5600700"/>
              <a:gd name="connsiteY3" fmla="*/ 6858000 h 6858000"/>
              <a:gd name="connsiteX4" fmla="*/ 0 w 5600700"/>
              <a:gd name="connsiteY4" fmla="*/ 6858000 h 6858000"/>
              <a:gd name="connsiteX5" fmla="*/ 0 w 5600700"/>
              <a:gd name="connsiteY5" fmla="*/ 0 h 6858000"/>
              <a:gd name="connsiteX0" fmla="*/ 0 w 5600700"/>
              <a:gd name="connsiteY0" fmla="*/ 0 h 6858000"/>
              <a:gd name="connsiteX1" fmla="*/ 4381500 w 5600700"/>
              <a:gd name="connsiteY1" fmla="*/ 0 h 6858000"/>
              <a:gd name="connsiteX2" fmla="*/ 5600700 w 5600700"/>
              <a:gd name="connsiteY2" fmla="*/ 3476625 h 6858000"/>
              <a:gd name="connsiteX3" fmla="*/ 4381500 w 5600700"/>
              <a:gd name="connsiteY3" fmla="*/ 6858000 h 6858000"/>
              <a:gd name="connsiteX4" fmla="*/ 0 w 5600700"/>
              <a:gd name="connsiteY4" fmla="*/ 6858000 h 6858000"/>
              <a:gd name="connsiteX5" fmla="*/ 0 w 5600700"/>
              <a:gd name="connsiteY5" fmla="*/ 0 h 6858000"/>
              <a:gd name="connsiteX0" fmla="*/ 0 w 5610225"/>
              <a:gd name="connsiteY0" fmla="*/ 0 h 6858000"/>
              <a:gd name="connsiteX1" fmla="*/ 4381500 w 5610225"/>
              <a:gd name="connsiteY1" fmla="*/ 0 h 6858000"/>
              <a:gd name="connsiteX2" fmla="*/ 5610225 w 5610225"/>
              <a:gd name="connsiteY2" fmla="*/ 3362325 h 6858000"/>
              <a:gd name="connsiteX3" fmla="*/ 4381500 w 5610225"/>
              <a:gd name="connsiteY3" fmla="*/ 6858000 h 6858000"/>
              <a:gd name="connsiteX4" fmla="*/ 0 w 5610225"/>
              <a:gd name="connsiteY4" fmla="*/ 6858000 h 6858000"/>
              <a:gd name="connsiteX5" fmla="*/ 0 w 5610225"/>
              <a:gd name="connsiteY5" fmla="*/ 0 h 6858000"/>
              <a:gd name="connsiteX0" fmla="*/ 0 w 5610225"/>
              <a:gd name="connsiteY0" fmla="*/ 0 h 6858000"/>
              <a:gd name="connsiteX1" fmla="*/ 4381500 w 5610225"/>
              <a:gd name="connsiteY1" fmla="*/ 0 h 6858000"/>
              <a:gd name="connsiteX2" fmla="*/ 5610225 w 5610225"/>
              <a:gd name="connsiteY2" fmla="*/ 3362325 h 6858000"/>
              <a:gd name="connsiteX3" fmla="*/ 4381500 w 5610225"/>
              <a:gd name="connsiteY3" fmla="*/ 6858000 h 6858000"/>
              <a:gd name="connsiteX4" fmla="*/ 0 w 5610225"/>
              <a:gd name="connsiteY4" fmla="*/ 6858000 h 6858000"/>
              <a:gd name="connsiteX5" fmla="*/ 0 w 5610225"/>
              <a:gd name="connsiteY5" fmla="*/ 0 h 6858000"/>
              <a:gd name="connsiteX0" fmla="*/ 0 w 5610225"/>
              <a:gd name="connsiteY0" fmla="*/ 9525 h 6867525"/>
              <a:gd name="connsiteX1" fmla="*/ 4076700 w 5610225"/>
              <a:gd name="connsiteY1" fmla="*/ 0 h 6867525"/>
              <a:gd name="connsiteX2" fmla="*/ 5610225 w 5610225"/>
              <a:gd name="connsiteY2" fmla="*/ 3371850 h 6867525"/>
              <a:gd name="connsiteX3" fmla="*/ 4381500 w 5610225"/>
              <a:gd name="connsiteY3" fmla="*/ 6867525 h 6867525"/>
              <a:gd name="connsiteX4" fmla="*/ 0 w 5610225"/>
              <a:gd name="connsiteY4" fmla="*/ 6867525 h 6867525"/>
              <a:gd name="connsiteX5" fmla="*/ 0 w 5610225"/>
              <a:gd name="connsiteY5" fmla="*/ 9525 h 6867525"/>
              <a:gd name="connsiteX0" fmla="*/ 0 w 5610225"/>
              <a:gd name="connsiteY0" fmla="*/ 9525 h 6867525"/>
              <a:gd name="connsiteX1" fmla="*/ 4076700 w 5610225"/>
              <a:gd name="connsiteY1" fmla="*/ 0 h 6867525"/>
              <a:gd name="connsiteX2" fmla="*/ 5610225 w 5610225"/>
              <a:gd name="connsiteY2" fmla="*/ 3371850 h 6867525"/>
              <a:gd name="connsiteX3" fmla="*/ 4381500 w 5610225"/>
              <a:gd name="connsiteY3" fmla="*/ 6867525 h 6867525"/>
              <a:gd name="connsiteX4" fmla="*/ 0 w 5610225"/>
              <a:gd name="connsiteY4" fmla="*/ 6867525 h 6867525"/>
              <a:gd name="connsiteX5" fmla="*/ 0 w 5610225"/>
              <a:gd name="connsiteY5" fmla="*/ 9525 h 6867525"/>
              <a:gd name="connsiteX0" fmla="*/ 0 w 5610225"/>
              <a:gd name="connsiteY0" fmla="*/ 9525 h 6867525"/>
              <a:gd name="connsiteX1" fmla="*/ 4076700 w 5610225"/>
              <a:gd name="connsiteY1" fmla="*/ 0 h 6867525"/>
              <a:gd name="connsiteX2" fmla="*/ 5610225 w 5610225"/>
              <a:gd name="connsiteY2" fmla="*/ 3371850 h 6867525"/>
              <a:gd name="connsiteX3" fmla="*/ 4381500 w 5610225"/>
              <a:gd name="connsiteY3" fmla="*/ 6867525 h 6867525"/>
              <a:gd name="connsiteX4" fmla="*/ 0 w 5610225"/>
              <a:gd name="connsiteY4" fmla="*/ 6867525 h 6867525"/>
              <a:gd name="connsiteX5" fmla="*/ 0 w 5610225"/>
              <a:gd name="connsiteY5" fmla="*/ 9525 h 6867525"/>
              <a:gd name="connsiteX0" fmla="*/ 0 w 5629275"/>
              <a:gd name="connsiteY0" fmla="*/ 9525 h 6867525"/>
              <a:gd name="connsiteX1" fmla="*/ 4076700 w 5629275"/>
              <a:gd name="connsiteY1" fmla="*/ 0 h 6867525"/>
              <a:gd name="connsiteX2" fmla="*/ 5629275 w 5629275"/>
              <a:gd name="connsiteY2" fmla="*/ 3533775 h 6867525"/>
              <a:gd name="connsiteX3" fmla="*/ 4381500 w 5629275"/>
              <a:gd name="connsiteY3" fmla="*/ 6867525 h 6867525"/>
              <a:gd name="connsiteX4" fmla="*/ 0 w 5629275"/>
              <a:gd name="connsiteY4" fmla="*/ 6867525 h 6867525"/>
              <a:gd name="connsiteX5" fmla="*/ 0 w 5629275"/>
              <a:gd name="connsiteY5" fmla="*/ 9525 h 6867525"/>
              <a:gd name="connsiteX0" fmla="*/ 0 w 5629275"/>
              <a:gd name="connsiteY0" fmla="*/ 9525 h 6867525"/>
              <a:gd name="connsiteX1" fmla="*/ 4076700 w 5629275"/>
              <a:gd name="connsiteY1" fmla="*/ 0 h 6867525"/>
              <a:gd name="connsiteX2" fmla="*/ 5629275 w 5629275"/>
              <a:gd name="connsiteY2" fmla="*/ 3533775 h 6867525"/>
              <a:gd name="connsiteX3" fmla="*/ 4381500 w 5629275"/>
              <a:gd name="connsiteY3" fmla="*/ 6867525 h 6867525"/>
              <a:gd name="connsiteX4" fmla="*/ 0 w 5629275"/>
              <a:gd name="connsiteY4" fmla="*/ 6867525 h 6867525"/>
              <a:gd name="connsiteX5" fmla="*/ 0 w 5629275"/>
              <a:gd name="connsiteY5" fmla="*/ 9525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29275" h="6867525">
                <a:moveTo>
                  <a:pt x="0" y="9525"/>
                </a:moveTo>
                <a:lnTo>
                  <a:pt x="4076700" y="0"/>
                </a:lnTo>
                <a:cubicBezTo>
                  <a:pt x="4610100" y="844550"/>
                  <a:pt x="5600700" y="2146300"/>
                  <a:pt x="5629275" y="3533775"/>
                </a:cubicBezTo>
                <a:cubicBezTo>
                  <a:pt x="5597525" y="5064125"/>
                  <a:pt x="4899025" y="5994400"/>
                  <a:pt x="4381500" y="6867525"/>
                </a:cubicBezTo>
                <a:lnTo>
                  <a:pt x="0" y="6867525"/>
                </a:lnTo>
                <a:lnTo>
                  <a:pt x="0" y="9525"/>
                </a:lnTo>
                <a:close/>
              </a:path>
            </a:pathLst>
          </a:custGeom>
          <a:solidFill>
            <a:srgbClr val="004066">
              <a:alpha val="17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3"/>
          <p:cNvSpPr/>
          <p:nvPr userDrawn="1"/>
        </p:nvSpPr>
        <p:spPr>
          <a:xfrm rot="21281549">
            <a:off x="-1555" y="0"/>
            <a:ext cx="5785427" cy="7058025"/>
          </a:xfrm>
          <a:custGeom>
            <a:avLst/>
            <a:gdLst>
              <a:gd name="connsiteX0" fmla="*/ 0 w 4381500"/>
              <a:gd name="connsiteY0" fmla="*/ 0 h 6858000"/>
              <a:gd name="connsiteX1" fmla="*/ 4381500 w 4381500"/>
              <a:gd name="connsiteY1" fmla="*/ 0 h 6858000"/>
              <a:gd name="connsiteX2" fmla="*/ 4381500 w 4381500"/>
              <a:gd name="connsiteY2" fmla="*/ 6858000 h 6858000"/>
              <a:gd name="connsiteX3" fmla="*/ 0 w 4381500"/>
              <a:gd name="connsiteY3" fmla="*/ 6858000 h 6858000"/>
              <a:gd name="connsiteX4" fmla="*/ 0 w 4381500"/>
              <a:gd name="connsiteY4" fmla="*/ 0 h 6858000"/>
              <a:gd name="connsiteX0" fmla="*/ 0 w 6019800"/>
              <a:gd name="connsiteY0" fmla="*/ 0 h 6858000"/>
              <a:gd name="connsiteX1" fmla="*/ 4381500 w 6019800"/>
              <a:gd name="connsiteY1" fmla="*/ 0 h 6858000"/>
              <a:gd name="connsiteX2" fmla="*/ 6019800 w 6019800"/>
              <a:gd name="connsiteY2" fmla="*/ 3581400 h 6858000"/>
              <a:gd name="connsiteX3" fmla="*/ 4381500 w 6019800"/>
              <a:gd name="connsiteY3" fmla="*/ 6858000 h 6858000"/>
              <a:gd name="connsiteX4" fmla="*/ 0 w 6019800"/>
              <a:gd name="connsiteY4" fmla="*/ 6858000 h 6858000"/>
              <a:gd name="connsiteX5" fmla="*/ 0 w 6019800"/>
              <a:gd name="connsiteY5" fmla="*/ 0 h 6858000"/>
              <a:gd name="connsiteX0" fmla="*/ 0 w 6019800"/>
              <a:gd name="connsiteY0" fmla="*/ 0 h 6858000"/>
              <a:gd name="connsiteX1" fmla="*/ 4381500 w 6019800"/>
              <a:gd name="connsiteY1" fmla="*/ 0 h 6858000"/>
              <a:gd name="connsiteX2" fmla="*/ 6019800 w 6019800"/>
              <a:gd name="connsiteY2" fmla="*/ 3581400 h 6858000"/>
              <a:gd name="connsiteX3" fmla="*/ 4381500 w 6019800"/>
              <a:gd name="connsiteY3" fmla="*/ 6858000 h 6858000"/>
              <a:gd name="connsiteX4" fmla="*/ 0 w 6019800"/>
              <a:gd name="connsiteY4" fmla="*/ 6858000 h 6858000"/>
              <a:gd name="connsiteX5" fmla="*/ 0 w 6019800"/>
              <a:gd name="connsiteY5" fmla="*/ 0 h 6858000"/>
              <a:gd name="connsiteX0" fmla="*/ 0 w 6019800"/>
              <a:gd name="connsiteY0" fmla="*/ 0 h 6858000"/>
              <a:gd name="connsiteX1" fmla="*/ 4381500 w 6019800"/>
              <a:gd name="connsiteY1" fmla="*/ 0 h 6858000"/>
              <a:gd name="connsiteX2" fmla="*/ 6019800 w 6019800"/>
              <a:gd name="connsiteY2" fmla="*/ 3581400 h 6858000"/>
              <a:gd name="connsiteX3" fmla="*/ 4381500 w 6019800"/>
              <a:gd name="connsiteY3" fmla="*/ 6858000 h 6858000"/>
              <a:gd name="connsiteX4" fmla="*/ 0 w 6019800"/>
              <a:gd name="connsiteY4" fmla="*/ 6858000 h 6858000"/>
              <a:gd name="connsiteX5" fmla="*/ 0 w 6019800"/>
              <a:gd name="connsiteY5" fmla="*/ 0 h 6858000"/>
              <a:gd name="connsiteX0" fmla="*/ 0 w 6019800"/>
              <a:gd name="connsiteY0" fmla="*/ 0 h 6858000"/>
              <a:gd name="connsiteX1" fmla="*/ 4381500 w 6019800"/>
              <a:gd name="connsiteY1" fmla="*/ 0 h 6858000"/>
              <a:gd name="connsiteX2" fmla="*/ 6019800 w 6019800"/>
              <a:gd name="connsiteY2" fmla="*/ 3581400 h 6858000"/>
              <a:gd name="connsiteX3" fmla="*/ 4381500 w 6019800"/>
              <a:gd name="connsiteY3" fmla="*/ 6858000 h 6858000"/>
              <a:gd name="connsiteX4" fmla="*/ 0 w 6019800"/>
              <a:gd name="connsiteY4" fmla="*/ 6858000 h 6858000"/>
              <a:gd name="connsiteX5" fmla="*/ 0 w 6019800"/>
              <a:gd name="connsiteY5" fmla="*/ 0 h 6858000"/>
              <a:gd name="connsiteX0" fmla="*/ 0 w 5600700"/>
              <a:gd name="connsiteY0" fmla="*/ 0 h 6858000"/>
              <a:gd name="connsiteX1" fmla="*/ 4381500 w 5600700"/>
              <a:gd name="connsiteY1" fmla="*/ 0 h 6858000"/>
              <a:gd name="connsiteX2" fmla="*/ 5600700 w 5600700"/>
              <a:gd name="connsiteY2" fmla="*/ 3476625 h 6858000"/>
              <a:gd name="connsiteX3" fmla="*/ 4381500 w 5600700"/>
              <a:gd name="connsiteY3" fmla="*/ 6858000 h 6858000"/>
              <a:gd name="connsiteX4" fmla="*/ 0 w 5600700"/>
              <a:gd name="connsiteY4" fmla="*/ 6858000 h 6858000"/>
              <a:gd name="connsiteX5" fmla="*/ 0 w 5600700"/>
              <a:gd name="connsiteY5" fmla="*/ 0 h 6858000"/>
              <a:gd name="connsiteX0" fmla="*/ 0 w 5600700"/>
              <a:gd name="connsiteY0" fmla="*/ 0 h 6858000"/>
              <a:gd name="connsiteX1" fmla="*/ 4381500 w 5600700"/>
              <a:gd name="connsiteY1" fmla="*/ 0 h 6858000"/>
              <a:gd name="connsiteX2" fmla="*/ 5600700 w 5600700"/>
              <a:gd name="connsiteY2" fmla="*/ 3476625 h 6858000"/>
              <a:gd name="connsiteX3" fmla="*/ 4381500 w 5600700"/>
              <a:gd name="connsiteY3" fmla="*/ 6858000 h 6858000"/>
              <a:gd name="connsiteX4" fmla="*/ 0 w 5600700"/>
              <a:gd name="connsiteY4" fmla="*/ 6858000 h 6858000"/>
              <a:gd name="connsiteX5" fmla="*/ 0 w 5600700"/>
              <a:gd name="connsiteY5" fmla="*/ 0 h 6858000"/>
              <a:gd name="connsiteX0" fmla="*/ 0 w 5600700"/>
              <a:gd name="connsiteY0" fmla="*/ 0 h 6858000"/>
              <a:gd name="connsiteX1" fmla="*/ 4381500 w 5600700"/>
              <a:gd name="connsiteY1" fmla="*/ 0 h 6858000"/>
              <a:gd name="connsiteX2" fmla="*/ 5600700 w 5600700"/>
              <a:gd name="connsiteY2" fmla="*/ 3476625 h 6858000"/>
              <a:gd name="connsiteX3" fmla="*/ 4381500 w 5600700"/>
              <a:gd name="connsiteY3" fmla="*/ 6858000 h 6858000"/>
              <a:gd name="connsiteX4" fmla="*/ 0 w 5600700"/>
              <a:gd name="connsiteY4" fmla="*/ 6858000 h 6858000"/>
              <a:gd name="connsiteX5" fmla="*/ 0 w 5600700"/>
              <a:gd name="connsiteY5" fmla="*/ 0 h 6858000"/>
              <a:gd name="connsiteX0" fmla="*/ 0 w 5600700"/>
              <a:gd name="connsiteY0" fmla="*/ 0 h 6858000"/>
              <a:gd name="connsiteX1" fmla="*/ 4381500 w 5600700"/>
              <a:gd name="connsiteY1" fmla="*/ 0 h 6858000"/>
              <a:gd name="connsiteX2" fmla="*/ 5600700 w 5600700"/>
              <a:gd name="connsiteY2" fmla="*/ 3476625 h 6858000"/>
              <a:gd name="connsiteX3" fmla="*/ 4381500 w 5600700"/>
              <a:gd name="connsiteY3" fmla="*/ 6858000 h 6858000"/>
              <a:gd name="connsiteX4" fmla="*/ 0 w 5600700"/>
              <a:gd name="connsiteY4" fmla="*/ 6858000 h 6858000"/>
              <a:gd name="connsiteX5" fmla="*/ 0 w 5600700"/>
              <a:gd name="connsiteY5" fmla="*/ 0 h 6858000"/>
              <a:gd name="connsiteX0" fmla="*/ 0 w 5600700"/>
              <a:gd name="connsiteY0" fmla="*/ 0 h 6858000"/>
              <a:gd name="connsiteX1" fmla="*/ 4381500 w 5600700"/>
              <a:gd name="connsiteY1" fmla="*/ 0 h 6858000"/>
              <a:gd name="connsiteX2" fmla="*/ 5600700 w 5600700"/>
              <a:gd name="connsiteY2" fmla="*/ 3476625 h 6858000"/>
              <a:gd name="connsiteX3" fmla="*/ 4381500 w 5600700"/>
              <a:gd name="connsiteY3" fmla="*/ 6858000 h 6858000"/>
              <a:gd name="connsiteX4" fmla="*/ 0 w 5600700"/>
              <a:gd name="connsiteY4" fmla="*/ 6858000 h 6858000"/>
              <a:gd name="connsiteX5" fmla="*/ 0 w 5600700"/>
              <a:gd name="connsiteY5" fmla="*/ 0 h 6858000"/>
              <a:gd name="connsiteX0" fmla="*/ 0 w 5610225"/>
              <a:gd name="connsiteY0" fmla="*/ 0 h 6858000"/>
              <a:gd name="connsiteX1" fmla="*/ 4381500 w 5610225"/>
              <a:gd name="connsiteY1" fmla="*/ 0 h 6858000"/>
              <a:gd name="connsiteX2" fmla="*/ 5610225 w 5610225"/>
              <a:gd name="connsiteY2" fmla="*/ 3362325 h 6858000"/>
              <a:gd name="connsiteX3" fmla="*/ 4381500 w 5610225"/>
              <a:gd name="connsiteY3" fmla="*/ 6858000 h 6858000"/>
              <a:gd name="connsiteX4" fmla="*/ 0 w 5610225"/>
              <a:gd name="connsiteY4" fmla="*/ 6858000 h 6858000"/>
              <a:gd name="connsiteX5" fmla="*/ 0 w 5610225"/>
              <a:gd name="connsiteY5" fmla="*/ 0 h 6858000"/>
              <a:gd name="connsiteX0" fmla="*/ 0 w 5610225"/>
              <a:gd name="connsiteY0" fmla="*/ 0 h 6858000"/>
              <a:gd name="connsiteX1" fmla="*/ 4381500 w 5610225"/>
              <a:gd name="connsiteY1" fmla="*/ 0 h 6858000"/>
              <a:gd name="connsiteX2" fmla="*/ 5610225 w 5610225"/>
              <a:gd name="connsiteY2" fmla="*/ 3362325 h 6858000"/>
              <a:gd name="connsiteX3" fmla="*/ 4381500 w 5610225"/>
              <a:gd name="connsiteY3" fmla="*/ 6858000 h 6858000"/>
              <a:gd name="connsiteX4" fmla="*/ 0 w 5610225"/>
              <a:gd name="connsiteY4" fmla="*/ 6858000 h 6858000"/>
              <a:gd name="connsiteX5" fmla="*/ 0 w 5610225"/>
              <a:gd name="connsiteY5" fmla="*/ 0 h 6858000"/>
              <a:gd name="connsiteX0" fmla="*/ 0 w 5610225"/>
              <a:gd name="connsiteY0" fmla="*/ 9525 h 6867525"/>
              <a:gd name="connsiteX1" fmla="*/ 4076700 w 5610225"/>
              <a:gd name="connsiteY1" fmla="*/ 0 h 6867525"/>
              <a:gd name="connsiteX2" fmla="*/ 5610225 w 5610225"/>
              <a:gd name="connsiteY2" fmla="*/ 3371850 h 6867525"/>
              <a:gd name="connsiteX3" fmla="*/ 4381500 w 5610225"/>
              <a:gd name="connsiteY3" fmla="*/ 6867525 h 6867525"/>
              <a:gd name="connsiteX4" fmla="*/ 0 w 5610225"/>
              <a:gd name="connsiteY4" fmla="*/ 6867525 h 6867525"/>
              <a:gd name="connsiteX5" fmla="*/ 0 w 5610225"/>
              <a:gd name="connsiteY5" fmla="*/ 9525 h 6867525"/>
              <a:gd name="connsiteX0" fmla="*/ 0 w 5610225"/>
              <a:gd name="connsiteY0" fmla="*/ 9525 h 6867525"/>
              <a:gd name="connsiteX1" fmla="*/ 4076700 w 5610225"/>
              <a:gd name="connsiteY1" fmla="*/ 0 h 6867525"/>
              <a:gd name="connsiteX2" fmla="*/ 5610225 w 5610225"/>
              <a:gd name="connsiteY2" fmla="*/ 3371850 h 6867525"/>
              <a:gd name="connsiteX3" fmla="*/ 4381500 w 5610225"/>
              <a:gd name="connsiteY3" fmla="*/ 6867525 h 6867525"/>
              <a:gd name="connsiteX4" fmla="*/ 0 w 5610225"/>
              <a:gd name="connsiteY4" fmla="*/ 6867525 h 6867525"/>
              <a:gd name="connsiteX5" fmla="*/ 0 w 5610225"/>
              <a:gd name="connsiteY5" fmla="*/ 9525 h 6867525"/>
              <a:gd name="connsiteX0" fmla="*/ 0 w 5610225"/>
              <a:gd name="connsiteY0" fmla="*/ 9525 h 6867525"/>
              <a:gd name="connsiteX1" fmla="*/ 4076700 w 5610225"/>
              <a:gd name="connsiteY1" fmla="*/ 0 h 6867525"/>
              <a:gd name="connsiteX2" fmla="*/ 5610225 w 5610225"/>
              <a:gd name="connsiteY2" fmla="*/ 3371850 h 6867525"/>
              <a:gd name="connsiteX3" fmla="*/ 4381500 w 5610225"/>
              <a:gd name="connsiteY3" fmla="*/ 6867525 h 6867525"/>
              <a:gd name="connsiteX4" fmla="*/ 0 w 5610225"/>
              <a:gd name="connsiteY4" fmla="*/ 6867525 h 6867525"/>
              <a:gd name="connsiteX5" fmla="*/ 0 w 5610225"/>
              <a:gd name="connsiteY5" fmla="*/ 9525 h 6867525"/>
              <a:gd name="connsiteX0" fmla="*/ 0 w 5629275"/>
              <a:gd name="connsiteY0" fmla="*/ 9525 h 6867525"/>
              <a:gd name="connsiteX1" fmla="*/ 4076700 w 5629275"/>
              <a:gd name="connsiteY1" fmla="*/ 0 h 6867525"/>
              <a:gd name="connsiteX2" fmla="*/ 5629275 w 5629275"/>
              <a:gd name="connsiteY2" fmla="*/ 3533775 h 6867525"/>
              <a:gd name="connsiteX3" fmla="*/ 4381500 w 5629275"/>
              <a:gd name="connsiteY3" fmla="*/ 6867525 h 6867525"/>
              <a:gd name="connsiteX4" fmla="*/ 0 w 5629275"/>
              <a:gd name="connsiteY4" fmla="*/ 6867525 h 6867525"/>
              <a:gd name="connsiteX5" fmla="*/ 0 w 5629275"/>
              <a:gd name="connsiteY5" fmla="*/ 9525 h 6867525"/>
              <a:gd name="connsiteX0" fmla="*/ 0 w 5629275"/>
              <a:gd name="connsiteY0" fmla="*/ 9525 h 6867525"/>
              <a:gd name="connsiteX1" fmla="*/ 4076700 w 5629275"/>
              <a:gd name="connsiteY1" fmla="*/ 0 h 6867525"/>
              <a:gd name="connsiteX2" fmla="*/ 5629275 w 5629275"/>
              <a:gd name="connsiteY2" fmla="*/ 3533775 h 6867525"/>
              <a:gd name="connsiteX3" fmla="*/ 4381500 w 5629275"/>
              <a:gd name="connsiteY3" fmla="*/ 6867525 h 6867525"/>
              <a:gd name="connsiteX4" fmla="*/ 0 w 5629275"/>
              <a:gd name="connsiteY4" fmla="*/ 6867525 h 6867525"/>
              <a:gd name="connsiteX5" fmla="*/ 0 w 5629275"/>
              <a:gd name="connsiteY5" fmla="*/ 9525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29275" h="6867525">
                <a:moveTo>
                  <a:pt x="0" y="9525"/>
                </a:moveTo>
                <a:lnTo>
                  <a:pt x="4076700" y="0"/>
                </a:lnTo>
                <a:cubicBezTo>
                  <a:pt x="4610100" y="844550"/>
                  <a:pt x="5600700" y="2146300"/>
                  <a:pt x="5629275" y="3533775"/>
                </a:cubicBezTo>
                <a:cubicBezTo>
                  <a:pt x="5597525" y="5064125"/>
                  <a:pt x="4899025" y="5994400"/>
                  <a:pt x="4381500" y="6867525"/>
                </a:cubicBezTo>
                <a:lnTo>
                  <a:pt x="0" y="6867525"/>
                </a:lnTo>
                <a:lnTo>
                  <a:pt x="0" y="9525"/>
                </a:lnTo>
                <a:close/>
              </a:path>
            </a:pathLst>
          </a:custGeom>
          <a:solidFill>
            <a:srgbClr val="004066">
              <a:alpha val="43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/>
          <p:cNvSpPr/>
          <p:nvPr/>
        </p:nvSpPr>
        <p:spPr>
          <a:xfrm>
            <a:off x="-9525" y="-19051"/>
            <a:ext cx="5629275" cy="6867525"/>
          </a:xfrm>
          <a:custGeom>
            <a:avLst/>
            <a:gdLst>
              <a:gd name="connsiteX0" fmla="*/ 0 w 4381500"/>
              <a:gd name="connsiteY0" fmla="*/ 0 h 6858000"/>
              <a:gd name="connsiteX1" fmla="*/ 4381500 w 4381500"/>
              <a:gd name="connsiteY1" fmla="*/ 0 h 6858000"/>
              <a:gd name="connsiteX2" fmla="*/ 4381500 w 4381500"/>
              <a:gd name="connsiteY2" fmla="*/ 6858000 h 6858000"/>
              <a:gd name="connsiteX3" fmla="*/ 0 w 4381500"/>
              <a:gd name="connsiteY3" fmla="*/ 6858000 h 6858000"/>
              <a:gd name="connsiteX4" fmla="*/ 0 w 4381500"/>
              <a:gd name="connsiteY4" fmla="*/ 0 h 6858000"/>
              <a:gd name="connsiteX0" fmla="*/ 0 w 6019800"/>
              <a:gd name="connsiteY0" fmla="*/ 0 h 6858000"/>
              <a:gd name="connsiteX1" fmla="*/ 4381500 w 6019800"/>
              <a:gd name="connsiteY1" fmla="*/ 0 h 6858000"/>
              <a:gd name="connsiteX2" fmla="*/ 6019800 w 6019800"/>
              <a:gd name="connsiteY2" fmla="*/ 3581400 h 6858000"/>
              <a:gd name="connsiteX3" fmla="*/ 4381500 w 6019800"/>
              <a:gd name="connsiteY3" fmla="*/ 6858000 h 6858000"/>
              <a:gd name="connsiteX4" fmla="*/ 0 w 6019800"/>
              <a:gd name="connsiteY4" fmla="*/ 6858000 h 6858000"/>
              <a:gd name="connsiteX5" fmla="*/ 0 w 6019800"/>
              <a:gd name="connsiteY5" fmla="*/ 0 h 6858000"/>
              <a:gd name="connsiteX0" fmla="*/ 0 w 6019800"/>
              <a:gd name="connsiteY0" fmla="*/ 0 h 6858000"/>
              <a:gd name="connsiteX1" fmla="*/ 4381500 w 6019800"/>
              <a:gd name="connsiteY1" fmla="*/ 0 h 6858000"/>
              <a:gd name="connsiteX2" fmla="*/ 6019800 w 6019800"/>
              <a:gd name="connsiteY2" fmla="*/ 3581400 h 6858000"/>
              <a:gd name="connsiteX3" fmla="*/ 4381500 w 6019800"/>
              <a:gd name="connsiteY3" fmla="*/ 6858000 h 6858000"/>
              <a:gd name="connsiteX4" fmla="*/ 0 w 6019800"/>
              <a:gd name="connsiteY4" fmla="*/ 6858000 h 6858000"/>
              <a:gd name="connsiteX5" fmla="*/ 0 w 6019800"/>
              <a:gd name="connsiteY5" fmla="*/ 0 h 6858000"/>
              <a:gd name="connsiteX0" fmla="*/ 0 w 6019800"/>
              <a:gd name="connsiteY0" fmla="*/ 0 h 6858000"/>
              <a:gd name="connsiteX1" fmla="*/ 4381500 w 6019800"/>
              <a:gd name="connsiteY1" fmla="*/ 0 h 6858000"/>
              <a:gd name="connsiteX2" fmla="*/ 6019800 w 6019800"/>
              <a:gd name="connsiteY2" fmla="*/ 3581400 h 6858000"/>
              <a:gd name="connsiteX3" fmla="*/ 4381500 w 6019800"/>
              <a:gd name="connsiteY3" fmla="*/ 6858000 h 6858000"/>
              <a:gd name="connsiteX4" fmla="*/ 0 w 6019800"/>
              <a:gd name="connsiteY4" fmla="*/ 6858000 h 6858000"/>
              <a:gd name="connsiteX5" fmla="*/ 0 w 6019800"/>
              <a:gd name="connsiteY5" fmla="*/ 0 h 6858000"/>
              <a:gd name="connsiteX0" fmla="*/ 0 w 6019800"/>
              <a:gd name="connsiteY0" fmla="*/ 0 h 6858000"/>
              <a:gd name="connsiteX1" fmla="*/ 4381500 w 6019800"/>
              <a:gd name="connsiteY1" fmla="*/ 0 h 6858000"/>
              <a:gd name="connsiteX2" fmla="*/ 6019800 w 6019800"/>
              <a:gd name="connsiteY2" fmla="*/ 3581400 h 6858000"/>
              <a:gd name="connsiteX3" fmla="*/ 4381500 w 6019800"/>
              <a:gd name="connsiteY3" fmla="*/ 6858000 h 6858000"/>
              <a:gd name="connsiteX4" fmla="*/ 0 w 6019800"/>
              <a:gd name="connsiteY4" fmla="*/ 6858000 h 6858000"/>
              <a:gd name="connsiteX5" fmla="*/ 0 w 6019800"/>
              <a:gd name="connsiteY5" fmla="*/ 0 h 6858000"/>
              <a:gd name="connsiteX0" fmla="*/ 0 w 5600700"/>
              <a:gd name="connsiteY0" fmla="*/ 0 h 6858000"/>
              <a:gd name="connsiteX1" fmla="*/ 4381500 w 5600700"/>
              <a:gd name="connsiteY1" fmla="*/ 0 h 6858000"/>
              <a:gd name="connsiteX2" fmla="*/ 5600700 w 5600700"/>
              <a:gd name="connsiteY2" fmla="*/ 3476625 h 6858000"/>
              <a:gd name="connsiteX3" fmla="*/ 4381500 w 5600700"/>
              <a:gd name="connsiteY3" fmla="*/ 6858000 h 6858000"/>
              <a:gd name="connsiteX4" fmla="*/ 0 w 5600700"/>
              <a:gd name="connsiteY4" fmla="*/ 6858000 h 6858000"/>
              <a:gd name="connsiteX5" fmla="*/ 0 w 5600700"/>
              <a:gd name="connsiteY5" fmla="*/ 0 h 6858000"/>
              <a:gd name="connsiteX0" fmla="*/ 0 w 5600700"/>
              <a:gd name="connsiteY0" fmla="*/ 0 h 6858000"/>
              <a:gd name="connsiteX1" fmla="*/ 4381500 w 5600700"/>
              <a:gd name="connsiteY1" fmla="*/ 0 h 6858000"/>
              <a:gd name="connsiteX2" fmla="*/ 5600700 w 5600700"/>
              <a:gd name="connsiteY2" fmla="*/ 3476625 h 6858000"/>
              <a:gd name="connsiteX3" fmla="*/ 4381500 w 5600700"/>
              <a:gd name="connsiteY3" fmla="*/ 6858000 h 6858000"/>
              <a:gd name="connsiteX4" fmla="*/ 0 w 5600700"/>
              <a:gd name="connsiteY4" fmla="*/ 6858000 h 6858000"/>
              <a:gd name="connsiteX5" fmla="*/ 0 w 5600700"/>
              <a:gd name="connsiteY5" fmla="*/ 0 h 6858000"/>
              <a:gd name="connsiteX0" fmla="*/ 0 w 5600700"/>
              <a:gd name="connsiteY0" fmla="*/ 0 h 6858000"/>
              <a:gd name="connsiteX1" fmla="*/ 4381500 w 5600700"/>
              <a:gd name="connsiteY1" fmla="*/ 0 h 6858000"/>
              <a:gd name="connsiteX2" fmla="*/ 5600700 w 5600700"/>
              <a:gd name="connsiteY2" fmla="*/ 3476625 h 6858000"/>
              <a:gd name="connsiteX3" fmla="*/ 4381500 w 5600700"/>
              <a:gd name="connsiteY3" fmla="*/ 6858000 h 6858000"/>
              <a:gd name="connsiteX4" fmla="*/ 0 w 5600700"/>
              <a:gd name="connsiteY4" fmla="*/ 6858000 h 6858000"/>
              <a:gd name="connsiteX5" fmla="*/ 0 w 5600700"/>
              <a:gd name="connsiteY5" fmla="*/ 0 h 6858000"/>
              <a:gd name="connsiteX0" fmla="*/ 0 w 5600700"/>
              <a:gd name="connsiteY0" fmla="*/ 0 h 6858000"/>
              <a:gd name="connsiteX1" fmla="*/ 4381500 w 5600700"/>
              <a:gd name="connsiteY1" fmla="*/ 0 h 6858000"/>
              <a:gd name="connsiteX2" fmla="*/ 5600700 w 5600700"/>
              <a:gd name="connsiteY2" fmla="*/ 3476625 h 6858000"/>
              <a:gd name="connsiteX3" fmla="*/ 4381500 w 5600700"/>
              <a:gd name="connsiteY3" fmla="*/ 6858000 h 6858000"/>
              <a:gd name="connsiteX4" fmla="*/ 0 w 5600700"/>
              <a:gd name="connsiteY4" fmla="*/ 6858000 h 6858000"/>
              <a:gd name="connsiteX5" fmla="*/ 0 w 5600700"/>
              <a:gd name="connsiteY5" fmla="*/ 0 h 6858000"/>
              <a:gd name="connsiteX0" fmla="*/ 0 w 5600700"/>
              <a:gd name="connsiteY0" fmla="*/ 0 h 6858000"/>
              <a:gd name="connsiteX1" fmla="*/ 4381500 w 5600700"/>
              <a:gd name="connsiteY1" fmla="*/ 0 h 6858000"/>
              <a:gd name="connsiteX2" fmla="*/ 5600700 w 5600700"/>
              <a:gd name="connsiteY2" fmla="*/ 3476625 h 6858000"/>
              <a:gd name="connsiteX3" fmla="*/ 4381500 w 5600700"/>
              <a:gd name="connsiteY3" fmla="*/ 6858000 h 6858000"/>
              <a:gd name="connsiteX4" fmla="*/ 0 w 5600700"/>
              <a:gd name="connsiteY4" fmla="*/ 6858000 h 6858000"/>
              <a:gd name="connsiteX5" fmla="*/ 0 w 5600700"/>
              <a:gd name="connsiteY5" fmla="*/ 0 h 6858000"/>
              <a:gd name="connsiteX0" fmla="*/ 0 w 5610225"/>
              <a:gd name="connsiteY0" fmla="*/ 0 h 6858000"/>
              <a:gd name="connsiteX1" fmla="*/ 4381500 w 5610225"/>
              <a:gd name="connsiteY1" fmla="*/ 0 h 6858000"/>
              <a:gd name="connsiteX2" fmla="*/ 5610225 w 5610225"/>
              <a:gd name="connsiteY2" fmla="*/ 3362325 h 6858000"/>
              <a:gd name="connsiteX3" fmla="*/ 4381500 w 5610225"/>
              <a:gd name="connsiteY3" fmla="*/ 6858000 h 6858000"/>
              <a:gd name="connsiteX4" fmla="*/ 0 w 5610225"/>
              <a:gd name="connsiteY4" fmla="*/ 6858000 h 6858000"/>
              <a:gd name="connsiteX5" fmla="*/ 0 w 5610225"/>
              <a:gd name="connsiteY5" fmla="*/ 0 h 6858000"/>
              <a:gd name="connsiteX0" fmla="*/ 0 w 5610225"/>
              <a:gd name="connsiteY0" fmla="*/ 0 h 6858000"/>
              <a:gd name="connsiteX1" fmla="*/ 4381500 w 5610225"/>
              <a:gd name="connsiteY1" fmla="*/ 0 h 6858000"/>
              <a:gd name="connsiteX2" fmla="*/ 5610225 w 5610225"/>
              <a:gd name="connsiteY2" fmla="*/ 3362325 h 6858000"/>
              <a:gd name="connsiteX3" fmla="*/ 4381500 w 5610225"/>
              <a:gd name="connsiteY3" fmla="*/ 6858000 h 6858000"/>
              <a:gd name="connsiteX4" fmla="*/ 0 w 5610225"/>
              <a:gd name="connsiteY4" fmla="*/ 6858000 h 6858000"/>
              <a:gd name="connsiteX5" fmla="*/ 0 w 5610225"/>
              <a:gd name="connsiteY5" fmla="*/ 0 h 6858000"/>
              <a:gd name="connsiteX0" fmla="*/ 0 w 5610225"/>
              <a:gd name="connsiteY0" fmla="*/ 9525 h 6867525"/>
              <a:gd name="connsiteX1" fmla="*/ 4076700 w 5610225"/>
              <a:gd name="connsiteY1" fmla="*/ 0 h 6867525"/>
              <a:gd name="connsiteX2" fmla="*/ 5610225 w 5610225"/>
              <a:gd name="connsiteY2" fmla="*/ 3371850 h 6867525"/>
              <a:gd name="connsiteX3" fmla="*/ 4381500 w 5610225"/>
              <a:gd name="connsiteY3" fmla="*/ 6867525 h 6867525"/>
              <a:gd name="connsiteX4" fmla="*/ 0 w 5610225"/>
              <a:gd name="connsiteY4" fmla="*/ 6867525 h 6867525"/>
              <a:gd name="connsiteX5" fmla="*/ 0 w 5610225"/>
              <a:gd name="connsiteY5" fmla="*/ 9525 h 6867525"/>
              <a:gd name="connsiteX0" fmla="*/ 0 w 5610225"/>
              <a:gd name="connsiteY0" fmla="*/ 9525 h 6867525"/>
              <a:gd name="connsiteX1" fmla="*/ 4076700 w 5610225"/>
              <a:gd name="connsiteY1" fmla="*/ 0 h 6867525"/>
              <a:gd name="connsiteX2" fmla="*/ 5610225 w 5610225"/>
              <a:gd name="connsiteY2" fmla="*/ 3371850 h 6867525"/>
              <a:gd name="connsiteX3" fmla="*/ 4381500 w 5610225"/>
              <a:gd name="connsiteY3" fmla="*/ 6867525 h 6867525"/>
              <a:gd name="connsiteX4" fmla="*/ 0 w 5610225"/>
              <a:gd name="connsiteY4" fmla="*/ 6867525 h 6867525"/>
              <a:gd name="connsiteX5" fmla="*/ 0 w 5610225"/>
              <a:gd name="connsiteY5" fmla="*/ 9525 h 6867525"/>
              <a:gd name="connsiteX0" fmla="*/ 0 w 5610225"/>
              <a:gd name="connsiteY0" fmla="*/ 9525 h 6867525"/>
              <a:gd name="connsiteX1" fmla="*/ 4076700 w 5610225"/>
              <a:gd name="connsiteY1" fmla="*/ 0 h 6867525"/>
              <a:gd name="connsiteX2" fmla="*/ 5610225 w 5610225"/>
              <a:gd name="connsiteY2" fmla="*/ 3371850 h 6867525"/>
              <a:gd name="connsiteX3" fmla="*/ 4381500 w 5610225"/>
              <a:gd name="connsiteY3" fmla="*/ 6867525 h 6867525"/>
              <a:gd name="connsiteX4" fmla="*/ 0 w 5610225"/>
              <a:gd name="connsiteY4" fmla="*/ 6867525 h 6867525"/>
              <a:gd name="connsiteX5" fmla="*/ 0 w 5610225"/>
              <a:gd name="connsiteY5" fmla="*/ 9525 h 6867525"/>
              <a:gd name="connsiteX0" fmla="*/ 0 w 5629275"/>
              <a:gd name="connsiteY0" fmla="*/ 9525 h 6867525"/>
              <a:gd name="connsiteX1" fmla="*/ 4076700 w 5629275"/>
              <a:gd name="connsiteY1" fmla="*/ 0 h 6867525"/>
              <a:gd name="connsiteX2" fmla="*/ 5629275 w 5629275"/>
              <a:gd name="connsiteY2" fmla="*/ 3533775 h 6867525"/>
              <a:gd name="connsiteX3" fmla="*/ 4381500 w 5629275"/>
              <a:gd name="connsiteY3" fmla="*/ 6867525 h 6867525"/>
              <a:gd name="connsiteX4" fmla="*/ 0 w 5629275"/>
              <a:gd name="connsiteY4" fmla="*/ 6867525 h 6867525"/>
              <a:gd name="connsiteX5" fmla="*/ 0 w 5629275"/>
              <a:gd name="connsiteY5" fmla="*/ 9525 h 6867525"/>
              <a:gd name="connsiteX0" fmla="*/ 0 w 5629275"/>
              <a:gd name="connsiteY0" fmla="*/ 9525 h 6867525"/>
              <a:gd name="connsiteX1" fmla="*/ 4076700 w 5629275"/>
              <a:gd name="connsiteY1" fmla="*/ 0 h 6867525"/>
              <a:gd name="connsiteX2" fmla="*/ 5629275 w 5629275"/>
              <a:gd name="connsiteY2" fmla="*/ 3533775 h 6867525"/>
              <a:gd name="connsiteX3" fmla="*/ 4381500 w 5629275"/>
              <a:gd name="connsiteY3" fmla="*/ 6867525 h 6867525"/>
              <a:gd name="connsiteX4" fmla="*/ 0 w 5629275"/>
              <a:gd name="connsiteY4" fmla="*/ 6867525 h 6867525"/>
              <a:gd name="connsiteX5" fmla="*/ 0 w 5629275"/>
              <a:gd name="connsiteY5" fmla="*/ 9525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29275" h="6867525">
                <a:moveTo>
                  <a:pt x="0" y="9525"/>
                </a:moveTo>
                <a:lnTo>
                  <a:pt x="4076700" y="0"/>
                </a:lnTo>
                <a:cubicBezTo>
                  <a:pt x="4610100" y="844550"/>
                  <a:pt x="5600700" y="2146300"/>
                  <a:pt x="5629275" y="3533775"/>
                </a:cubicBezTo>
                <a:cubicBezTo>
                  <a:pt x="5597525" y="5064125"/>
                  <a:pt x="4899025" y="5994400"/>
                  <a:pt x="4381500" y="6867525"/>
                </a:cubicBezTo>
                <a:lnTo>
                  <a:pt x="0" y="6867525"/>
                </a:lnTo>
                <a:lnTo>
                  <a:pt x="0" y="9525"/>
                </a:lnTo>
                <a:close/>
              </a:path>
            </a:pathLst>
          </a:custGeom>
          <a:solidFill>
            <a:srgbClr val="00406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5A5E5146-4419-4CE1-A844-BD926E592706}" type="datetime1">
              <a:rPr lang="en-US"/>
              <a:pPr>
                <a:defRPr/>
              </a:pPr>
              <a:t>7/19/2019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67575" y="6356350"/>
            <a:ext cx="3867150" cy="365125"/>
          </a:xfrm>
        </p:spPr>
        <p:txBody>
          <a:bodyPr/>
          <a:lstStyle>
            <a:lvl1pPr algn="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9025" y="6350000"/>
            <a:ext cx="628650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6EC60AA-9C94-42B4-A867-FE404C9B1F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47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1938" y="648970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F483830-4713-45EB-92C7-D9FCACFB5666}" type="datetime1">
              <a:rPr lang="en-US"/>
              <a:pPr>
                <a:defRPr/>
              </a:pPr>
              <a:t>7/19/2019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24926"/>
          <a:stretch/>
        </p:blipFill>
        <p:spPr>
          <a:xfrm>
            <a:off x="0" y="246607"/>
            <a:ext cx="2281084" cy="7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11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65" y="1298448"/>
            <a:ext cx="10920647" cy="3255264"/>
          </a:xfrm>
        </p:spPr>
        <p:txBody>
          <a:bodyPr anchor="t" anchorCtr="0"/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3" y="4672584"/>
            <a:ext cx="10920647" cy="914400"/>
          </a:xfrm>
        </p:spPr>
        <p:txBody>
          <a:bodyPr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1938" y="648970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93DD3C6-6A79-4116-A5E0-630B7115F076}" type="datetime1">
              <a:rPr lang="en-US"/>
              <a:pPr>
                <a:defRPr/>
              </a:pPr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F14DA-DC68-40F4-87A3-6F81EC127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24926"/>
          <a:stretch/>
        </p:blipFill>
        <p:spPr>
          <a:xfrm>
            <a:off x="0" y="235974"/>
            <a:ext cx="2281084" cy="7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0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261938" y="648970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63E8009-53CC-4BD3-B918-762B44AFA837}" type="datetime1">
              <a:rPr lang="en-US"/>
              <a:pPr>
                <a:defRPr/>
              </a:pPr>
              <a:t>7/19/2019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5AEDE-FD66-48AC-8F69-E9DD4AD4F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l="24926"/>
          <a:stretch/>
        </p:blipFill>
        <p:spPr>
          <a:xfrm>
            <a:off x="0" y="235974"/>
            <a:ext cx="2281084" cy="7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94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261938" y="648970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FF25F18-4E3D-4A58-901F-9616BB6C99BA}" type="datetime1">
              <a:rPr lang="en-US"/>
              <a:pPr>
                <a:defRPr/>
              </a:pPr>
              <a:t>7/19/2019</a:t>
            </a:fld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D0111-C2B7-41D5-A7AD-17952CF62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l="24926"/>
          <a:stretch/>
        </p:blipFill>
        <p:spPr>
          <a:xfrm>
            <a:off x="0" y="235974"/>
            <a:ext cx="2281084" cy="7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04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261938" y="648970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4A6EF27-FB9F-420A-A951-3DB9736651B8}" type="datetime1">
              <a:rPr lang="en-US"/>
              <a:pPr>
                <a:defRPr/>
              </a:pPr>
              <a:t>7/19/2019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E2CE3-A083-48CF-95A9-E439F4921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24926"/>
          <a:stretch/>
        </p:blipFill>
        <p:spPr>
          <a:xfrm>
            <a:off x="0" y="235974"/>
            <a:ext cx="2281084" cy="7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13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261938" y="648970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9426EDD-A1C0-459D-A1BC-7479AFAF3E83}" type="datetime1">
              <a:rPr lang="en-US"/>
              <a:pPr>
                <a:defRPr/>
              </a:pPr>
              <a:t>7/19/2019</a:t>
            </a:fld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95AAA-AFD5-469E-ADBC-02BA83EEFE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2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/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261938" y="648970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CBA72EA-92B9-4AC0-812F-4B753A059A82}" type="datetime1">
              <a:rPr lang="en-US"/>
              <a:pPr>
                <a:defRPr/>
              </a:pPr>
              <a:t>7/19/2019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51EFF-89F9-44DB-ADFE-903687344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2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/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261938" y="648970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F4A7800-8082-4358-9E9E-91875D0AB50D}" type="datetime1">
              <a:rPr lang="en-US"/>
              <a:pPr>
                <a:defRPr/>
              </a:pPr>
              <a:t>7/19/2019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8850" y="6356350"/>
            <a:ext cx="5911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B6156-6898-4FC1-B4C7-703557304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2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261938" y="648970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EBFBBD8-2789-4E70-A954-9F98862C4B86}" type="datetime1">
              <a:rPr lang="en-US"/>
              <a:pPr>
                <a:defRPr/>
              </a:pPr>
              <a:t>7/19/2019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D72A8-9F11-4588-BBFC-6EF0D7CB7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32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261938" y="648970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31C939B-7426-4FBD-AB5C-CBC166733C39}" type="datetime1">
              <a:rPr lang="en-US"/>
              <a:pPr>
                <a:defRPr/>
              </a:pPr>
              <a:t>7/19/2019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29475-F780-436D-8D9C-8FB496B24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3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1411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247B9-4E85-430C-8302-FFEF149CE2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0868025" y="0"/>
            <a:ext cx="1323975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257175"/>
            <a:ext cx="261938" cy="730250"/>
          </a:xfrm>
          <a:prstGeom prst="rect">
            <a:avLst/>
          </a:prstGeom>
          <a:solidFill>
            <a:srgbClr val="235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57175"/>
            <a:ext cx="1003935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4025" y="1162050"/>
            <a:ext cx="100393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025" y="6489700"/>
            <a:ext cx="5911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1288" y="6489700"/>
            <a:ext cx="1530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BEA247B9-4E85-430C-8302-FFEF149CE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図 39"/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9" t="5728" r="39207" b="60565"/>
          <a:stretch>
            <a:fillRect/>
          </a:stretch>
        </p:blipFill>
        <p:spPr bwMode="auto">
          <a:xfrm>
            <a:off x="11125200" y="209550"/>
            <a:ext cx="7493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19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 spc="-6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182563" indent="-182563" algn="l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rgbClr val="59595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182563" algn="l" rtl="0" eaLnBrk="0" fontAlgn="base" hangingPunct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kern="1200">
          <a:solidFill>
            <a:srgbClr val="59595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182563" algn="l" rtl="0" eaLnBrk="0" fontAlgn="base" hangingPunct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rgbClr val="59595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182563" algn="l" rtl="0" eaLnBrk="0" fontAlgn="base" hangingPunct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rgbClr val="59595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182563" algn="l" rtl="0" eaLnBrk="0" fontAlgn="base" hangingPunct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rgbClr val="59595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624945" y="1236835"/>
            <a:ext cx="5498147" cy="183069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800" dirty="0" smtClean="0"/>
              <a:t>Modular Face Recognition System</a:t>
            </a:r>
            <a:endParaRPr lang="en-IN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8266546" y="4170840"/>
            <a:ext cx="336203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Team Face: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	Amit Rai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	Akarshan Jaiswal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	Gurudeep Kumar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	Aniket Gujrathi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41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126312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FUTURE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SCOPE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126312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Question mark 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30" y="2177592"/>
            <a:ext cx="3559340" cy="329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114120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Agenda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114120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IDEA SUMMARY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74298" y="273155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STRUCTURE</a:t>
            </a:r>
            <a:endParaRPr lang="en-US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71537" y="263215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74298" y="404462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DEMONSTRATION</a:t>
            </a:r>
            <a:endParaRPr lang="en-US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63173" y="3945221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FUTURE SCOPE</a:t>
            </a:r>
            <a:endParaRPr lang="en-U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518742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REUSABILITY</a:t>
            </a:r>
            <a:endParaRPr lang="en-US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508802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772400" y="2935787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864037" y="4245123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716621" y="5385048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2956" y="272605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BUSINESS VALUE</a:t>
            </a:r>
            <a:endParaRPr lang="en-US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595056" y="262664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892077" y="2923670"/>
            <a:ext cx="345758" cy="345758"/>
          </a:xfrm>
          <a:prstGeom prst="verticalScroll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4" y="518742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PAST </a:t>
            </a:r>
            <a:r>
              <a:rPr lang="en-US" b="1" dirty="0"/>
              <a:t>ANALYSIS ON </a:t>
            </a:r>
            <a:endParaRPr lang="en-US" b="1" dirty="0" smtClean="0"/>
          </a:p>
          <a:p>
            <a:pPr algn="ctr"/>
            <a:r>
              <a:rPr lang="en-US" b="1" dirty="0" smtClean="0"/>
              <a:t>SYSTEM </a:t>
            </a:r>
            <a:r>
              <a:rPr lang="en-US" b="1" dirty="0"/>
              <a:t>ACCURACY</a:t>
            </a:r>
            <a:endParaRPr lang="en-US" b="1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506111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7130582" y="5359097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9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4264" y="400644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WORK DIVISION</a:t>
            </a:r>
            <a:endParaRPr lang="en-US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586364" y="3907039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3884346" y="4205021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prstGeom prst="wedgeEllipseCallou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prstGeom prst="wedgeEllipseCallou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917051" y="2750615"/>
            <a:ext cx="4507415" cy="2479451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844714" y="2756050"/>
            <a:ext cx="4507413" cy="2468582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11324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IDEA SUMMARY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11324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595397" y="2753222"/>
            <a:ext cx="4507413" cy="247424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2156955" y="2876727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WHY ?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5462450" y="2876727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WHAT ?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8494568" y="2876727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HOW ?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743958" y="3503027"/>
            <a:ext cx="224819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 smtClean="0">
                <a:solidFill>
                  <a:schemeClr val="bg1"/>
                </a:solidFill>
                <a:cs typeface="Segoe UI" panose="020B0502040204020203" pitchFamily="34" charset="0"/>
              </a:rPr>
              <a:t>Security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b="1" dirty="0">
                <a:solidFill>
                  <a:schemeClr val="bg1"/>
                </a:solidFill>
                <a:cs typeface="Segoe UI" panose="020B0502040204020203" pitchFamily="34" charset="0"/>
              </a:rPr>
              <a:t>Safety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&amp; </a:t>
            </a:r>
            <a:r>
              <a:rPr lang="en-US" sz="1600" b="1" dirty="0">
                <a:solidFill>
                  <a:schemeClr val="bg1"/>
                </a:solidFill>
                <a:cs typeface="Segoe UI" panose="020B0502040204020203" pitchFamily="34" charset="0"/>
              </a:rPr>
              <a:t>Smart </a:t>
            </a:r>
            <a:r>
              <a:rPr lang="en-US" sz="1600" b="1" dirty="0" smtClean="0">
                <a:solidFill>
                  <a:schemeClr val="bg1"/>
                </a:solidFill>
                <a:cs typeface="Segoe UI" panose="020B0502040204020203" pitchFamily="34" charset="0"/>
              </a:rPr>
              <a:t>operations in CARS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/>
            </a:r>
            <a:b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/>
            </a:r>
            <a:b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cs typeface="Segoe UI" panose="020B0502040204020203" pitchFamily="34" charset="0"/>
              </a:rPr>
              <a:t>“</a:t>
            </a:r>
            <a:r>
              <a:rPr lang="en-US" sz="1600" b="1" dirty="0">
                <a:solidFill>
                  <a:schemeClr val="bg1"/>
                </a:solidFill>
                <a:cs typeface="Segoe UI" panose="020B0502040204020203" pitchFamily="34" charset="0"/>
              </a:rPr>
              <a:t>TO A KEY-LESS FUTURE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”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5005632" y="3487677"/>
            <a:ext cx="219644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dirty="0" smtClean="0">
                <a:solidFill>
                  <a:schemeClr val="bg1"/>
                </a:solidFill>
                <a:cs typeface="Segoe UI" panose="020B0502040204020203" pitchFamily="34" charset="0"/>
              </a:rPr>
              <a:t>To make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600" dirty="0" smtClean="0">
                <a:solidFill>
                  <a:schemeClr val="bg1"/>
                </a:solidFill>
                <a:cs typeface="Segoe UI" panose="020B0502040204020203" pitchFamily="34" charset="0"/>
              </a:rPr>
              <a:t>“</a:t>
            </a:r>
            <a:r>
              <a:rPr lang="en-US" sz="1600" b="1" dirty="0">
                <a:solidFill>
                  <a:schemeClr val="bg1"/>
                </a:solidFill>
                <a:cs typeface="Segoe UI" panose="020B0502040204020203" pitchFamily="34" charset="0"/>
              </a:rPr>
              <a:t>Machine Learning based Face Recognition System</a:t>
            </a:r>
            <a:r>
              <a:rPr lang="en-US" sz="1600" dirty="0" smtClean="0">
                <a:solidFill>
                  <a:schemeClr val="bg1"/>
                </a:solidFill>
                <a:cs typeface="Segoe UI" panose="020B0502040204020203" pitchFamily="34" charset="0"/>
              </a:rPr>
              <a:t>”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600" dirty="0" smtClean="0">
                <a:solidFill>
                  <a:schemeClr val="bg1"/>
                </a:solidFill>
                <a:cs typeface="Segoe UI" panose="020B0502040204020203" pitchFamily="34" charset="0"/>
              </a:rPr>
              <a:t>modular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8072534" y="3487676"/>
            <a:ext cx="2196447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“</a:t>
            </a:r>
            <a:r>
              <a:rPr lang="en-US" sz="1600" b="1" dirty="0">
                <a:solidFill>
                  <a:schemeClr val="bg1"/>
                </a:solidFill>
                <a:cs typeface="Segoe UI" panose="020B0502040204020203" pitchFamily="34" charset="0"/>
              </a:rPr>
              <a:t>Face Recognition System</a:t>
            </a:r>
            <a:r>
              <a:rPr lang="en-US" sz="1600" dirty="0" smtClean="0">
                <a:solidFill>
                  <a:schemeClr val="bg1"/>
                </a:solidFill>
                <a:cs typeface="Segoe UI" panose="020B0502040204020203" pitchFamily="34" charset="0"/>
              </a:rPr>
              <a:t>”</a:t>
            </a:r>
          </a:p>
          <a:p>
            <a:pPr>
              <a:lnSpc>
                <a:spcPts val="1900"/>
              </a:lnSpc>
            </a:pP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“</a:t>
            </a:r>
            <a:r>
              <a:rPr lang="en-US" sz="1600" b="1" dirty="0">
                <a:solidFill>
                  <a:schemeClr val="bg1"/>
                </a:solidFill>
                <a:cs typeface="Segoe UI" panose="020B0502040204020203" pitchFamily="34" charset="0"/>
              </a:rPr>
              <a:t>4 separate reusable parts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” &amp; “</a:t>
            </a:r>
            <a:r>
              <a:rPr lang="en-US" sz="1600" b="1" dirty="0">
                <a:solidFill>
                  <a:schemeClr val="bg1"/>
                </a:solidFill>
                <a:cs typeface="Segoe UI" panose="020B0502040204020203" pitchFamily="34" charset="0"/>
              </a:rPr>
              <a:t>2 reusable objects</a:t>
            </a:r>
            <a:r>
              <a:rPr lang="en-US" sz="1600" dirty="0" smtClean="0">
                <a:solidFill>
                  <a:schemeClr val="bg1"/>
                </a:solidFill>
                <a:cs typeface="Segoe UI" panose="020B0502040204020203" pitchFamily="34" charset="0"/>
              </a:rPr>
              <a:t>”.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2677889" y="2303187"/>
            <a:ext cx="380334" cy="348640"/>
          </a:xfrm>
          <a:prstGeom prst="cloudCallou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5961252" y="2290511"/>
            <a:ext cx="373996" cy="373996"/>
          </a:xfrm>
          <a:prstGeom prst="verticalScroll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0" name="Freeform 498">
            <a:extLst>
              <a:ext uri="{FF2B5EF4-FFF2-40B4-BE49-F238E27FC236}">
                <a16:creationId xmlns:a16="http://schemas.microsoft.com/office/drawing/2014/main" id="{A721923B-8DD3-47E1-B174-6D9950E778E9}"/>
              </a:ext>
            </a:extLst>
          </p:cNvPr>
          <p:cNvSpPr>
            <a:spLocks noEditPoints="1"/>
          </p:cNvSpPr>
          <p:nvPr/>
        </p:nvSpPr>
        <p:spPr bwMode="auto">
          <a:xfrm>
            <a:off x="9028233" y="2394045"/>
            <a:ext cx="304267" cy="166925"/>
          </a:xfrm>
          <a:prstGeom prst="flowChartDecision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1168793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STRUCTURE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1168793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61332" y="2047560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61332" y="433258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47344" y="3190071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533356" y="3190071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19368" y="3190071"/>
            <a:ext cx="1587500" cy="1587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19368" y="1369090"/>
            <a:ext cx="1587500" cy="1587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19368" y="5011052"/>
            <a:ext cx="1587500" cy="1587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48832" y="2841310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78225" y="3983821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734844" y="3983821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120856" y="3983821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919368" y="2162840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69282" y="2564312"/>
            <a:ext cx="137160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User </a:t>
            </a:r>
            <a:r>
              <a:rPr lang="en-US" b="1" dirty="0" smtClean="0">
                <a:solidFill>
                  <a:schemeClr val="bg1"/>
                </a:solidFill>
              </a:rPr>
              <a:t>Database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69282" y="4710834"/>
            <a:ext cx="1371600" cy="83099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User Face Image Dataset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55294" y="3368270"/>
            <a:ext cx="1371600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K-Nearest Neighbor &amp; haarcascade </a:t>
            </a:r>
            <a:r>
              <a:rPr lang="en-US" sz="1600" b="1" dirty="0" smtClean="0">
                <a:solidFill>
                  <a:schemeClr val="bg1"/>
                </a:solidFill>
              </a:rPr>
              <a:t>based training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algorithm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46068" y="3706824"/>
            <a:ext cx="137160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Dataset based </a:t>
            </a:r>
            <a:r>
              <a:rPr lang="en-US" b="1" dirty="0" smtClean="0">
                <a:solidFill>
                  <a:schemeClr val="bg1"/>
                </a:solidFill>
              </a:rPr>
              <a:t>Training 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9027318" y="3614493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Anti-Theft/ Authentication System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9027318" y="1747342"/>
            <a:ext cx="1371600" cy="83099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Face Recognition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9027318" y="5389304"/>
            <a:ext cx="1371600" cy="83099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Speed Control System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3207"/>
            <a:ext cx="9144000" cy="2991588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DEMONSTRATION</a:t>
            </a:r>
            <a:br>
              <a:rPr lang="en-US" sz="7200" b="1" dirty="0" smtClean="0">
                <a:solidFill>
                  <a:schemeClr val="bg1"/>
                </a:solidFill>
              </a:rPr>
            </a:br>
            <a:r>
              <a:rPr lang="en-US" sz="7200" b="1" dirty="0" smtClean="0">
                <a:solidFill>
                  <a:schemeClr val="bg1"/>
                </a:solidFill>
              </a:rPr>
              <a:t>OF</a:t>
            </a:r>
            <a:br>
              <a:rPr lang="en-US" sz="7200" b="1" dirty="0" smtClean="0">
                <a:solidFill>
                  <a:schemeClr val="bg1"/>
                </a:solidFill>
              </a:rPr>
            </a:br>
            <a:r>
              <a:rPr lang="en-US" sz="7200" b="1" dirty="0" smtClean="0">
                <a:solidFill>
                  <a:schemeClr val="bg1"/>
                </a:solidFill>
              </a:rPr>
              <a:t>THE PROTOTYPE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5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298495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112378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PAST ANALYSIS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SYSTEM ACCURACY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112378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 descr="Chart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763707"/>
              </p:ext>
            </p:extLst>
          </p:nvPr>
        </p:nvGraphicFramePr>
        <p:xfrm>
          <a:off x="654050" y="1383160"/>
          <a:ext cx="108839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043309" y="5156048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1022360" y="5759298"/>
            <a:ext cx="306386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accuracy of the algorithm displayed a consistent performance of 80-89% reaching its peak around 93%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1022360" y="5238557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80 to 89%</a:t>
            </a:r>
            <a:endParaRPr lang="en-US" sz="32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1022360" y="4986865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SYSTEM ACCURACY</a:t>
            </a:r>
            <a:endParaRPr lang="en-US" sz="1400" b="1" dirty="0">
              <a:solidFill>
                <a:schemeClr val="accent3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8105775" y="5759298"/>
            <a:ext cx="343217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accuracy of the algorithm displayed a consistent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performance when the dataset size for per user.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8105775" y="5238557"/>
            <a:ext cx="343217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900~1000</a:t>
            </a:r>
            <a:endParaRPr lang="en-US" sz="3200" dirty="0">
              <a:solidFill>
                <a:schemeClr val="accent4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8105775" y="4986865"/>
            <a:ext cx="343217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DATASET SIZE</a:t>
            </a:r>
            <a:endParaRPr lang="en-US" sz="1400" b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115862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REUSABILITY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115862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07402" y="274469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617197" y="274469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105775" y="274469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912299" y="3949814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322095" y="3949814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10672" y="3949814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228600" y="1732458"/>
            <a:ext cx="3265449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TEMPLATE DATABASE CREATOR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basic template for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ML Based Projects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3463780" y="1745622"/>
            <a:ext cx="242887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600" b="1" dirty="0"/>
              <a:t>Dataset </a:t>
            </a:r>
            <a:r>
              <a:rPr lang="en-US" sz="1600" b="1" dirty="0" smtClean="0"/>
              <a:t>Creator</a:t>
            </a:r>
            <a:endParaRPr lang="en-US" sz="1400" b="1" dirty="0"/>
          </a:p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utomatically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create a Image Based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Dataset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8105774" y="1744715"/>
            <a:ext cx="242887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Training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File</a:t>
            </a:r>
          </a:p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 use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existing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training data for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predictions.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551251" y="5653180"/>
            <a:ext cx="3064631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Dataset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Trainer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Train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any type of Image Based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dataset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3667125" y="5419464"/>
            <a:ext cx="242887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Detector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Automatically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predict the results on any valid type of video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feed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368969" y="5663120"/>
            <a:ext cx="2859712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Database File</a:t>
            </a:r>
          </a:p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access the User Details of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Face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recognition System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1815220" y="3352112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3241920" y="3350402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8712537" y="3351458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2575055" y="4556576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3927801" y="4556576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9416378" y="4555520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628467" y="1162373"/>
            <a:ext cx="242887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Reusable Parts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8105775" y="1158536"/>
            <a:ext cx="242887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Reusable Objects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5" name="Elbow Connector 4"/>
          <p:cNvCxnSpPr>
            <a:stCxn id="32" idx="1"/>
            <a:endCxn id="3" idx="2"/>
          </p:cNvCxnSpPr>
          <p:nvPr/>
        </p:nvCxnSpPr>
        <p:spPr>
          <a:xfrm rot="10800000" flipH="1" flipV="1">
            <a:off x="228600" y="1976115"/>
            <a:ext cx="978802" cy="1565510"/>
          </a:xfrm>
          <a:prstGeom prst="bentConnector3">
            <a:avLst>
              <a:gd name="adj1" fmla="val -79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3" idx="3"/>
            <a:endCxn id="22" idx="6"/>
          </p:cNvCxnSpPr>
          <p:nvPr/>
        </p:nvCxnSpPr>
        <p:spPr>
          <a:xfrm flipH="1">
            <a:off x="4211055" y="2111107"/>
            <a:ext cx="1681600" cy="1430518"/>
          </a:xfrm>
          <a:prstGeom prst="bentConnector3">
            <a:avLst>
              <a:gd name="adj1" fmla="val -135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1"/>
            <a:endCxn id="24" idx="2"/>
          </p:cNvCxnSpPr>
          <p:nvPr/>
        </p:nvCxnSpPr>
        <p:spPr>
          <a:xfrm rot="10800000" flipH="1">
            <a:off x="551251" y="4746743"/>
            <a:ext cx="1361048" cy="1150094"/>
          </a:xfrm>
          <a:prstGeom prst="bentConnector3">
            <a:avLst>
              <a:gd name="adj1" fmla="val -167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36" idx="3"/>
            <a:endCxn id="25" idx="6"/>
          </p:cNvCxnSpPr>
          <p:nvPr/>
        </p:nvCxnSpPr>
        <p:spPr>
          <a:xfrm flipH="1" flipV="1">
            <a:off x="4915953" y="4746743"/>
            <a:ext cx="1180047" cy="1160034"/>
          </a:xfrm>
          <a:prstGeom prst="bentConnector3">
            <a:avLst>
              <a:gd name="adj1" fmla="val -193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4" idx="1"/>
            <a:endCxn id="23" idx="2"/>
          </p:cNvCxnSpPr>
          <p:nvPr/>
        </p:nvCxnSpPr>
        <p:spPr>
          <a:xfrm rot="10800000" flipH="1" flipV="1">
            <a:off x="8105773" y="2110199"/>
            <a:ext cx="1" cy="1431425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7" idx="1"/>
            <a:endCxn id="29" idx="2"/>
          </p:cNvCxnSpPr>
          <p:nvPr/>
        </p:nvCxnSpPr>
        <p:spPr>
          <a:xfrm rot="10800000" flipH="1">
            <a:off x="8368968" y="4746743"/>
            <a:ext cx="441703" cy="1281862"/>
          </a:xfrm>
          <a:prstGeom prst="bentConnector3">
            <a:avLst>
              <a:gd name="adj1" fmla="val -517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120216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 DIVISION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120216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48221" y="1325385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AMIT RAI</a:t>
            </a:r>
            <a:endParaRPr lang="en-US" b="1" dirty="0">
              <a:latin typeface="+mj-l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31851" y="1325385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AKARSHAN JAISWAL</a:t>
            </a:r>
            <a:endParaRPr lang="en-US" b="1" dirty="0"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394596" y="3999104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264366" y="1959846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50543" y="2582292"/>
            <a:ext cx="4162870" cy="7078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Algorithm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comparison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Future scope.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34174" y="2582292"/>
            <a:ext cx="4162870" cy="113877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System creation.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Accuracy incrementation.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Idea owner 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50543" y="4591214"/>
            <a:ext cx="4162870" cy="7078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Algorithm research.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flow architecture.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34174" y="4596127"/>
            <a:ext cx="4162870" cy="7078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Presentation creation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Off-shore support.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4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48221" y="6013436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ANIKET GUJRATHI</a:t>
            </a:r>
            <a:endParaRPr lang="en-US" b="1" dirty="0">
              <a:latin typeface="+mj-lt"/>
            </a:endParaRPr>
          </a:p>
        </p:txBody>
      </p:sp>
      <p:sp>
        <p:nvSpPr>
          <p:cNvPr id="25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31851" y="6013436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GURUDEEP KUMAR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126312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Value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126312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102597" y="3259534"/>
            <a:ext cx="4071606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owner of the vehicle is able to register family members’ faces to the car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4079521" y="1940303"/>
            <a:ext cx="4268298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Video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feedbacks for owner if car is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approached by a stranger.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8286161" y="1950157"/>
            <a:ext cx="3677239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Speed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control based on the obstacles ahead on the road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2023515" y="2847312"/>
            <a:ext cx="208980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10016456" y="1542327"/>
            <a:ext cx="216648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6070001" y="1533694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196692" y="4424023"/>
            <a:ext cx="4071606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If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person who gets into the driver seat is not registered, the vehicle will not start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7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2117610" y="4011801"/>
            <a:ext cx="208980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196692" y="5431745"/>
            <a:ext cx="4071606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This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is a good way to make sure your kids don’t take out your brand-new car without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permission.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9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2117610" y="5019523"/>
            <a:ext cx="208980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0" y="1940303"/>
            <a:ext cx="4268298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Auto-unlocking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of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doors when a familiar person tries to approach. 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31" name="Group 3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1990480" y="1533694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3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36" name="Chart 35" descr="This image is a bar chart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162129"/>
              </p:ext>
            </p:extLst>
          </p:nvPr>
        </p:nvGraphicFramePr>
        <p:xfrm>
          <a:off x="5127366" y="3114646"/>
          <a:ext cx="5958556" cy="3048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366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387</Words>
  <Application>Microsoft Office PowerPoint</Application>
  <PresentationFormat>Widescreen</PresentationFormat>
  <Paragraphs>103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Century Gothic</vt:lpstr>
      <vt:lpstr>Corbel</vt:lpstr>
      <vt:lpstr>Segoe UI</vt:lpstr>
      <vt:lpstr>Segoe UI Light</vt:lpstr>
      <vt:lpstr>Wingdings 2</vt:lpstr>
      <vt:lpstr>Office Theme</vt:lpstr>
      <vt:lpstr>Frame</vt:lpstr>
      <vt:lpstr> Modular Face Recognition System</vt:lpstr>
      <vt:lpstr>Project analysis slide 2</vt:lpstr>
      <vt:lpstr>Project analysis slide 3</vt:lpstr>
      <vt:lpstr>Project analysis slide 4</vt:lpstr>
      <vt:lpstr>DEMONSTRATION OF THE PROTOTYPE</vt:lpstr>
      <vt:lpstr>Project analysis slide 5</vt:lpstr>
      <vt:lpstr>Project analysis slide 6</vt:lpstr>
      <vt:lpstr>Project analysis slide 8</vt:lpstr>
      <vt:lpstr>Project analysis slide 10</vt:lpstr>
      <vt:lpstr>Project analysis slide 10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2019-07-18T20:51:29Z</dcterms:created>
  <dcterms:modified xsi:type="dcterms:W3CDTF">2019-07-19T05:49:15Z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