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21a64f68.png"/><Relationship Id="rId3" Type="http://schemas.openxmlformats.org/officeDocument/2006/relationships/image" Target="../media/file46f45e707295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3f336ac5.png"/><Relationship Id="rId3" Type="http://schemas.openxmlformats.org/officeDocument/2006/relationships/image" Target="../media/file46f423c4525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555078b.png"/><Relationship Id="rId3" Type="http://schemas.openxmlformats.org/officeDocument/2006/relationships/image" Target="../media/file46f455f13872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15481009.png"/><Relationship Id="rId3" Type="http://schemas.openxmlformats.org/officeDocument/2006/relationships/image" Target="../media/file46f4130671e3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605be7e.png"/><Relationship Id="rId3" Type="http://schemas.openxmlformats.org/officeDocument/2006/relationships/image" Target="../media/file46f4124316f2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1ea63d6c.png"/><Relationship Id="rId3" Type="http://schemas.openxmlformats.org/officeDocument/2006/relationships/image" Target="../media/file46f4163c2407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336914f1.png"/><Relationship Id="rId3" Type="http://schemas.openxmlformats.org/officeDocument/2006/relationships/image" Target="../media/file46f470186a2c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6f4bfe6f85.png"/><Relationship Id="rId3" Type="http://schemas.openxmlformats.org/officeDocument/2006/relationships/image" Target="../media/file46f431414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92.3%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7.7%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87.34%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93.32%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12.66%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6.68%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-8019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102127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4918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2980"/>
                <a:gridCol w="982980"/>
                <a:gridCol w="982980"/>
                <a:gridCol w="98298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12790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11.52%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60.19%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28.29%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1857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51.32%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815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25130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55.58%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37967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7244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16.02%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age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balance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balance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1303.71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1804.27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duration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duration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221.18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537.29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426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1702"/>
                <a:gridCol w="561702"/>
                <a:gridCol w="561702"/>
                <a:gridCol w="561702"/>
                <a:gridCol w="561702"/>
                <a:gridCol w="561702"/>
                <a:gridCol w="561702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88.05%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85.05%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11.95%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14.95%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91.37%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89.44%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84.99%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86.43%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8.63%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10.56%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13.57%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93.62%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6.38%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2019-10-18T12:46:19Z</dcterms:modified>
  <cp:category/>
</cp:coreProperties>
</file>