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6f4650b6c5f.png"/><Relationship Id="rId3" Type="http://schemas.openxmlformats.org/officeDocument/2006/relationships/image" Target="../media/file46f4de73341.png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6f428d248f9.png"/><Relationship Id="rId3" Type="http://schemas.openxmlformats.org/officeDocument/2006/relationships/image" Target="../media/file46f43caf73f3.png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6f47c4d44f2.png"/><Relationship Id="rId3" Type="http://schemas.openxmlformats.org/officeDocument/2006/relationships/image" Target="../media/file46f450451755.png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6f446f81edb.png"/><Relationship Id="rId3" Type="http://schemas.openxmlformats.org/officeDocument/2006/relationships/image" Target="../media/file46f4af0606.png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6f42b1175f4.png"/><Relationship Id="rId3" Type="http://schemas.openxmlformats.org/officeDocument/2006/relationships/image" Target="../media/file46f45cf14544.png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6f468727e78.png"/><Relationship Id="rId3" Type="http://schemas.openxmlformats.org/officeDocument/2006/relationships/image" Target="../media/file46f437cc5d2d.png"/></Relationships>
</file>

<file path=ppt/slides/_rels/slide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6f427096832.png"/><Relationship Id="rId3" Type="http://schemas.openxmlformats.org/officeDocument/2006/relationships/image" Target="../media/file46f42e685558.png"/></Relationships>
</file>

<file path=ppt/slides/_rels/slide9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6f41d266514.png"/><Relationship Id="rId3" Type="http://schemas.openxmlformats.org/officeDocument/2006/relationships/image" Target="../media/file46f43db0684a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Univariate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Bi-variate analysis Slide  4 of 4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786384" y="1280160"/>
            <a:ext cx="3931920" cy="337413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4855464" y="1280160"/>
            <a:ext cx="3931920" cy="3374136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" name=""/>
          <p:cNvGraphicFramePr>
            <a:graphicFrameLocks noGrp="true"/>
          </p:cNvGraphicFramePr>
          <p:nvPr/>
        </p:nvGraphicFramePr>
        <p:xfrm rot="0">
          <a:off x="78638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86384"/>
                <a:gridCol w="786384"/>
                <a:gridCol w="786384"/>
                <a:gridCol w="786384"/>
                <a:gridCol w="786384"/>
              </a:tblGrid>
              <a:tr h="509016">
                <a:tc>
                  <a:txBody>
                    <a:bodyPr/>
                    <a:lstStyle/>
                    <a:p>
                      <a:r>
                        <a:t>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16727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23195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83.3%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92.3%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3354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7.7%</a:t>
                      </a:r>
                    </a:p>
                  </a:txBody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" name=""/>
          <p:cNvGraphicFramePr>
            <a:graphicFrameLocks noGrp="true"/>
          </p:cNvGraphicFramePr>
          <p:nvPr/>
        </p:nvGraphicFramePr>
        <p:xfrm rot="0">
          <a:off x="485546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86384"/>
                <a:gridCol w="786384"/>
                <a:gridCol w="786384"/>
                <a:gridCol w="786384"/>
                <a:gridCol w="786384"/>
              </a:tblGrid>
              <a:tr h="509016">
                <a:tc>
                  <a:txBody>
                    <a:bodyPr/>
                    <a:lstStyle/>
                    <a:p>
                      <a:r>
                        <a:t>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33162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6760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87.34%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93.32%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4805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12.66%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6.68%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Univariate Analysis Slide  1 of 4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786384" y="1280160"/>
            <a:ext cx="3931920" cy="337413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4855464" y="1280160"/>
            <a:ext cx="3931920" cy="3374136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" name=""/>
          <p:cNvGraphicFramePr>
            <a:graphicFrameLocks noGrp="true"/>
          </p:cNvGraphicFramePr>
          <p:nvPr/>
        </p:nvGraphicFramePr>
        <p:xfrm rot="0">
          <a:off x="78638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86384"/>
                <a:gridCol w="786384"/>
                <a:gridCol w="786384"/>
                <a:gridCol w="786384"/>
                <a:gridCol w="786384"/>
              </a:tblGrid>
              <a:tr h="763524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50th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75th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</a:tc>
              </a:tr>
              <a:tr h="763524"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95</a:t>
                      </a:r>
                    </a:p>
                  </a:txBody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" name=""/>
          <p:cNvGraphicFramePr>
            <a:graphicFrameLocks noGrp="true"/>
          </p:cNvGraphicFramePr>
          <p:nvPr/>
        </p:nvGraphicFramePr>
        <p:xfrm rot="0">
          <a:off x="485546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86384"/>
                <a:gridCol w="786384"/>
                <a:gridCol w="786384"/>
                <a:gridCol w="786384"/>
                <a:gridCol w="786384"/>
              </a:tblGrid>
              <a:tr h="763524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50th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75th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</a:tc>
              </a:tr>
              <a:tr h="763524">
                <a:tc>
                  <a:txBody>
                    <a:bodyPr/>
                    <a:lstStyle/>
                    <a:p>
                      <a:r>
                        <a:t>-8019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1428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102127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Univariate Analysis Slide  2 of 4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786384" y="1280160"/>
            <a:ext cx="3931920" cy="337413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4855464" y="1280160"/>
            <a:ext cx="3931920" cy="3374136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" name=""/>
          <p:cNvGraphicFramePr>
            <a:graphicFrameLocks noGrp="true"/>
          </p:cNvGraphicFramePr>
          <p:nvPr/>
        </p:nvGraphicFramePr>
        <p:xfrm rot="0">
          <a:off x="78638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86384"/>
                <a:gridCol w="786384"/>
                <a:gridCol w="786384"/>
                <a:gridCol w="786384"/>
                <a:gridCol w="786384"/>
              </a:tblGrid>
              <a:tr h="763524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50th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75th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</a:tc>
              </a:tr>
              <a:tr h="763524"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4918</a:t>
                      </a:r>
                    </a:p>
                  </a:txBody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" name=""/>
          <p:cNvGraphicFramePr>
            <a:graphicFrameLocks noGrp="true"/>
          </p:cNvGraphicFramePr>
          <p:nvPr/>
        </p:nvGraphicFramePr>
        <p:xfrm rot="0">
          <a:off x="485546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82980"/>
                <a:gridCol w="982980"/>
                <a:gridCol w="982980"/>
                <a:gridCol w="982980"/>
              </a:tblGrid>
              <a:tr h="509016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divorced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married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single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5207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27214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12790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Perct.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11.52%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60.19%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28.29%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Univariate Analysis Slide  3 of 4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786384" y="1280160"/>
            <a:ext cx="3931920" cy="337413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4855464" y="1280160"/>
            <a:ext cx="3931920" cy="3374136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" name=""/>
          <p:cNvGraphicFramePr>
            <a:graphicFrameLocks noGrp="true"/>
          </p:cNvGraphicFramePr>
          <p:nvPr/>
        </p:nvGraphicFramePr>
        <p:xfrm rot="0">
          <a:off x="78638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86384"/>
                <a:gridCol w="786384"/>
                <a:gridCol w="786384"/>
                <a:gridCol w="786384"/>
                <a:gridCol w="786384"/>
              </a:tblGrid>
              <a:tr h="509016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primary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secondary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tertiary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6851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23202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13301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1857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Perct.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15.15%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51.32%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29.42%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4.11%</a:t>
                      </a:r>
                    </a:p>
                  </a:txBody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" name=""/>
          <p:cNvGraphicFramePr>
            <a:graphicFrameLocks noGrp="true"/>
          </p:cNvGraphicFramePr>
          <p:nvPr/>
        </p:nvGraphicFramePr>
        <p:xfrm rot="0">
          <a:off x="485546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10640"/>
                <a:gridCol w="1310640"/>
                <a:gridCol w="1310640"/>
              </a:tblGrid>
              <a:tr h="509016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44396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815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Perct.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98.2%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1.8%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Univariate Analysis Slide  4 of 4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786384" y="1280160"/>
            <a:ext cx="3931920" cy="337413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4855464" y="1280160"/>
            <a:ext cx="3931920" cy="3374136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" name=""/>
          <p:cNvGraphicFramePr>
            <a:graphicFrameLocks noGrp="true"/>
          </p:cNvGraphicFramePr>
          <p:nvPr/>
        </p:nvGraphicFramePr>
        <p:xfrm rot="0">
          <a:off x="78638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10640"/>
                <a:gridCol w="1310640"/>
                <a:gridCol w="1310640"/>
              </a:tblGrid>
              <a:tr h="509016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20081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25130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Perct.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44.42%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55.58%</a:t>
                      </a:r>
                    </a:p>
                  </a:txBody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" name=""/>
          <p:cNvGraphicFramePr>
            <a:graphicFrameLocks noGrp="true"/>
          </p:cNvGraphicFramePr>
          <p:nvPr/>
        </p:nvGraphicFramePr>
        <p:xfrm rot="0">
          <a:off x="485546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10640"/>
                <a:gridCol w="1310640"/>
                <a:gridCol w="1310640"/>
              </a:tblGrid>
              <a:tr h="509016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37967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7244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Perct.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83.98%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16.02%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Bi-variate 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Bi-variate analysis Slide  1 of 4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786384" y="1280160"/>
            <a:ext cx="3931920" cy="337413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4855464" y="1280160"/>
            <a:ext cx="3931920" cy="3374136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" name=""/>
          <p:cNvGraphicFramePr>
            <a:graphicFrameLocks noGrp="true"/>
          </p:cNvGraphicFramePr>
          <p:nvPr/>
        </p:nvGraphicFramePr>
        <p:xfrm rot="0">
          <a:off x="78638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10640"/>
                <a:gridCol w="1310640"/>
                <a:gridCol w="1310640"/>
              </a:tblGrid>
              <a:tr h="509016">
                <a:tc>
                  <a:txBody>
                    <a:bodyPr/>
                    <a:lstStyle/>
                    <a:p>
                      <a:r>
                        <a:t>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mean - age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median - age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40.84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41.67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" name=""/>
          <p:cNvGraphicFramePr>
            <a:graphicFrameLocks noGrp="true"/>
          </p:cNvGraphicFramePr>
          <p:nvPr/>
        </p:nvGraphicFramePr>
        <p:xfrm rot="0">
          <a:off x="485546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10640"/>
                <a:gridCol w="1310640"/>
                <a:gridCol w="1310640"/>
              </a:tblGrid>
              <a:tr h="509016">
                <a:tc>
                  <a:txBody>
                    <a:bodyPr/>
                    <a:lstStyle/>
                    <a:p>
                      <a:r>
                        <a:t>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mean - balance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median - balance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1303.71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417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1804.27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733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Bi-variate analysis Slide  2 of 4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786384" y="1280160"/>
            <a:ext cx="3931920" cy="337413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4855464" y="1280160"/>
            <a:ext cx="3931920" cy="3374136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" name=""/>
          <p:cNvGraphicFramePr>
            <a:graphicFrameLocks noGrp="true"/>
          </p:cNvGraphicFramePr>
          <p:nvPr/>
        </p:nvGraphicFramePr>
        <p:xfrm rot="0">
          <a:off x="78638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10640"/>
                <a:gridCol w="1310640"/>
                <a:gridCol w="1310640"/>
              </a:tblGrid>
              <a:tr h="509016">
                <a:tc>
                  <a:txBody>
                    <a:bodyPr/>
                    <a:lstStyle/>
                    <a:p>
                      <a:r>
                        <a:t>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mean - duration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median - duration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221.18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164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537.29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426</a:t>
                      </a:r>
                    </a:p>
                  </a:txBody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" name=""/>
          <p:cNvGraphicFramePr>
            <a:graphicFrameLocks noGrp="true"/>
          </p:cNvGraphicFramePr>
          <p:nvPr/>
        </p:nvGraphicFramePr>
        <p:xfrm rot="0">
          <a:off x="485546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61702"/>
                <a:gridCol w="561702"/>
                <a:gridCol w="561702"/>
                <a:gridCol w="561702"/>
                <a:gridCol w="561702"/>
                <a:gridCol w="561702"/>
                <a:gridCol w="561702"/>
              </a:tblGrid>
              <a:tr h="509016">
                <a:tc>
                  <a:txBody>
                    <a:bodyPr/>
                    <a:lstStyle/>
                    <a:p>
                      <a:r>
                        <a:t>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divorced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married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single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divorced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married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single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4585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24459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88.05%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89.88%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85.05%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2755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11.95%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10.12%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14.95%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Bi-variate analysis Slide  3 of 4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786384" y="1280160"/>
            <a:ext cx="3931920" cy="337413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4855464" y="1280160"/>
            <a:ext cx="3931920" cy="3374136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" name=""/>
          <p:cNvGraphicFramePr>
            <a:graphicFrameLocks noGrp="true"/>
          </p:cNvGraphicFramePr>
          <p:nvPr/>
        </p:nvGraphicFramePr>
        <p:xfrm rot="0">
          <a:off x="78638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6880"/>
                <a:gridCol w="436880"/>
                <a:gridCol w="436880"/>
                <a:gridCol w="436880"/>
                <a:gridCol w="436880"/>
                <a:gridCol w="436880"/>
                <a:gridCol w="436880"/>
                <a:gridCol w="436880"/>
                <a:gridCol w="436880"/>
              </a:tblGrid>
              <a:tr h="509016">
                <a:tc>
                  <a:txBody>
                    <a:bodyPr/>
                    <a:lstStyle/>
                    <a:p>
                      <a:r>
                        <a:t>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primary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secondary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tertiary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primary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secondary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tertiary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6260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20752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11305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91.37%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89.44%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84.99%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86.43%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2450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8.63%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10.56%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15.01%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13.57%</a:t>
                      </a:r>
                    </a:p>
                  </a:txBody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" name=""/>
          <p:cNvGraphicFramePr>
            <a:graphicFrameLocks noGrp="true"/>
          </p:cNvGraphicFramePr>
          <p:nvPr/>
        </p:nvGraphicFramePr>
        <p:xfrm rot="0">
          <a:off x="485546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86384"/>
                <a:gridCol w="786384"/>
                <a:gridCol w="786384"/>
                <a:gridCol w="786384"/>
                <a:gridCol w="786384"/>
              </a:tblGrid>
              <a:tr h="509016">
                <a:tc>
                  <a:txBody>
                    <a:bodyPr/>
                    <a:lstStyle/>
                    <a:p>
                      <a:r>
                        <a:t>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39159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763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88.2%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93.62%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5237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11.8%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6.38%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2019-10-18T12:48:01Z</dcterms:modified>
  <cp:category/>
</cp:coreProperties>
</file>