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rsh Jha" userId="825067ae88b57c45" providerId="LiveId" clId="{6FCA98F9-3F2F-4C7F-93C1-C4A58605E5C8}"/>
    <pc:docChg chg="modSld">
      <pc:chgData name="Akarsh Jha" userId="825067ae88b57c45" providerId="LiveId" clId="{6FCA98F9-3F2F-4C7F-93C1-C4A58605E5C8}" dt="2024-10-13T15:32:44.447" v="170" actId="207"/>
      <pc:docMkLst>
        <pc:docMk/>
      </pc:docMkLst>
      <pc:sldChg chg="modSp mod">
        <pc:chgData name="Akarsh Jha" userId="825067ae88b57c45" providerId="LiveId" clId="{6FCA98F9-3F2F-4C7F-93C1-C4A58605E5C8}" dt="2024-10-13T15:32:44.447" v="170" actId="207"/>
        <pc:sldMkLst>
          <pc:docMk/>
          <pc:sldMk cId="109857222" sldId="256"/>
        </pc:sldMkLst>
        <pc:spChg chg="mod">
          <ac:chgData name="Akarsh Jha" userId="825067ae88b57c45" providerId="LiveId" clId="{6FCA98F9-3F2F-4C7F-93C1-C4A58605E5C8}" dt="2024-10-13T15:32:44.447" v="170" actId="207"/>
          <ac:spMkLst>
            <pc:docMk/>
            <pc:sldMk cId="109857222" sldId="256"/>
            <ac:spMk id="5" creationId="{3E81991B-ED9E-C444-F80E-ABC028988B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EEF6F3-B8EA-438B-8E54-252B4B107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F435D-D10D-44D6-8150-E3C7316A5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hidden="1"/>
          <p:cNvSpPr>
            <a:spLocks noGrp="1"/>
          </p:cNvSpPr>
          <p:nvPr>
            <p:ph type="ctrTitle"/>
          </p:nvPr>
        </p:nvSpPr>
        <p:spPr>
          <a:xfrm>
            <a:off x="847725" y="581337"/>
            <a:ext cx="6034433" cy="2928626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>
          <a:xfrm>
            <a:off x="847725" y="3602038"/>
            <a:ext cx="6034433" cy="1655762"/>
          </a:xfrm>
        </p:spPr>
        <p:txBody>
          <a:bodyPr>
            <a:normAutofit/>
          </a:bodyPr>
          <a:lstStyle/>
          <a:p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12935A-5CA0-4578-800A-BD0B8734E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9484D6-9B63-4B14-A346-D05503C39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DF2C12-3D40-4539-A3EC-BA356BBA9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6AB3A2-A40C-4BE1-AE26-EDDEDB2C1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5F2320-AD4A-4915-BE2D-D356A650B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4B867A07-8050-498E-8415-1B7549516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C79FB9E1-FB99-4C21-8074-CA752B421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21D2DB-2137-4F7E-B12B-9B9F9F80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C612FB-E971-4542-9B7B-FB75B86D5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5E53E6-8E14-4FDA-91DF-8D9C83935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F2A37D-5E9D-4952-93B0-F2A2825B7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39BF14-64BD-5F61-9DC7-50950DC5389C}"/>
              </a:ext>
            </a:extLst>
          </p:cNvPr>
          <p:cNvSpPr/>
          <p:nvPr/>
        </p:nvSpPr>
        <p:spPr>
          <a:xfrm>
            <a:off x="258629" y="187036"/>
            <a:ext cx="11674744" cy="6483928"/>
          </a:xfrm>
          <a:prstGeom prst="roundRect">
            <a:avLst>
              <a:gd name="adj" fmla="val 5609"/>
            </a:avLst>
          </a:prstGeom>
          <a:solidFill>
            <a:schemeClr val="tx1">
              <a:lumMod val="65000"/>
              <a:alpha val="5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81991B-ED9E-C444-F80E-ABC028988BFD}"/>
              </a:ext>
            </a:extLst>
          </p:cNvPr>
          <p:cNvSpPr/>
          <p:nvPr/>
        </p:nvSpPr>
        <p:spPr>
          <a:xfrm>
            <a:off x="624631" y="1043977"/>
            <a:ext cx="3995186" cy="2486791"/>
          </a:xfrm>
          <a:prstGeom prst="roundRect">
            <a:avLst>
              <a:gd name="adj" fmla="val 8310"/>
            </a:avLst>
          </a:prstGeom>
          <a:solidFill>
            <a:srgbClr val="08F825">
              <a:alpha val="45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BF074E-2270-B6B8-F956-977D3D09C15E}"/>
              </a:ext>
            </a:extLst>
          </p:cNvPr>
          <p:cNvSpPr/>
          <p:nvPr/>
        </p:nvSpPr>
        <p:spPr>
          <a:xfrm>
            <a:off x="624631" y="3711368"/>
            <a:ext cx="3992463" cy="2691246"/>
          </a:xfrm>
          <a:prstGeom prst="roundRect">
            <a:avLst>
              <a:gd name="adj" fmla="val 7014"/>
            </a:avLst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78000"/>
                </a:schemeClr>
              </a:gs>
              <a:gs pos="53000">
                <a:schemeClr val="bg1">
                  <a:lumMod val="75000"/>
                  <a:lumOff val="25000"/>
                </a:schemeClr>
              </a:gs>
              <a:gs pos="8200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475B09-EE52-6910-1CDB-C0CA6E4FD0A1}"/>
              </a:ext>
            </a:extLst>
          </p:cNvPr>
          <p:cNvSpPr/>
          <p:nvPr/>
        </p:nvSpPr>
        <p:spPr>
          <a:xfrm>
            <a:off x="488373" y="342930"/>
            <a:ext cx="11222182" cy="51541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88000"/>
                </a:schemeClr>
              </a:gs>
              <a:gs pos="0">
                <a:schemeClr val="bg1">
                  <a:lumMod val="75000"/>
                  <a:lumOff val="25000"/>
                </a:schemeClr>
              </a:gs>
              <a:gs pos="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947EEB-89F1-EF67-B031-AE241B09922E}"/>
              </a:ext>
            </a:extLst>
          </p:cNvPr>
          <p:cNvSpPr/>
          <p:nvPr/>
        </p:nvSpPr>
        <p:spPr>
          <a:xfrm>
            <a:off x="4987635" y="3984269"/>
            <a:ext cx="6621431" cy="237435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78000"/>
                </a:schemeClr>
              </a:gs>
              <a:gs pos="53000">
                <a:schemeClr val="bg1">
                  <a:lumMod val="75000"/>
                  <a:lumOff val="25000"/>
                </a:schemeClr>
              </a:gs>
              <a:gs pos="8200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4403A3-815F-B27A-EB43-EFE1381C5411}"/>
              </a:ext>
            </a:extLst>
          </p:cNvPr>
          <p:cNvSpPr/>
          <p:nvPr/>
        </p:nvSpPr>
        <p:spPr>
          <a:xfrm>
            <a:off x="4941401" y="1932834"/>
            <a:ext cx="3188380" cy="195791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78000"/>
                </a:schemeClr>
              </a:gs>
              <a:gs pos="53000">
                <a:schemeClr val="bg1">
                  <a:lumMod val="75000"/>
                  <a:lumOff val="25000"/>
                </a:schemeClr>
              </a:gs>
              <a:gs pos="8200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5FA372E-0AA1-E9C0-46C8-02236599F64A}"/>
              </a:ext>
            </a:extLst>
          </p:cNvPr>
          <p:cNvSpPr/>
          <p:nvPr/>
        </p:nvSpPr>
        <p:spPr>
          <a:xfrm>
            <a:off x="8387223" y="1917982"/>
            <a:ext cx="3180146" cy="195791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78000"/>
                </a:schemeClr>
              </a:gs>
              <a:gs pos="53000">
                <a:schemeClr val="bg1">
                  <a:lumMod val="75000"/>
                  <a:lumOff val="25000"/>
                </a:schemeClr>
              </a:gs>
              <a:gs pos="8200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0F548F-0D05-8C77-9872-E153528A1041}"/>
              </a:ext>
            </a:extLst>
          </p:cNvPr>
          <p:cNvSpPr/>
          <p:nvPr/>
        </p:nvSpPr>
        <p:spPr>
          <a:xfrm>
            <a:off x="4954016" y="1043978"/>
            <a:ext cx="3156508" cy="76563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78000"/>
                </a:schemeClr>
              </a:gs>
              <a:gs pos="53000">
                <a:schemeClr val="bg1">
                  <a:lumMod val="75000"/>
                  <a:lumOff val="25000"/>
                </a:schemeClr>
              </a:gs>
              <a:gs pos="8200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558EB6-C30C-7AF1-65CA-370DB6B01A82}"/>
              </a:ext>
            </a:extLst>
          </p:cNvPr>
          <p:cNvSpPr/>
          <p:nvPr/>
        </p:nvSpPr>
        <p:spPr>
          <a:xfrm>
            <a:off x="8410265" y="1043977"/>
            <a:ext cx="3133516" cy="76563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  <a:alpha val="78000"/>
                </a:schemeClr>
              </a:gs>
              <a:gs pos="53000">
                <a:schemeClr val="bg1">
                  <a:lumMod val="75000"/>
                  <a:lumOff val="25000"/>
                </a:schemeClr>
              </a:gs>
              <a:gs pos="82000">
                <a:schemeClr val="bg1">
                  <a:lumMod val="85000"/>
                  <a:lumOff val="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Footlight MT Light</vt:lpstr>
      <vt:lpstr>ArchVTI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Akarsh Jha</dc:creator>
  <cp:lastModifiedBy>Akarsh Jha</cp:lastModifiedBy>
  <cp:revision>21</cp:revision>
  <dcterms:created xsi:type="dcterms:W3CDTF">2024-10-09T05:49:26Z</dcterms:created>
  <dcterms:modified xsi:type="dcterms:W3CDTF">2024-10-13T15:32:48Z</dcterms:modified>
</cp:coreProperties>
</file>