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05:55.0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10168,'1'16,"0"-1,2 1,0-1,10 30,-7-29,-2 0,0 0,-1 0,2 25,-5 19,-1-33,1-1,2 1,0 0,7 27,-3-5,-6-41,0-1,1 0,0 0,0 1,1-1,4 11,-5-16,0 0,1 1,-1-1,1-1,-1 1,1 0,0 0,-1-1,1 1,0-1,0 1,1-1,-1 0,0 0,0 0,0 0,1 0,-1 0,1-1,-1 1,0-1,1 0,-1 1,4-1,236-1,-99-2,1253 3,-1370 2,-1 1,0 0,33 10,-30-6,0-1,36 3,65 7,-126-15,35 3,0-2,72-3,-62-2,51 6,-36 7,-44-6,1-1,26 1,38-6,65 4,-86 8,-44-6,0-1,28 1,-7-2,74 12,-74-9,1-2,-1-2,66-6,-103 5,0-1,-1 1,1-1,-1 0,1 0,-1 0,1 0,-1 0,1 0,-1-1,0 1,0-1,1 1,-1-1,0 0,-1 0,1 0,2-3,21-45,-22 42,0 0,0 0,1 1,0 0,8-11,0 3,-1 0,-1-1,12-23,-13 21,1 1,22-30,-23 34,0-1,-1 1,-1-1,0-1,8-25,16-34,-22 53,0 0,-2-1,0 0,-2 0,-1 0,4-45,-4 31,13-53,-11 62,-2-1,0 0,-2 0,-2-38,3-32,7 21,-5 47,2-54,-8-1736,3 1790,9-52,-2 25,13-69,-15 81,17-50,-11 44,27-183,-38 222,1 0,0 0,9-21,-7 22,-1 1,-1-1,0 0,0 0,0-13,8-65,-6 53,1-51,-4 62,7-46,1-25,-11-624,0 695,-8-45,-2-24,10-1421,3 701,-1 795,1-1,5-25,4-39,-11 67,1-6,-2 0,-3-26,3 41,-1-1,-1 1,1 0,-1 0,-1 0,1 0,-1 0,-1 1,-5-9,-16-18,-31-57,48 75,2-1,0 0,1 0,0 0,2-1,-4-21,-1-10,-3-29,2-4,-1-5,12-951,1 1016,0 0,7-28,0-3,1 1,1-24,-8 49,0 0,2 1,16-51,-13 51,-1 0,-1 0,-1-1,1-28,4-46,-5 68,0-46,-6 4,2-82,9 105,-7 43,-1 0,0 0,-1-1,0 1,-1-1,0-8,0 14,-1 1,0 0,0 0,0 0,0 0,0 0,-1 0,1 0,-1 0,0 1,0-1,0 1,0-1,0 1,0 0,-1-1,1 1,-1 1,0-1,0 0,-5-2,-103-55,92 54,1 1,-1 1,0 1,0 0,0 2,0 0,-28 4,-19-1,44-2,0 2,0 0,-38 12,39-9,-1-1,0-1,-40 2,-43 5,74-7,-45 2,12-6,46-1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16:32.2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11026 0,'0'24,"1"-7,-1 0,0 1,-2-1,1 0,-2 0,-1 0,-9 30,6-29,1 1,0-1,-5 36,-5 21,11-51,1 0,0 1,1 33,-1 1,-3-5,-19 72,17-93,2-5,-7 48,-4 74,1-35,16-114,1 0,-1 1,1-1,-1 0,0 0,0 0,1 0,-1 0,0 0,0 0,0 0,0 0,0 0,0-1,0 1,0 0,-1-1,1 1,0-1,0 1,-1-1,1 1,0-1,0 0,-1 0,1 0,0 0,-1 0,-1 0,-51-1,35-1,-30 3,0-3,1-1,-74-16,96 15,0 1,0 2,0 0,-35 4,-9 0,-120-12,-249 1,74-2,-400 1,545 10,58 9,53-2,-155 18,171-18,-241 10,51 0,55-3,81-3,-71 13,97-8,112-16,-449 35,286-27,-65-1,-79 8,189-12,-4 1,-10 1,33-2,-280-1,202-5,-122 19,133-8,7 0,-352-9,361-9,-409 9,376-9,107 11,-93-4,-68-7,104 1,83 9,-67-3,-59-6,26-10,122 16,1-2,-1-1,-45-12,-9-2,50 12,-44-15,58 16,0 0,0 2,-1 1,-44 1,70 2,0 0,0 1,0-1,1 1,-1 0,0-1,1 1,-1 0,1 0,-1 0,1 0,-1 0,1 1,-1-1,1 0,0 1,0-1,0 1,0-1,0 1,0-1,0 1,0 0,1-1,-1 1,1 0,-1 0,1-1,0 1,-1 0,1 0,0 3,-1 12,0 0,3 29,0-20,-4 40,-12 88,-27 33,28-136,-16 53,20-70,3 0,1 0,1 0,2 0,3 54,2-71,1 0,1 0,0 0,1-1,9 19,-7-15,0 0,8 33,12 21,-14-40,-10-25,-4-5,1 0,1 0,-1-1,1 1,-1-1,1 0,0 1,0-1,0 0,1 0,-1 0,5 4,-1-5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2:17.1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7659 2966,'-150'3,"-160"-6,170-15,34 0,-36-10,37 5,-15-7,84 20,4 3,0 1,-32-1,-5 0,-10-5,1-3,-82-27,104 21,33 11,-46-12,-170-52,149 54,40 2,12 2,-170-42,44-9,114 46,-85-50,121 62,-13-8,0 1,-53-21,65 31,1-1,-26-16,-21-11,19 14,-43-27,52 27,-1 1,-51-19,75 33,-1 0,1-1,-17-11,-17-10,-7-2,1-1,-52-43,-9-6,41 30,3-4,-107-107,2 3,128 118,-188-158,155 119,-110-90,-23-2,65 58,62 53,60 45,0-1,-33-30,40 33,0 1,-1 0,0 1,-1 1,-27-10,22 9,-210-106,194 91,-1 3,-1 1,-1 1,-1 3,-68-18,-134-17,215 45,11 3,1 1,-38-2,36 3,1 0,0-1,0-1,-36-12,37 10,-1 0,1 2,-1 0,0 1,-21-1,-42 3,-101 4,169-1,-1 2,0 0,1 0,-16 8,-2 0,-6 0,19-6,-1 1,1 0,0 2,-29 17,23-10,2 1,-37 34,21-15,-56 42,86-72,0 0,1 0,-1 1,1-1,1 2,0-1,0 1,0 0,1 1,0 0,1 0,-1 0,2 0,0 1,-4 11,2 13,1 0,1 1,2 38,-16 68,19-130,-1 0,0-1,-1 1,0-1,0 1,-1-1,-1 1,0-1,0 0,-1 0,0 0,-1-1,-7 13,8-15,0-1,0 0,-1 0,0 0,0-1,0 0,-1 0,0 0,-11 7,8-7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3:37.3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3172 2983,'-2'-15,"0"1,-1-1,-1 0,0 1,-1 0,0 0,-2 0,-9-16,5 8,-16-43,-3-2,5 14,7 11,-34-58,-13-26,-7-15,63 126,-93-163,83 139,-8-9,-17-23,34 53,-1 1,-16-22,-7 0,-72-65,18 17,61 65,-2 0,0 1,-1 2,-48-22,38 22,16 9,1-2,-22-14,24 14,0 0,-1 2,0 1,-26-7,-30-14,52 20,0 2,-50-10,49 13,0-2,-48-18,-92-32,120 44,-79-25,-129-44,149 45,71 23,-63-15,74 21,1 0,0-1,1-2,0 0,1-1,-28-21,13 9,10 6,2-1,-26-27,23 22,-43-47,57 57,1 0,0-1,1-1,-16-29,9 13,-18-46,5 9,-4 1,-46-124,58 99,20 81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3:39.8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2626 3635,'-1'0,"-1"0,1-1,-1 1,1-1,0 1,-1-1,1 0,-1 1,1-1,0 0,0 0,-1 0,1 0,0 0,0 0,0 0,0-1,0 1,0 0,1 0,-1-1,0 1,1-1,-1 1,1 0,-1-1,1 1,0-1,-1-2,-5-53,5 43,-2-26,-2 1,-1 0,-2 1,-15-44,13 52,1 0,-8-55,0 0,9 14,7 58,1 1,-2-1,0 1,0-1,-8-21,4 17,1 0,1-1,-4-31,5 27,-1 1,-7-23,-28-76,10 0,22 81,-21-59,13 37,12 46,-1 0,0 1,-7-18,-22-89,23 96,2-1,1 0,-8-53,10 47,-1 0,-13-38,-12-25,21 58,-2 1,-2 0,-22-42,-34-80,-37-19,101 167,-2-1,0 1,0 0,-1 1,0 0,0 1,-1-1,0 2,-21-13,0 4,0 1,-47-15,-5 7,52 16,-40-16,28 8,-49-10,52 15,-66-26,-26-8,55 11,38 18,-39-23,-22-15,52 29,-70-46,-4 0,99 54,-156-111,156 109,13 10,0 0,0-1,0 0,1-1,-8-10,-10-11,-8-11,9-2,8 14,-21-47,7 22,27 45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3:40.7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2 880,'-1'-107,"3"-117,16 97,7-6,-17 101,-1 0,-1 0,1-57,-8 1,1 73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3:47.3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265 74,'1'-3,"-1"0,0 0,0 0,-1 0,1 0,0 0,-1 1,0-1,0 0,0 0,0 0,0 1,0-1,-1 1,1-1,-1 1,0-1,0 1,0 0,-3-3,2 3,-1 0,0 0,0 1,-1-1,1 1,0 0,-1 0,1 0,0 0,-1 1,1 0,-9 0,8 0,0 0,0 0,0 1,0 0,-1 0,1 0,0 1,1-1,-1 1,-6 3,10-4,0-1,0 1,1 0,-1-1,0 1,1 0,-1-1,1 1,-1 0,1-1,-1 1,1 0,0 0,-1 0,1 0,0-1,-1 1,1 0,0 0,0 0,0 0,0 0,0 0,0 0,1 2,0-1,0 1,0-1,0 0,0 1,0-1,1 0,-1 0,1 0,-1 0,1 0,3 2,65 70,-64-67,-1 0,1 1,-1 0,0 0,-1 0,0 0,-1 0,6 18,-9-18,0 0,0 0,-1 0,0 0,0 0,-1 0,0 0,0-1,-1 1,0-1,0 1,-1-1,0 0,0 0,-1-1,0 1,0-1,0 0,-1 0,0-1,0 0,0 0,-1 0,0-1,-13 7,12-9,0 0,1-1,-1-1,0 1,0-1,0 0,0-1,0 0,0 0,0-1,1 0,-1 0,0-1,1 0,-12-6,19 9,0-1,0 1,0 0,0-1,0 1,0 0,0-1,0 1,0 0,0-1,0 1,0 0,0-1,0 1,0 0,0-1,0 1,0 0,1-1,-1 1,0 0,0 0,0-1,1 1,-1 0,0 0,0-1,0 1,1 0,-1 0,0-1,1 1,-1 0,0 0,0 0,1 0,-1 0,0-1,1 1,-1 0,0 0,1 0,-1 0,0 0,1 0,-1 0,1 0,18-6,-14 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3:47.9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86 61,'-1'-5,"1"0,-1 0,-1 0,1 1,-1-1,0 1,-2-6,3 9,1 0,0 0,0 0,-1 0,1 0,0 1,-1-1,1 0,-1 0,1 1,-1-1,1 0,-1 1,0-1,1 0,-1 1,0-1,0 1,1-1,-1 1,0 0,0-1,0 1,1 0,-1-1,0 1,0 0,0 0,0 0,0 0,0 0,1 0,-1 0,0 0,0 0,0 0,0 0,0 1,0-1,1 0,-1 0,0 1,0-1,0 1,1-1,-2 2,-2 3,1 0,0 0,0 0,1 0,-1 1,1-1,0 1,1 0,-1-1,1 1,0 0,1 0,-1 0,1 0,1 0,0 7,-5 42,2-47,0 0,0 0,1 0,0 0,1 0,0 0,0 0,0 0,1 1,1-1,-1 0,1 0,1-1,-1 1,1 0,0-1,1 1,0-1,0 0,1-1,0 1,0-1,0 0,1 0,0 0,12 9,-5-6,43 28,-53-34,1-1,-1 0,1-1,0 1,0-1,0 1,0-1,0-1,0 1,0 0,0-1,7 0,-10 0,0-1,-1 1,1-1,-1 1,1-1,-1 1,1-1,-1 0,1 1,-1-1,1 0,-1 1,0-1,1 0,-1 1,0-1,0 0,0 0,0 1,1-1,-1 0,0 0,0 1,0-1,0 0,-1 0,1 1,0-1,0-1,-6-31,4 24,1 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3:48.6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0,'-7'45,"5"76,4 96,-2-211,1 0,-1 0,1 1,0-1,1 0,-1 0,1-1,5 12,35-51,-38 33,-1 0,0 0,1 0,-1 1,1-1,-1 1,1 0,-1 0,1 0,-1 1,1-1,-1 1,1 0,-1 0,0 0,1 0,4 3,-4-2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3:49.6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245 4,'-16'-1,"-9"0,1 0,0 1,-32 4,55-3,0 0,-1 0,1 0,0 0,0 0,0 0,0 0,0 0,0 0,1 0,-1 1,0-1,0 0,1 0,-1 1,1-1,-1 1,1-1,0 0,0 1,-1-1,1 1,0-1,0 1,1 1,0 50,0-35,0-9,1 0,0-1,0 1,1-1,0 0,1 0,-1 0,1 0,10 13,-7-10,-1 0,0 0,-1 0,5 14,-8-18,-1 0,1 0,-1 0,-1 0,1 0,-1 0,0 0,-3 12,3-16,-1 0,0 0,0 0,-1 0,1 0,-1 0,1 0,-1 0,0 0,0-1,0 1,0-1,-1 1,1-1,-1 0,1 0,-1 0,0 0,0-1,-5 3,2-2,1-1,-1-1,0 1,0-1,0 0,0 0,0-1,1 1,-1-1,0-1,0 1,1-1,-1 0,1 0,0-1,-1 1,-8-7,9 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3:50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0,'2'65,"-4"69,-24-9,12 0,14-125,0 0,0 0,0 0,0 0,-1-1,1 1,0 0,0 0,0 0,-1 0,1 0,0 0,0 0,0 0,-1 0,1 0,0 0,0-1,-1 1,1 0,0 1,0-1,-1 0,1 0,0 0,0 0,0 0,-1 0,1 0,0 0,0 0,-1 0,1 0,0 1,0-1,0 0,0 0,-1 0,1 0,0 1,0-1,0 0,0 0,0 0,0 1,-1-1,1 0,0 0,0 0,0 1,-9-22,8 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3:50.8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8,'1'-1,"0"0,-1 1,1-1,0 1,-1-1,1 1,0-1,-1 1,1-1,0 1,0 0,0-1,-1 1,1 0,0 0,0 0,0-1,0 1,0 0,0 0,-1 0,3 1,26-1,-25 0,2 0,-1 0,0 0,1 1,-1 0,0 0,0 0,0 0,0 1,0 0,0 0,0 1,0-1,-1 1,1 0,-1 0,0 0,0 1,0-1,-1 1,1 0,-1 0,0 1,0-1,0 1,0-1,-1 1,0 0,0 0,0 0,1 9,-1-8,0 0,0 0,-1-1,0 1,0 0,-1 0,1 1,-1-1,-1 0,1 0,-1 0,0 0,-1 0,1 0,-1-1,0 1,0 0,-1-1,0 0,0 1,0-1,-1 0,1 0,-7 5,-12 11,1 1,1 2,1 0,1 0,1 2,-14 29,27-49,-6 15,10-20,0-1,0 1,-1-1,1 1,0-1,0 1,0-1,0 1,0 0,0-1,0 1,0-1,0 1,0 0,0-1,0 1,0-1,0 1,1-1,-1 1,0-1,0 1,1-1,-1 1,0-1,1 1,-1-1,0 1,1-1,-1 1,1-1,3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16:38.5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0 624,'0'-442,"0"439,0 1,0 0,1-1,-1 1,0 0,1-1,0 1,0 0,-1 0,1-1,0 1,1 0,-1 0,0 0,1 0,-1 1,1-1,-1 0,1 0,0 1,0-1,0 1,0 0,0 0,0-1,0 1,0 1,0-1,0 0,1 0,-1 1,0-1,5 1,9-2,1 1,-1 1,0 0,19 4,8-1,2025-2,-1032-2,-859 20,1058-20,-1059-18,-134 20,-15 0,0-1,1-2,49-8,-47 5,51-3,-5 0,13 4,-68 4,1-1,0-1,25-5,91-14,-110 18,1 1,38 2,-43 1,1-1,-1-1,47-8,-50 5,1 1,-1 1,37 2,-37 1,1-1,-1-2,40-6,-32 3,0 1,0 2,0 0,36 4,-32 0,0-2,-1-2,35-5,-16 1,1 2,0 2,57 5,-3-1,1570-2,-1518 19,-67-21,101 3,-126 7,-35-3,48 0,0-6,106 2,-124 7,-36-4,48 2,6-8,107 4,-45 16,-125-16,233 13,-179-17,88 4,-101 7,-37-6,-1 0,26 0,74-5,133 4,-192 6,-34-4,47 1,-31-6,79-12,-43-4,-54 11,1 0,-1 2,49-3,-39 7,-20-1,-1 0,1 2,-1 0,20 3,-22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3:51.6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0 498,'3'-20,"0"0,1 0,1 0,1 1,0 0,12-23,-6 11,4-2,2 2,0 0,2 1,2 1,33-36,-30 36,-11 5,-13 20,1 0,0 0,1 0,-1 1,1-1,-1 1,6-6,-8 10,1-1,0 0,-1 0,1 0,-1 1,1-1,-1 0,1 1,0-1,-1 0,0 1,1-1,-1 1,1-1,-1 1,1-1,-1 1,0-1,1 1,-1-1,0 1,0-1,0 1,1 0,-1-1,0 1,0-1,0 1,0 0,0-1,0 1,0 0,0-1,0 1,0-1,0 1,-1 0,2 32,-2-30,8 176,4-110,-2-19,23 128,-5-92,-27-80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3:52.6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1,'153'6,"-27"1,-124-6,0-1,0 1,0-1,0 1,0 0,0 0,0 0,-1 0,1 0,0 1,0-1,-1 0,3 4,16 9,-16-13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4:05.1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69 0,'-1'9,"0"0,0-1,-1 1,0-1,-4 11,2-11,2 1,-1 0,1 0,1 0,-1 11,-13 66,-10 112,24-193,0-11,1 5,0-1,1 1,-1 0,0-1,1 1,-1-1,1 1,-1 0,1-1,0 1,-1 0,1 0,0 0,2-2,7-5,0 0,1 1,0 1,1 0,-1 0,1 1,0 1,1 0,-1 1,1 0,0 1,-1 0,1 1,0 0,0 1,20 2,-32-1,1 0,-1 0,0 0,0 0,0 0,0 0,0 0,0 0,0 0,0 1,-1-1,1 0,0 0,-1 1,1-1,-1 0,1 1,-1-1,0 1,0-1,1 1,-1-1,0 0,0 1,-1-1,1 4,-3 46,3-46,-1 3,-1 0,0-1,0 1,-1-1,1 0,-2 1,1-1,-1-1,0 1,-6 7,8-11,0 0,0 0,-1 0,1-1,-1 1,1-1,-1 0,0 0,0 0,0 0,0 0,0 0,0-1,-1 0,1 0,0 1,-1-2,1 1,-1 0,1-1,-1 0,1 0,-1 0,-5 0,5-2,0 0,1 0,-1-1,0 1,1-1,0 0,0 0,-1 0,2 0,-1 0,0-1,-3-5,-26-49,30 54,-1-1,2 0,-1 0,0 0,1 0,0 0,0 0,0 0,1 0,-1 0,1 0,1-1,-1 1,1 0,1-7,1 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4:07.8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0 118,'1'-11,"0"0,0-1,1 1,3-11,-5 19,1 0,-1 0,1 1,0-1,0 1,0-1,1 1,-1-1,0 1,1 0,0 0,-1-1,1 1,0 0,0 1,0-1,0 0,1 0,-1 1,0 0,6-3,-6 4,1 0,0 0,-1 1,1-1,-1 1,1-1,-1 1,1 0,-1 0,0 0,1 0,-1 0,0 1,0-1,0 1,0 0,0-1,0 1,0 0,1 2,35 45,-35-44,1-1,-1 1,0 0,0 0,-1 0,1 0,-1 0,0 0,1 7,-3-9,0 1,0-1,0 0,0 0,0 1,-1-1,0 0,1 0,-1 1,0-1,-1 0,1 0,0 0,-4 5,4-7,0 1,1-1,-1 1,0-1,0 0,0 1,0-1,0 0,0 0,-1 0,1 0,0 0,-1 0,1 0,0 0,-1 0,1-1,-1 1,1 0,-1-1,0 0,1 1,-1-1,1 0,-1 0,0 1,1-1,-1-1,0 1,1 0,-1 0,0-1,1 1,-1-1,1 1,-1-1,1 1,-1-1,1 0,0 0,-1 0,1 0,0 0,-2-2,0 0,-1 0,1 0,1 0,-1-1,0 0,1 0,0 1,-1-1,2 0,-1-1,0 1,1 0,0 0,0-1,-1-7,-10-63,12 71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4:08.7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190 3,'-25'0,"20"-1,1 0,-1 0,0 1,1 0,-1 0,0 0,1 1,-1 0,1 0,-1 0,1 0,-1 0,1 1,0 0,0 0,0 0,0 1,0-1,0 1,0 0,-3 4,-14 12,-10 9,29-27,1 1,0-1,0 0,0 0,0 1,0-1,0 1,1-1,-1 1,0-1,1 1,-1-1,1 1,-1 0,1-1,0 1,0 0,0 1,1 0,1 0,-1 0,1 0,0 0,0 0,0-1,0 1,1-1,-1 0,1 1,-1-1,1 0,0 0,0-1,3 2,47 23,-51-25,0 0,1 0,-1 0,1-1,-1 1,1-1,-1 0,1 0,-1 0,1 0,-1 0,1-1,-1 1,0-1,1 1,-1-1,1 0,-1 0,3-1,-1-1,1 0,-1 0,0-1,0 1,0-1,0 0,0 0,4-8,-2 4,-1 0,-1 0,0 0,0 0,-1-1,0 0,0 0,-1 0,0 0,1-13,-3 41,1 1,6 35,-5-49,-1 0,0-1,1 1,0-1,0 0,1 1,0-1,-1 0,2 0,-1-1,0 1,1-1,0 0,0 0,6 5,-6-7,0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4:11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1,'-1'0,"1"1,-1 0,0 0,1 0,-1-1,0 1,1 0,-1 0,1 0,-1 0,1 0,0 0,-1 0,1 1,0-1,0 0,0 0,0 0,0 0,0 0,0 0,0 0,0 0,1 1,2 30,22 75,-19-98,-2-19,0-35,-2 19,0 18,-2 1,2 0,-1 0,1 0,0 1,0-1,1 0,3-5,-5 10,0 1,1-1,-1 1,0 0,1 0,-1 0,1 0,-1 0,1 0,-1 0,1 0,0 1,-1-1,1 1,0-1,0 1,0-1,-1 1,1 0,0 0,0 0,0 0,-1 0,1 1,0-1,0 0,-1 1,1-1,0 1,-1 0,1 0,2 1,1 0,-1 1,1 0,0 0,-1 0,1 0,-1 1,0 0,0 0,-1 0,1 0,-1 1,0-1,0 1,3 7,-4-9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4:12.1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87 219,'0'-1,"0"0,0 0,0 1,0-1,0 0,0 1,0-1,0 0,0 1,0-1,-1 0,1 1,0-1,0 0,-1 1,1-1,0 1,-1-1,1 0,-1 1,1-1,-1 1,1-1,-1 1,1-1,-1 1,1 0,-1-1,1 1,-1 0,0-1,1 1,-2 0,0 0,0 0,0 0,0 0,0 0,0 1,0-1,0 1,1-1,-1 1,0 0,-3 1,0 1,-1 0,1 1,1-1,-1 1,0 0,1 0,-7 8,10-9,1 1,-1-1,0 1,1-1,0 1,0 0,0-1,0 1,1-1,-1 1,1 0,0-1,0 0,0 1,0-1,1 0,0 1,-1-1,1 0,0 0,3 3,2 4,0-1,0 0,1 0,0 0,12 9,-19-17,-1-1,1 1,0 0,-1-1,1 1,0-1,0 1,-1-1,1 1,0-1,0 1,0-1,0 0,0 0,-1 1,1-1,0 0,0 0,0 0,0 0,0 0,0 0,0 0,1-1,7-17,-3 0,-1 0,0-1,-1 1,-1-1,-1 0,0-28,2-4,9-81,-18 100,0 36,-1 17,2 3,1 1,2-1,3 49,0-13,1-44,0 1,1-1,1 0,1-1,0 1,1-1,14 23,-3-10,-16-24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4:13.3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95,'36'-44,"-35"42,5-7,1 0,0 1,14-14,-20 22,-1 0,1 1,-1-1,1 0,-1 1,1-1,-1 1,1-1,-1 0,1 1,-1-1,0 1,1-1,-1 1,0-1,1 1,-1 0,0-1,0 1,1-1,-1 1,0 0,0-1,0 1,0-1,0 1,0 0,0-1,0 1,0 0,0-1,0 1,0-1,-1 1,1 0,0 33,0-33,-1 49,-1-23,2 1,0-1,7 40,-6-61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4:14.0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18,'-1'6,"-1"-17,4-1,-1 12,-1 0,0 0,0 0,1 0,-1-1,0 1,1 0,-1 0,0 0,0 0,1 0,-1 0,0 0,1 1,-1-1,0 0,0 0,1 0,-1 0,0 0,1 0,-1 0,0 1,0-1,0 0,1 0,-1 0,0 1,0-1,0 0,1 0,-1 0,0 1,0-1,0 0,0 0,0 1,1-1,-1 0,0 1,0-1,1 3,1 1,-1-1,0 0,0 1,0-1,0 1,0-1,-1 1,0-1,0 1,0 0,0-1,0 1,-1-1,-1 6,-16 52,8-27,8-26,0 1,-1-1,0 0,-6 12,4-17,3-4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4:15.0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30,'1'-2,"0"0,0 0,-1 1,1-1,0 1,0-1,0 1,1-1,-1 1,0 0,0-1,1 1,-1 0,1 0,-1 0,1 0,0 0,-1 1,1-1,0 0,-1 1,1-1,0 1,0-1,0 1,-1 0,1 0,0 0,0 0,2 0,-2 0,1 0,0-1,-1 1,1 0,0 0,-1 1,1-1,-1 0,1 1,-1 0,1 0,-1-1,1 1,-1 1,0-1,1 0,-1 0,0 1,0 0,0-1,3 4,-4-2,0 0,0 0,0 0,0 0,-1 0,1 1,-1-1,0 0,0 0,0 0,0 1,-1-1,1 0,-1 0,0 0,0 0,0 0,-2 4,-3 5,-1 0,0 0,-12 12,12-16,1 0,0 1,1-1,0 1,-7 15,6-8,3-3,23-9,145 2,10 0,-110 1,-66-7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18:09.7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4972 1,'-29'46,"2"36,3 0,-14 91,26-90,-4 112,10-16,-8-27,-5 63,16-187,-1 0,-1 0,-10 29,7-28,1 0,-4 47,4-16,-16 68,14-79,-5 51,13-99,1 0,-1 0,1 0,-1 0,0-1,1 1,-1 0,0 0,0 0,0 0,1-1,-1 1,0 0,0-1,0 1,0-1,0 1,-1-1,1 0,0 1,0-1,0 0,0 0,0 0,0 1,-1-1,1-1,-2 1,-46-1,34 0,-200 5,-107-2,-1-22,197 14,-232-7,82 1,114 4,-73-5,143 8,59 2,0 1,-41 4,-151 19,1-1,125-7,62-7,-56 1,-426-7,360-6,53-8,-52-6,-27 0,-8 7,-38 0,202 8,24 3,0 1,-1-1,1 1,-1 1,1-1,-1 1,1 0,-1 0,-6 2,11-2,0 1,1 0,-1-1,0 1,0 0,1 0,-1 0,0-1,1 1,-1 0,1 0,-1 0,1 0,0 0,-1 0,1 0,0 0,0 0,-1 0,1 0,0 2,0 33,0-6,-4-6,1-1,2 1,0 0,2-1,3 27,-1 22,-3-44,1-1,9 50,-6-57,-2 0,0 0,-1 21,2 18,10 172,-12-225,0-1,0 1,0-1,1 0,0 0,0 0,0 0,0 0,1 0,0 0,0-1,0 0,1 1,6 5,-8-7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4:15.8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99 31,'0'0,"0"1,0 0,0-1,0 1,-1 0,1 0,0-1,-1 1,1 0,0-1,-1 1,1-1,-1 1,1-1,-1 1,1 0,-1-1,0 0,1 1,-1-1,0 1,1-1,-1 0,0 1,1-1,-1 0,0 0,1 0,-1 0,0 1,0-1,1 0,-1 0,0 0,0-1,1 1,-1 0,0 0,0 0,1 0,-1-1,0 1,0-1,-1 1,1 0,-1-1,1 1,-1-1,1 0,0 1,-1-1,1 0,0 0,-1 0,1 0,0 0,0 0,0 0,0 0,0 0,0 0,0-1,1 1,-1 0,0-1,1 1,-1 0,0-3,4-13,9 18,-10 0,0 0,0 1,0-1,0 1,-1 0,1-1,0 1,-1 0,0 0,1 0,-1 0,2 4,-2-2,0 0,0 0,0 0,-1 0,1 1,-1-1,0 0,-1 0,1 1,-1-1,1 0,-1 0,-3 6,-26 53,24-56,1 1,1 0,0 1,0-1,0 1,1-1,1 1,-1 0,-1 18,1-14,3-13,0 0,0 0,0-1,0 1,0 0,0 0,0 0,0 0,0-1,0 1,-1 0,1 0,0 0,0 0,0 0,0 0,0-1,0 1,-1 0,1 0,0 0,0 0,0 0,0 0,0 0,-1 0,1 0,0 0,0-1,0 1,0 0,-1 0,1 0,0 0,0 0,0 0,0 0,-1 0,1 0,0 1,0-1,0 0,0 0,-1 0,1 0,0 0,0 0,0 0,0 0,0 0,-1 0,1 1,0-1,0 0,0 0,0 0,0 0,0 0,0 1,0-1,0 0,-1 0,1 0,0 1,-1-5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4:18.7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51,'0'0,"0"1,1-1,-1 0,0 1,0-1,1 0,-1 0,0 1,0-1,1 0,-1 0,0 1,1-1,-1 0,1 0,-1 0,0 1,1-1,-1 0,1 0,-1 0,0 0,1 0,-1 0,1 0,-1 0,0 0,1 0,-1 0,1 0,-1 0,0-1,1 1,-1 0,0 0,1 0,-1 0,1-1,-1 1,0 0,1 0,-1-1,0 1,0 0,1-1,-1 1,0 0,1-1,21-14,-20 14,6-4,1 0,-1 1,1 0,0 1,17-5,-21 7,0-1,0 1,0 1,0-1,1 1,-1 0,0 0,0 1,1-1,-1 1,0 0,6 2,-9-2,0 0,0 1,0-1,0 0,0 1,0-1,-1 1,1 0,0 0,-1-1,1 1,-1 0,0 0,0 0,0 0,0 1,0-1,0 0,0 0,-1 1,1-1,-1 0,1 5,-1-3,0 1,0-1,-1 1,1-1,-1 0,0 1,0-1,0 0,-1 0,0 0,-3 7,1-5,0-1,-1 1,1 0,-1-1,-1 0,1 0,-1-1,1 1,-1-1,-1 0,1-1,-1 0,1 0,-12 3,21-7,0 0,0 0,0 1,0-1,0 0,0 1,0 0,0 0,0 0,0 0,0 0,0 0,0 1,0 0,0-1,0 1,0 0,0 1,0-1,-1 0,1 1,0-1,-1 1,0 0,1 0,-1 0,0 0,0 1,0-1,0 0,0 1,0-1,-1 1,0 0,1 0,-1-1,0 1,0 0,0 0,-1 0,1 5,-1-6,0 1,0 0,0 0,0 0,-1 0,1 0,-1-1,0 1,0 0,0 0,0-1,-1 1,1-1,-1 1,1-1,-1 0,0 0,0 1,0-1,0 0,0-1,-5 4,-1-1,-2 1,1-1,-1 0,1-1,-12 2,10-2,1 0,0 0,0 1,-9 5,13-2,4-3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0:20.5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1339,'0'-530,"-1"527,1 1,0-1,0 1,0-1,0 1,1-1,-1 1,1-1,0 1,-1 0,1-1,0 1,0 0,0-1,1 1,-1 0,1 0,-1 0,1 0,0 0,-1 1,1-1,4-2,-1 2,1 0,-1 0,1 0,0 1,-1 0,1 1,0-1,0 1,8 0,199 18,-189-15,79 5,-60-5,68 11,216 43,-288-52,-1-1,75-3,-75-3,1 3,75 10,-61-4,0-2,1-3,67-5,-13 1,25 3,153-3,-127-18,-102 10,100-3,-114 12,49-10,-16 2,3 0,-38 3,56 0,1402 8,-793-3,-551 12,4 0,475-12,-614 0,0-1,29-7,10-1,-3 2,-9 2,63-1,-29 9,111-4,-127-8,-46 6,-1 1,29-2,800 6,-829 1,-1 0,1 1,-1 1,0 0,0 1,25 12,11 2,-51-18,10 3,0 0,1-1,-1 0,15 1,-26-4,-1 0,0 0,0 0,0 0,1 0,-1 0,0-1,0 1,0 0,0 0,1 0,-1 0,0 0,0 0,0 0,1 0,-1 0,0-1,0 1,0 0,0 0,0 0,0 0,1 0,-1-1,0 1,0 0,0 0,0 0,0-1,0 1,0 0,0 0,0 0,0 0,0-1,0 1,0 0,0 0,0 0,0-1,0 1,0 0,-5-14,-13-15,16 27,-4-9,0 0,0 0,1-1,1 1,0-1,1 0,0 0,-2-23,1-10,3-47,1 78,1-8,-1-1,-1 1,-1 0,-1 0,-1 0,-1 0,-10-27,0 2,2 0,-10-62,10 38,8 58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0:38.0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151 1301,'-2'-6,"1"-1,-1 0,0 1,0 0,-1-1,0 1,0 0,-8-11,-9-21,-10-33,19 46,1 1,1-1,-10-41,10-3,2-1,3-89,1 30,6-122,-3 248,1 1,-1 0,1 0,0-1,0 1,0 0,0 0,0 0,0 0,0 0,0 0,1 0,-1 1,1-1,0 0,-1 1,1-1,0 1,0 0,0 0,0 0,0-1,0 2,0-1,0 0,0 0,1 1,-1-1,0 1,5-1,9 0,-1 0,1 1,25 3,-12 0,894 0,-481-5,1814 2,-2241 1,1 0,28 8,28 2,9-1,7 1,-23-10,83 13,-42-7,-73-6,61 9,-61-5,52 1,-51-5,46 8,-5 4,0-4,114-1,-32 3,4-1,-94-11,98 2,-163 0,0-1,1 1,-1-1,0 1,0 0,0 0,0 0,0 0,0 0,0 0,0 1,0-1,0 1,-1-1,1 1,0 0,-1-1,0 1,1 0,-1 0,0 0,0 0,0 0,0 1,0-1,-1 0,1 0,-1 0,1 1,-1 3,1 10,0 0,-1-1,-3 27,1-13,-1 22,-12 73,-3-30,-12 81,21-117,4-30,-2 56,8 446,-2-506,-9 47,5-46,-2 45,8 713,-1-780,0-1,0 0,0 1,0-1,0 1,0-1,1 1,-1-1,1 0,0 1,0-1,0 0,0 0,0 1,0-1,0 0,1 0,-1 0,1-1,0 1,-1 0,1 0,0-1,0 1,0-1,0 0,2 2,4-1,-1 0,1-1,-1 0,1 0,0 0,-1-1,13-1,5 0,39-2,0 3,112 13,-108-5,1-3,108-7,-55 0,4338 2,-4422-2,0-2,52-12,-50 8,78-5,52-9,-78 12,10-1,-50 9,52-11,-52 7,5-3,-30 4,1 1,28 1,-21 2,0-2,49-9,-4 5,-57 6,0-1,24-6,118-16,-149 21,44-7,114-4,-142 11,-1-1,1-1,0-2,-1-1,51-21,-39 10,-28 12,-1 1,0 0,20-5,-5 3,-1-1,-1-1,29-16,1 1,-54 23,-1 0,1 0,0 0,-1 0,1 0,-1 0,0-1,0 1,0-1,0 0,0 1,0-1,-1 0,1 0,-1 0,0 0,0-1,0 1,0 0,-1 0,1-1,-1-4,2-12,-2-1,-3-33,0 18,3-6,0 14,0 0,-2 0,-9-45,-2-18,4 21,-22-120,23 131,3 31,-2-54,6 63,-1 0,-6-28,4 27,1 0,0-25,0 10,0 0,-13-50,9 52,1 0,-2-63,7 80,0-1,-7-27,-2-28,-1-26,6 65,0-48,3-23,5-108,7 149,-6 43,-1 0,1-25,-5 17,1 20,0-1,0 1,0-1,1 1,3-15,-3 20,1 0,-1 0,0 0,1 0,0 1,-1-1,1 1,0-1,0 1,0 0,1 0,-1 0,1 0,-1 0,1 1,-1-1,1 1,0-1,0 1,3-1,7-3,-9 3,0 0,-1 0,1 1,0-1,0 1,0 0,0 0,0 1,0-1,0 1,0 0,1 0,-1 0,0 0,0 1,0 0,0 0,4 1,4 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1:08.3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2984,'1'-13,"0"0,1-1,0 1,1 0,1 0,0 0,0 1,2-1,-1 1,12-17,9-10,53-61,7-9,26-70,-75 123,2 2,56-59,-7 10,126-179,-179 234,-19 24,0 0,-2-1,14-33,42-53,-19 25,-17 32,43-59,-62 90,34-40,-24 32,219-259,-194 232,58-87,-64 76,-28 42,1 1,1 0,25-26,25-28,-48 58,-1 0,18-30,-24 33,1 0,1 0,0 1,24-20,-25 27,2 1,29-14,1 0,-30 14,1 2,1 0,-1 1,1 1,0 0,1 2,-1 0,1 1,0 1,0 0,20 2,-20-1,0 0,30-7,-37 5,0 0,0 2,0-1,1 1,-1 1,0 0,1 1,-1 0,16 5,6 2,-19-5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1:09.9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0,'1'6,"1"1,-1-1,1 0,0 0,1-1,-1 1,1 0,1-1,-1 0,5 6,16 34,-2 9,1-2,36 59,21 46,10 17,-17-36,-48-87,5 9,37 110,-44-107,35 71,-32-79,-13-26,63 155,-69-165,58 157,-25-77,21 44,-31-72,-23-51,1 0,12 20,-7-14,-1 0,9 31,-11-29,26 51,79 158,-83-149,-22-58,1 0,28 54,2-17,80 145,-83-144,65 89,32 54,-114-178,35 41,7 11,-19-22,-23-34,35 63,-17-5,-29-66,-1 2,-1-1,-1 1,8 47,3 9,-7-38,5 15,13 77,-8-5,-17-107,0-1,9 24,-8-28,-1 0,0 0,0 0,0 26,-2 7,11 77,6 4,-6-51,-10-54,1-1,13 43,-10-40,0 0,-2 0,2 41,-3-31,9 40,12 4,-16-55,-1 0,6 30,-10-31,2 16,0-1,-2 45,-4-60,5 126,-3-132,1-1,1 1,1-1,0 0,1-1,10 20,-8-22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2:18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4810,'6'9,"-1"0,0 1,-1-1,0 1,0 0,-1 0,-1 1,1-1,0 15,0-9,40 195,-42-208,-1-1,1 0,0 0,0 0,0 1,0-1,0 0,0 0,0 0,1-1,-1 1,1 0,-1 0,1-1,0 1,-1-1,4 3,1-1,-1 0,1-1,0 1,0-1,-1 0,11 1,7 1,1-1,37-1,-53-2,37 2,85 17,-87-11,-1-2,58 1,-64-6,50 8,21 2,-66-8,74 15,-74-10,79 5,-78-10,0 2,41 10,51 5,-47-11,68 3,101 8,-118-9,17 0,2065-11,-2190 1,44 8,30 2,28 0,10 0,-66-12,32 0,121 15,-21-4,-2 1,-73-1,181-9,-135-4,2751 3,-2752-11,0 0,923 12,-1070-3,44-7,30-2,-68 9,0-3,0 0,45-14,32-6,17-6,-20 3,-48 17,-25 5,58-17,-70 16,51-6,20-6,-57 9,0 3,47-4,-41 6,56-14,-87 16,0-2,0 0,-1 0,1-2,-1 0,16-10,42-18,-1 1,12-7,-23 13,-49 22,19-10,0 1,59-20,-41 14,-39 16,0 1,0 0,1 0,10-2,-8 3,37-9,1 2,0 2,84-3,-111 10,1-1,26-5,43-4,-44 11,-17 1,0-2,1-1,41-8,-37 4,1 2,0 1,61 4,-59 1,0-2,0-2,43-7,-41 3,-37 6,1-1,0 1,0-1,0 0,0 0,-1-1,1 0,-1 0,1 0,-1 0,0-1,0 0,0 0,0-1,0 1,-1-1,1 0,3-5,53-59,24-32,-12-23,-53 85,2 2,27-36,-39 57,-1 0,0 0,13-33,16-28,-20 46,17-43,15-25,-23 49,-3 0,-2-2,27-93,83-186,-3 8,-68 170,-22 59,125-345,2 58,-74 154,-84 208,-2-2,8-32,10-33,50-133,-57 161,-11 39,85-249,-16 83,-63 158,23-41,-21 42,19-44,-22 43,1 2,1-1,1 1,24-30,-14 23,54-52,-32 39,48-59,-66 70,2 2,2 1,0 2,48-33,-74 58,0 0,0 0,0 0,0 1,1 0,-1 0,1 1,-1 0,1 0,8 0,74 4,-40-1,78-2,-27-2,149 17,-183-8,124-6,9 1,-114 7,-43-3,48 0,58 4,0 1,-89-10,90 13,-98-9,-1-2,67-6,-58 1,65 5,-111-1,1 1,-1 0,0 1,13 6,-12-5,-1 0,1-1,18 3,218 35,-235-39,1 1,-1 0,17 7,38 9,-23-10,67 24,-109-32,85 35,52 9,36 36,-153-68,0 0,-1 2,-1 0,0 2,34 33,46 36,-81-70,-2 0,0 1,-1 1,-1 1,23 32,65 120,-60-72,-31-74,2 0,19 23,67 98,13 16,-92-131,-21-26,0-1,0 0,1 0,0 0,0 0,0-1,1 1,0-1,-1 0,1-1,1 1,-1-1,8 4,2-3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2:56.7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0,0 0,-1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00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9235 204,'0'2,"0"10,1 0,-2 1,1-1,-2 0,1 0,-2 0,0 0,0 0,-1 0,-7 14,8-19,0 1,0-1,1 1,0 0,1 0,-1 0,2 0,-1 0,1 12,-1 15,1-34,-1 0,1 0,-1 0,0 0,1 1,-1-1,0 0,0 0,1 0,-1 0,0-1,0 1,0 0,0 0,0 0,-1-1,1 1,0-1,0 1,0-1,0 1,-1-1,1 0,0 1,0-1,-1 0,1 0,0 0,-1 0,-1 0,-51-2,35 1,-58 1,-248-8,101-1,150 6,13 2,-61-10,-12 0,113 10,4 1,0-1,0-1,-32-8,27 5,0 0,-28 0,-35-8,55 7,0 2,-47-1,5 0,-210-5,159 1,-20 0,71 1,-41-1,-219-9,103 9,33-8,-78-10,207 19,-25-1,-31-1,35 2,-7-5,69 8,0 1,-37-1,-14 2,-83-14,131 13,-259-30,76 11,-175-24,155 26,-120 3,181 6,-95-2,170 5,-5 0,-766 9,716 9,37 0,-45 9,27-10,-19-10,-176 5,248 4,-87 3,132-10,1 2,0 1,1 1,-41 12,42-10,-1 0,1-2,-51-1,75-3,-37-2,35 1,0 0,-1 1,1 0,-1 0,1 1,-1 0,-18 5,24-3,-1 1,1 0,0 0,0 0,0 0,0 1,1-1,0 1,-4 7,-14 17,12-18,0 2,0-1,1 1,1 0,0 0,1 1,0 0,1 0,1 1,0-1,1 1,-2 24,-3 13,-1 20,1 105,8 528,0-697,1-1,0 0,1 0,0 0,0 1,3 6,9 33,-6-2,-8-38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07.9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1419,'-2'-111,"4"-117,14 77,4-109,-18 133,-5-134,-9 194,8 50,1 0,-3-33,7 49,-1 0,1-1,0 1,0 0,0 0,0 0,0-1,0 1,0 0,0 0,0 0,0 0,1 1,-1-1,0 0,1 1,-1-1,1 0,-1 1,0 0,1-1,-1 1,1 0,-1 0,1-1,-1 1,1 1,-1-1,1 0,2 1,50 3,225 53,15-12,-65-27,273-13,-261-8,-206 4,0 1,53 11,34 4,135 2,-250-19,524 4,-274-7,-135 5,127-4,102-7,-271 9,35-8,18-1,35 1,-27-1,-67 4,97 6,-55 2,136-12,-81 0,1258 9,-1341 10,107 8,-1-1,43 10,-96-10,-88-8,17 0,107-1,-87-10,93 4,21 7,-46 0,-86 1,-21-2,-32-6,0 2,-1 0,0 1,28 11,-17-6,1-2,38 7,-11-3,-31-8,0-2,1 0,-1-2,33-3,12 1,97 10,-10 1,-30-9,-161-44,26 34,1-1,1-1,0 1,0-1,1 0,1 0,0 0,0 0,-1-22,2-15,4-58,0 30,-2 25,0 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18:31.6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1090 1040,'2'-21,"0"0,7-29,0-6,0 0,-4 34,-2 0,1-27,7-55,-7 74,2-48,-4-3,-5-92,2 165,-1 0,1 0,-1-1,-1 1,0 1,0-1,0 0,-1 1,0-1,-1 1,1 1,-2-1,1 0,-1 1,-10-9,7 7,-1 1,0 0,0 1,-1 0,0 1,0 0,0 0,0 1,-24-5,-70-12,40 6,-1 3,-94-5,78 7,-5-1,71 11,-15-1,-1 1,1 2,-59 11,18-4,59-8,0 0,-1 1,2 0,-1 1,0 0,-16 7,17-4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12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10607 1,'9'97,"-12"17,6 160,1-246,-3-21,0 0,0 1,0-1,-1 1,0-1,-2 14,2-19,-1 0,0 0,0-1,1 1,-1 0,0-1,-1 1,1-1,0 1,0-1,-1 1,1-1,0 0,-1 0,1 0,-1 0,0 0,1 0,-1 0,0 0,0 0,1-1,-1 1,0-1,0 0,0 1,0-1,0 0,0 0,0 0,-3-1,-684 0,521 19,-96-9,96-1,5 6,0-1,-254 4,296-7,-93-6,-13 0,-439 8,405-15,-416 3,507-9,-93 0,87-4,-4 0,-125-5,-31 9,232 0,-501-1,397 12,22-11,-155-9,208 8,69 3,-138-1,43 3,12 1,-222-6,312 10,-104-9,-1390 9,1446 10,84-9,0 2,-37 9,45-9,-11 1,0-1,-29 1,-7 0,-151 15,209-20,0 1,-1 0,1 1,0-1,0 0,0 1,0-1,-1 1,1 0,0-1,0 1,0 0,0 0,0 0,1 1,-1-1,0 0,0 1,1-1,-1 1,1 0,-1-1,1 1,-2 3,2 0,-1 1,1-1,1 1,-1-1,1 1,0 0,1 10,0 9,-10 187,7-167,3 72,-1 29,-1-133,-1 0,1 0,1-1,0 1,0 0,1-1,1 1,5 20,-5-26,-1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17.0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212 2129,'-2'-37,"-2"0,-1 0,-14-49,1 7,10 24,-6-25,9 53,0 0,2-1,1-43,-2-15,-13-404,3 283,1 65,7 82,-16-63,19 103,-32-207,35 221,-12-160,12 140,0 14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18.4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2234,'-1'0,"0"-1,0 0,0 1,0-1,1 0,-1 0,0 1,0-1,1 0,-1 0,1 0,-1 0,1 0,-1 0,1 0,-1 0,1 0,0 0,0 0,-1 0,1 0,0 0,0 0,0 0,0 0,0-2,-1-36,1 34,8-121,-2 56,-6-185,0 0,3 212,7-195,3-3,0-36,-13 225,-2 0,-17-95,15 122,-1-46,-1-5,-13-22,-4-28,22 114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23.5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337 82,'1'-1,"0"1,-1-1,1 0,0 0,-1 0,1 0,-1 0,1 0,-1 0,1 0,-1 0,1-1,-1 1,0 0,0 0,0 0,0 0,0 0,0-1,0 1,0 0,0 0,-1-1,-3-30,2 30,-1-1,1 1,0 0,-1 0,1 1,-1-1,0 1,1-1,-1 1,0 0,0 0,0 0,0 0,0 0,0 1,0-1,-5 1,-63 1,40 1,30-2,0 0,-1 0,1 0,-1 0,1 0,-1 0,1 0,0 1,-1-1,1 1,-1-1,1 1,0-1,-1 1,1 0,0 0,0-1,0 1,0 0,0 0,0 0,0 1,0-1,0 0,0 0,0 0,1 1,-1-1,0 0,1 1,-1-1,1 0,0 1,-1-1,1 1,0-1,0 1,0-1,0 0,0 1,0-1,0 1,1-1,-1 1,0-1,2 2,0 5,0 0,1 0,0 0,0 0,1 0,7 11,59 100,-27-43,-40-72,-1 1,1-1,-1 1,0 0,0-1,-1 1,0 0,0 0,0 0,0 0,-1 0,1 1,-2 8,0-11,1 0,-1-1,0 1,0 0,0-1,0 1,-1-1,1 0,-1 1,1-1,-1 0,0 0,0 0,0 0,0 0,0-1,0 1,-1-1,1 1,0-1,-1 0,1 0,-1 0,1 0,-1 0,-3 0,-38 10,0-3,-1-1,-74 1,113-8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24.2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221 16,'-1'-1,"1"0,-1 0,1 0,-1 0,0 1,1-1,-1 0,0 0,1 0,-1 1,0-1,0 0,0 1,0-1,0 1,0-1,0 1,0 0,0-1,0 1,0 0,0-1,0 1,0 0,0 0,0 0,0 0,0 0,-2 1,-43-1,33 1,-12-2,15 0,0 0,0 1,0 1,-14 2,22-3,0 0,0 1,0-1,1 1,-1 0,0-1,0 1,1 0,-1 0,1 0,-1 0,1 1,-1-1,1 0,0 0,0 1,-1-1,1 1,0-1,0 1,0 0,1-1,-1 1,0 0,1 0,-1-1,1 1,-1 3,-2 15,1 1,0-1,2 0,0 1,1-1,1 0,6 24,-5-35,0 0,0 0,1-1,0 1,0-1,1 0,0 0,10 12,-10-16,-1 0,1-1,0 1,0-1,0 0,0 0,1-1,-1 1,1-1,-1-1,1 1,0-1,0 0,11 1,15 2,55 2,-80-6,0 0,1 0,-1-1,0 0,0-1,0 0,-1 0,1 0,10-5,-16 6,0 0,0 0,0 0,0 1,-1-1,1 0,0 0,0 0,-1 0,1-1,0 1,-1 0,1 0,-1 0,0 0,1-1,-1 1,0 0,0 0,0-1,0 1,0 0,0 0,0-1,0 1,-1-1,0-3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25.0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 1,'1'1,"0"0,-1 0,1 0,0 0,-1 1,1-1,0 0,-1 0,0 1,1-1,-1 0,0 1,1-1,-1 0,0 1,0-1,0 0,0 1,-1 1,0 29,-3 14,-1-6,1 0,5 66,1-82,0-16,-1 1,-1-1,1 1,-1 0,-2 14,2-23,0 1,0-1,0 1,0-1,1 0,-1 1,0-1,1 1,-1-1,0 0,1 1,-1-1,0 0,1 1,-1-1,0 0,1 0,-1 0,1 1,-1-1,1 0,-1 0,0 0,1 0,-1 0,1 0,-1 0,1 0,-1 0,1 0,-1 0,1 0,-1 0,1 0,-1 0,0 0,1 0,-1-1,1 1,0 0,33-7,-16 3,101-9,-113 12,-2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26.1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 28,'-5'-1,"0"0,0 0,0 0,0-1,1 0,-10-4,11 4,0 0,0 1,-1-1,1 1,-1 0,1 0,-1 0,0 0,0 0,1 1,-1 0,0 0,1 0,-1 0,-5 1,4 5,1-1,0 1,0 0,0 0,1 1,-1-1,1 1,1 0,-4 12,6-17,0 0,0 0,1 0,-1 0,0 0,1 0,-1 0,1 0,0 0,-1 0,1 0,0 0,0 0,3 3,23 32,-10-14,37 45,-44-57,0 0,-1 0,0 1,-1 0,0 1,11 24,-19-35,1 0,0-1,0 1,-1 0,1 0,-1-1,0 1,1 0,-1 0,0 0,0-1,0 1,0 0,0 0,-1 0,1 0,0-1,-1 1,0 0,1 0,-1-1,0 1,0 0,0-1,0 1,-2 2,0-2,-1 0,1 0,-1 0,1 0,-1-1,0 0,0 1,0-1,0-1,0 1,-7 0,-25 6,30-5,0 0,1-1,-1 1,0-2,0 1,0 0,0-1,0 0,0-1,0 1,-11-4,16 4,1-1,-1 1,1 0,-1-1,1 1,-1-1,1 1,-1-1,1 1,0-1,-1 1,1-1,0 1,-1-1,1 0,0 1,0-1,-1 1,1-1,0 0,0 1,0-1,0 0,0 1,0-1,0 0,0 1,0-1,0 0,2-5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26.5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0,'2'1,"0"0,-1-1,1 1,-1 0,1 0,-1 0,1 0,-1 0,0 1,0-1,1 0,-1 1,0-1,0 1,0-1,0 1,-1-1,1 1,0-1,0 4,13 34,-9-9,-2 0,0 0,-2 0,-4 41,1 1,2-72,-1-1,1 1,0 0,0-1,-1 1,1-1,-1 1,1 0,0-1,-1 1,1 0,-1-1,1 1,-1 0,1 0,-1-1,1 1,-1 0,1 0,-1 0,1 0,-1 0,1 0,-1 0,1 0,-1 0,1 0,-1 0,1 0,-1 0,1 0,-1 0,1 0,-1 1,1-1,-1 0,1 0,-1 1,1-1,0 0,-1 1,1-1,-1 0,1 1,0-1,-1 0,1 1,0-1,-1 1,1-1,0 1,0-1,0 1,-1-1,1 1,0-1,0 1,0-1,0 1,0-1,0 1,0-1,0 1,0-1,0 1,0-1,0 1,1-1,-1 2,-2-6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27.2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50,'1'-2,"0"0,0 0,0 0,0 0,0 0,0 0,0 1,1-1,-1 0,1 1,0 0,-1-1,1 1,0 0,0 0,-1 0,1 0,0 0,0 0,0 0,0 1,1-1,2 0,53-12,-56 12,0 1,0-1,0 1,0-1,1 1,-1 0,0 0,0 0,0 0,0 0,0 0,1 0,-1 1,0-1,0 1,0 0,0 0,0-1,0 1,0 0,-1 1,1-1,0 0,0 0,-1 1,1-1,-1 1,3 2,-2 2,-1 0,1 0,-1 1,0-1,0 0,-1 0,0 1,-1 8,1-12,-2 17,-1 0,-1 0,-1-1,-1 1,-1-1,0-1,-13 23,-9 27,26-62,-1-1,1 1,-1-1,0 1,0-1,-1-1,1 1,-1 0,0-1,-11 7,12-8,2-2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27.8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1 473,'3'-2,"0"0,0 0,0 0,-1-1,1 0,-1 1,1-1,-1 0,0 0,2-4,6-6,20-20,-1-1,-3-1,0-2,21-43,-12 8,-25 48,1 0,1 1,25-35,-37 58,0-1,1 1,-1-1,0 1,0-1,1 1,-1 0,0-1,1 1,-1 0,0-1,1 1,-1 0,0-1,1 1,-1 0,1 0,-1-1,1 1,-1 0,1 0,-1 0,1 0,-1 0,1-1,-1 1,1 0,-1 0,1 0,-1 0,1 1,-1-1,1 0,-1 0,1 0,-1 0,1 0,-1 1,1-1,10 22,-5 31,1 125,3-92,-7-70,0 0,-1 1,-1-1,-1 25,0-41,1 1,-1-1,0 1,-1 0,1-1,0 1,0-1,0 1,0-1,0 1,0-1,-1 0,1 1,0-1,0 1,-1-1,1 1,0-1,0 1,-1-1,1 0,-1 1,1-1,0 0,-1 1,1-1,-1 0,1 0,-1 1,1-1,-1 0,1 0,-1 0,1 0,-1 0,1 0,-1 0,1 0,-1 0,1 0,-1 0,1 0,-1 0,1 0,-1 0,1 0,-1-1,-21-12,19 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19:14.3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12319 1,'1'73,"-3"79,-2-105,-4 65,8-77,2-16,-2 1,0-1,-2 0,0 0,-1 0,0 0,-8 19,8-26,0 1,0 0,1-1,0 25,-3 16,2-30,2 0,2 42,-1 20,-1-83,0 1,1-1,-1 1,0-1,0 1,0-1,-1 1,1-1,0 0,-1 0,0 0,1 0,-1 0,0 0,0 0,0 0,0-1,-1 1,1-1,0 0,0 0,-1 1,1-1,-1-1,1 1,-1 0,0-1,1 1,-6-1,-11 3,0-2,0-1,-23-1,15 0,-146-11,20 8,106 4,-83-8,-30-7,73 11,56 4,-51-7,38 2,0 2,-77 6,29-1,-43-4,-140 4,225 4,-33 2,-48 5,-20-11,-123-5,-30-10,-195 13,337 13,145-13,-29-1,1 2,-62 10,-35 2,84-10,-3 3,-50 1,36-8,-96 2,132 3,-121 5,11 2,138-10,-148 12,72-7,-104-8,61 0,4 4,-132-5,211-2,-65-3,-615 9,568-15,-503 14,531 14,-24-7,84-2,-354-2,215-5,-385 2,463 14,-1758-16,975 3,783 13,110-13,-1 1,1 1,-24 6,-13 2,56-10,0 0,0 0,0 0,0 0,0 1,1-1,-1 1,0-1,1 1,-1 0,1 0,-1 1,1-1,0 0,0 1,0-1,1 1,-1 0,0-1,1 1,-2 5,-3 7,1 1,1-1,-3 18,0-3,-8 35,10-37,-17 48,12-51,3-9,1 1,0 0,1 0,1 0,0 0,1 1,0 28,1 57,5 72,-1-151,2 0,1 0,1-1,12 32,-16-50,1 0,0 0,0-1,0 1,0-1,8 7,-8-8,-1-1,1 1,-1 0,1 0,-1 0,0 0,0 0,0 0,-1 1,1-1,-1 0,1 1,-1 0,0-1,-1 1,2 7,-2-2,2-1,0 1,0 0,0-1,1 1,5 9,-5-10,1 0,-1 1,-1-1,1 1,-2-1,3 17,-4 10,1 1,2-1,14 63,-12-49,3 9,-7-56,-1 1,2 0,-1 0,0-1,1 1,-1-1,1 1,-1-1,1 0,0 0,0 0,0 0,1 0,-1 0,0 0,1-1,4 3,1-1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28.2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27,'1'-2,"-1"1,1 0,0 0,0-1,0 1,0 0,0 0,0 0,0 0,0 0,0 0,0 0,0 1,1-1,-1 0,0 1,1-1,-1 1,0-1,1 1,-1 0,1-1,1 1,34-6,43 5,-75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32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85 0,'-2'28,"-1"0,-1 0,-1 0,-2-1,-10 28,5-14,9-34,-6 22,2 0,0 1,-2 30,66-148,-52 77,1 0,0 1,1 0,0 0,0 0,1 1,1 0,-1 1,2 0,-1 0,1 1,0 0,0 1,1 0,0 1,18-7,-28 12,-1 0,1-1,0 1,-1 0,1 0,0 0,0 1,-1-1,1 0,0 0,-1 0,1 0,0 1,-1-1,1 0,0 1,-1-1,1 0,-1 1,1-1,-1 1,1-1,-1 1,1-1,-1 1,1-1,-1 1,1 0,8 27,-5 26,-4-42,-1-1,1 1,-2-1,0 0,0 1,-4 10,3-16,1 0,-1 0,-1-1,1 1,-1-1,0 0,0 0,-1 0,1 0,-1-1,0 0,-7 5,9-8,1 1,-1 0,0-1,1 0,-1 0,0 0,0 0,0 0,0 0,0-1,0 1,0-1,0 0,0 0,0 0,-1 0,1-1,0 1,0-1,-4-1,1-1,1 1,0-1,1 1,-1-2,0 1,1 0,-1-1,1 0,0 0,-6-8,7 8,2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33.1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97,'1'-5,"-1"-1,1 1,-1 0,2 0,-1 0,0-1,1 1,0 1,0-1,1 0,-1 0,7-7,-8 10,1 0,-1 0,1 0,0 1,0-1,0 1,0-1,0 1,0 0,0 0,1-1,-1 2,0-1,1 0,-1 0,0 1,1-1,-1 1,1 0,-1 0,1 0,-1 0,1 0,-1 0,0 1,1-1,-1 1,1 0,-1 0,3 1,-2 0,-1 0,1 1,-1-1,0 1,1-1,-1 1,0 0,-1 0,1 0,-1 0,1 0,-1 1,0-1,0 0,0 1,0-1,0 4,-1-4,1 0,0 0,-1-1,1 1,-1 0,0 0,0 0,0 0,-1 0,1-1,-1 1,1 0,-1 0,0-1,0 1,0 0,0-1,-1 1,1-1,-4 5,1-4,0 0,-1 0,0-1,0 1,0-1,0 0,0 0,-7 1,10-3,0 1,0-1,0 0,0 0,0 0,0 0,0-1,0 1,0-1,0 1,0-1,0 1,0-1,0 0,1 0,-1 0,0 0,1 0,-1 0,0-1,1 1,-1 0,1-1,0 0,0 1,-2-3,-1-18,4 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34.0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 67,'0'-3,"-1"0,1 0,-1 0,0 0,0 0,0 0,0 0,0 0,-1 0,1 1,-1-1,1 1,-1-1,0 1,0 0,-1-1,1 1,0 0,-1 0,1 1,-1-1,1 0,-1 1,0 0,0-1,0 1,0 0,0 1,0-1,0 0,0 1,0 0,0 0,0 0,0 0,0 0,0 0,0 1,0 0,0-1,0 1,0 0,-5 3,3-2,1 0,0 0,0 0,0 1,0-1,0 1,0 0,1 0,-1 0,1 1,0-1,0 1,0 0,-4 8,5-6,0 0,1 0,0 0,0 0,1 1,-1-1,1 0,1 0,-1 1,3 10,-3-13,1 0,0 0,-1 0,1 0,0-1,1 1,-1 0,1-1,0 1,0-1,0 1,4 4,-4-6,0-1,0 0,0 0,0 0,0-1,0 1,0 0,0-1,0 1,1-1,-1 0,0 1,0-1,0 0,1-1,-1 1,0 0,0-1,0 1,1-1,-1 1,0-1,0 0,3-2,0 0,1 1,-1-1,-1 0,1-1,0 1,-1-1,0 0,0 0,0-1,0 1,-1-1,1 0,-1 1,0-1,-1-1,4-9,1-4,-1-1,-1 0,3-27,-7 56,0-1,0 1,1 0,0 0,4 9,7 36,-11-46,0-1,0 0,0 0,1 0,0 0,0 0,1 0,0-1,0 0,1 0,6 7,-8-11,-1-2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35.0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0,'-7'53,"6"-19,0-24,0 0,1 0,0 0,0 0,2-1,2 14,-4-35,1-1,0 0,1 1,5-21,-6 31,-1 0,1 0,0 0,0 0,0 0,0 0,1 0,-1 1,0-1,1 0,-1 1,1-1,0 1,-1-1,1 1,0 0,0 0,0 0,4-2,-2 3,0-1,0 1,1 0,-1 0,0 1,0-1,0 1,5 1,9 1,-12-2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36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123 179,'0'-1,"-1"0,1 1,-1-1,0 1,1-1,-1 0,0 1,1-1,-1 1,0 0,0-1,1 1,-1-1,0 1,0 0,0 0,0 0,1-1,-1 1,0 0,0 0,0 0,0 0,0 0,1 0,-1 1,0-1,0 0,0 0,0 1,1-1,-2 1,-29 7,25-4,1-1,0 1,0 0,0 0,0 0,1 1,0 0,-1-1,-4 10,7-11,0 0,1 0,-1 1,1-1,0 0,0 0,0 1,1-1,-1 1,1-1,-1 0,1 1,0-1,1 1,-1-1,0 1,1-1,0 1,1 3,-1-5,0-1,0 0,0 0,0 0,0-1,1 1,-1 0,0 0,0-1,0 1,1 0,-1-1,0 1,1-1,-1 0,0 1,1-1,-1 0,1 0,-1 0,1 0,-1 0,0 0,1 0,-1 0,1-1,-1 1,0-1,1 1,1-2,0 2,1-1,-1-1,0 1,0 0,0-1,0 1,0-1,0 0,0 0,0 0,4-5,2-11,0 1,-2-1,0-1,-1 0,0 1,-2-2,0 1,-2 0,0-1,-1 0,-1 1,-2-24,2 42,0 0,0 0,0 1,0-1,0 0,-1 0,1 0,0 1,0-1,0 0,-1 0,1 1,-1-1,1 0,0 0,-1 1,1-1,-1 1,1-1,-1 0,0 1,1-1,-1 1,0-1,1 1,-2-1,1 1,1 0,-1 0,1 1,-1-1,1 0,-1 1,1-1,-1 0,1 1,-1-1,1 0,-1 1,1-1,0 1,-1-1,1 1,0-1,-1 1,1-1,0 1,0-1,-1 1,1-1,0 1,0 0,0-1,0 1,0-1,0 1,0-1,0 1,0 0,0-1,0 1,0-1,0 2,1 20,1 1,0 0,2-1,0 0,15 42,-10-26,-8-34,-1 0,1 0,0 1,-1-1,2 0,-1 0,0 0,1-1,0 1,0 0,0-1,0 1,1-1,-1 1,1-1,3 3,-2-4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37.2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 95,'-7'1,"7"-1,12-10,19-29,-27 32,0 0,1 1,0 0,0 0,9-7,-14 13,0 0,1 0,-1 0,0-1,0 1,0 0,1 0,-1 0,0 0,0 0,1 0,-1 0,0 0,0 0,1 0,-1 0,0 0,0 0,0 0,1 0,-1 0,0 0,0 0,1 0,-1 1,0-1,0 0,0 0,1 0,-1 0,0 0,0 0,0 1,0-1,1 0,-1 0,0 0,0 1,0-1,0 0,0 0,0 1,6 15,0 22,-6-35,4 49,-4-34,1-1,1 1,7 27,-8-41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37.9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66,'-1'-1,"0"1,0-1,-1 1,1-1,0 0,0 0,0 1,0-1,0 0,0 0,0 0,0 0,0 0,0 0,0 0,1 0,-1-1,0 1,1 0,-1 0,1-1,-1 1,1 0,0 0,-1-1,1 1,0-1,0 1,0 0,0-1,0 1,1 0,-1-1,0 0,7-21,-7 23,1 0,-1-1,0 1,0 0,1-1,-1 1,0 0,1 0,-1 0,0-1,1 1,-1 0,0 0,1 0,-1 0,0-1,1 1,-1 0,1 0,-1 0,0 0,1 0,-1 0,0 0,1 0,-1 0,1 0,-1 0,0 0,1 1,-1-1,0 0,1 0,-1 0,0 0,1 1,-1-1,0 0,1 0,-1 1,0-1,1 1,1 3,0 1,-1 0,1-1,-1 1,0 0,0 0,-1 0,0 0,1 0,-2 0,1 0,0 0,-3 6,2 10,0-9,0-1,-1 0,-1 0,-4 15,-5 22,10-29,12-26,6-7,-12 12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38.9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60,'3'-2,"0"0,0 0,1 0,-2-1,1 1,0-1,0 0,-1 0,4-5,5-5,-9 11,0 1,0-1,1 1,-1-1,0 1,1 0,-1 0,1 0,-1 0,1 0,-1 0,1 1,0-1,-1 1,1 0,0 0,-1 0,1 0,0 0,-1 0,1 1,0 0,-1-1,1 1,-1 0,1 0,-1 0,1 1,-1-1,0 0,0 1,0 0,0-1,0 1,0 0,0 0,0 0,-1 0,1 1,-1-1,1 0,-1 1,0-1,0 1,0-1,0 1,-1-1,1 1,-1-1,1 1,-1 0,0 0,0-1,0 1,-1 0,1-1,-1 1,1-1,-2 5,-2 0,0-1,-1 1,0-1,0 0,0 0,-8 6,-14 16,24-24,0 0,1 0,-1 0,1 0,0 1,0-1,0 1,0-1,1 1,0 0,0 0,0-1,1 1,-1 0,2 6,-1-10,0-1,1 1,-1-1,1 1,-1-1,1 0,0 1,-1-1,1 0,-1 1,1-1,0 0,-1 1,1-1,0 0,-1 0,1 0,0 0,-1 0,1 0,0 0,-1 0,1 0,0 0,-1 0,1 0,0 0,-1 0,1-1,0 1,-1 0,2-1,30-10,-24 8,9 0,0-1,30 0,-42 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39.6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 59,'-1'0,"-1"0,1 0,0 0,0-1,0 1,0 0,0-1,-1 1,1 0,0-1,0 1,0-1,0 0,0 1,0-1,1 0,-1 1,0-1,0 0,0 0,1 0,-1 0,0 0,1 0,-1 0,1 0,-1 0,1 0,0 0,-1 0,1 0,0-1,0 1,0 0,-1 0,1 0,1 0,-1-1,0 1,0 0,0 0,1 0,-1 0,0 0,1 0,-1 0,1 0,-1 0,1 0,0-1,0 1,-1 0,1 0,-1 0,1 0,0 0,-1 0,1 0,0 0,0 1,-1-1,1 0,0 1,0-1,0 0,0 1,0-1,0 1,0-1,0 1,0 0,2-1,-2 1,1 1,-1-1,0 0,0 1,1-1,-1 1,0 0,0-1,0 1,0 0,0 0,0-1,0 1,0 0,0 0,0 0,0 0,-1 0,1 1,0-1,-1 0,1 0,-1 0,2 3,0 3,0-1,0 1,-1 0,0 0,0 0,0 0,-1 0,0 0,0 0,-1 0,-2 12,-2-1,1 0,-2-1,-10 23,12-34,3-6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0:03.6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2863 3,'95'-2,"102"4,-196-2,1 1,-1-1,1 1,-1 0,1-1,-1 1,1 0,-1 0,1 0,-1 0,0 0,0 0,1 0,-1 1,0-1,0 0,0 1,-1-1,1 1,0-1,0 1,-1-1,1 1,-1-1,1 1,-1-1,0 1,0 0,1-1,-2 4,0 64,-1-45,2 27,0-8,-1 1,-9 46,9-81,-1 0,0 0,0 0,-1 0,-8 17,6-14,1 0,0 0,1 1,-2 21,-4 12,-13 56,17-81,0-1,2 1,-2 30,2-18,-10 86,-2 64,9-131,-1 55,7 515,-14-516,12-78,-1-1,-1 1,-10 29,-1 14,13-60,0 0,0-1,-1 0,-1 1,1-1,-2-1,1 1,-1 0,-1-1,0 0,0-1,-9 11,-5 3,0 1,-30 50,43-63,1 3,0-1,1 1,0-1,1 2,1-1,0 0,1 0,0 1,0 16,1-10,-2-1,0 0,-8 29,5-27,1 1,1 0,-1 27,4-31,0-11,1 0,-1-1,0 1,-1 0,1-1,-1 0,-1 1,1-1,-4 6,3-9,1 0,-1-1,1 1,-1-1,0 0,0 1,0-2,0 1,0 0,-1 0,1-1,0 0,-1 0,1 0,-1 0,0 0,1-1,-6 1,-135 11,87-7,-2-2,-65-6,18 1,-1413 2,1401 14,70-9,-50 2,88-6,1 0,0 0,0 1,-1 1,1-1,-14 7,13-4,-1-1,0-1,0 0,-14 2,-8-2,-131 8,162-11,0 0,0 0,0 0,0 1,1-1,-1 1,0-1,0 1,1 0,-1 0,0-1,1 1,-1 0,1 1,-1-1,1 0,0 0,-1 1,1-1,0 0,0 1,0 0,0-1,0 1,0-1,0 1,1 0,-1 0,1-1,-1 1,1 0,0 0,-1 0,1 2,-1 10,0 1,1 0,4 23,-2-4,0 4,9 53,-5-55,2 64,-10-35,4 94,14-96,-3-20,-3 1,17 97,-15 32,-24 52,10-20,3-106,0-88,0 0,1 0,0 0,6 16,-5-16,0 0,0 1,-1-1,1 18,-5-7,0-1,-1 1,-11 36,8-37,1 0,2 1,-4 42,8 3,-1-56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3:40.6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75,'1'-4,"0"1,0 0,0-1,0 1,0 0,1 0,0 0,0 0,0 0,0 0,0 1,0-1,1 1,-1-1,1 1,0 0,-1 0,1 0,0 0,0 1,1-1,3 0,-3-1,0 1,1 0,-1 1,1-1,-1 1,1 0,0 0,0 0,-1 1,1-1,0 1,0 1,0-1,-1 1,10 1,-12 0,-1 0,0 0,1 0,-1 0,0 0,0 0,0 0,-1 0,1 0,0 0,-1 0,1 0,-1 1,0-1,0 0,0 0,0 1,0-1,-1 2,-5 46,4-46,-28 53,28-53,-1-1,1 0,-1 0,0 0,-1-1,1 1,0-1,-1 0,1 0,-1 0,1 0,-1 0,-6 1,6-2,-4 1,0 0,1 1,0-1,0 2,-11 5,64-18,-36 6,0 0,1 0,-1 1,1 0,-1 1,1 0,0 1,17 1,-27 0,0-1,0 1,0 0,1 0,-1-1,0 1,0 0,0 0,0 0,-1 0,1 1,0-1,0 0,-1 0,1 0,0 1,-1-1,1 0,-1 1,0-1,1 0,-1 1,0-1,0 1,0-1,0 0,0 1,0-1,-1 0,1 1,0-1,-1 1,1-1,0 0,-2 2,0 3,0 0,0-1,-1 1,0-1,0 1,-6 5,3-4,-1 0,0-1,-1 0,0 0,1 0,-2-1,-9 4,0 1,14-7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4:30.1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7724,'14'236,"-1"-48,-11-42,-5 118,-1-234,2-21,1-1,0 1,0 0,1 0,0-1,1 11,0-16,-1-1,1 0,0 0,0 1,0-1,0 0,0 0,0 0,1 0,-1 0,1-1,-1 1,1 0,0-1,-1 1,1-1,0 1,0-1,0 0,0 0,0 0,1 0,-1 0,0 0,0-1,1 1,-1-1,3 1,219 26,-116-15,-54-5,61 0,54 7,1-1,-124-11,58 9,-58-4,60 0,66 1,-113-3,-7-1,102 4,41 3,-186-10,83 3,-51-3,41 6,8 2,134-2,-54 8,-164-14,127 10,193-9,-154-4,-44 11,-107-7,59 8,-6-1,75 0,-3 5,-73-17,-40 1,1 1,-1 2,45 6,7 15,-63-15,-1-1,1-1,0-1,44 3,93 6,-27 0,27 0,714-13,-741 14,-113-13,1 0,-1 2,22 6,31 4,13-2,-49-5,69 2,504-8,-477 14,-12-7,-54-2,-13-1,-25-1,1-1,-1-1,1-2,31-4,-16 0,0 2,78 5,-30 1,-83-3,1 0,0-1,0 0,0 0,-1-1,12-3,-16 3,-1 0,1-1,-1 0,1 0,-1 0,0 0,0 0,0-1,0 0,-1 0,0 0,0 0,3-5,3-8,-1 0,0 0,-2-1,0 0,-1 0,-1 0,0-1,0-19,1 7,14-52,-8 38,10-71,-10 49,55-327,9-105,-32 263,-40 210,15-159,8-93,-22 224,4-168,-8 150,-2-2,15-123,10 34,7 59,23-147,-40 132,-8 73,-2 0,-5-81,-1 31,11-5,-4 69,23-146,-16 117,26-220,-31 229,-2-1,-6-91,-1 40,3-755,-14 725,-12-45,23 153,-2 1,-10-32,1 1,7 20,-2-46,-4-36,0-1,-1 13,11 83,-2 0,0 0,-2 1,0-1,-13-25,15 35,-63-172,21 50,41 119,1 6,1-1,0 0,1 1,0-1,1-1,0 1,1 0,0-13,1-8,2-39,-14-118,8 137,1-1,5-54,0 15,12-40,-13 34,-3-82,-3 133,-3-62,11-3,-6-149,-3 214,-1-38,6 69,-1 1,-1-1,0 1,-1 0,0 0,-2 0,1 1,-2 0,-13-22,15 29,1 1,0-1,0 0,0-1,1 1,0-1,0 1,1-1,0 0,-1-12,2 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4:36.9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6684 1,'1'11,"1"-1,0 1,0 0,6 16,5 22,38 165,-41-172,1 0,2 0,18 39,-1-1,-22-58,-2-8,0 1,-2 1,0-1,0 1,-1-1,1 32,-5 430,0-463,-1 0,-1 0,0 0,-1 0,-6 14,-3 14,-8 28,10-39,3 0,-10 54,0 17,11-75,2 1,1 0,-1 39,4-46,-1 1,-9 41,-1 2,-28 160,27-158,9-48,0 0,2 1,-1 22,-11 122,15 1014,-15-1046,5-6,7-105,-2 68,3-59,-6 52,-34 218,22-151,-4 49,10-117,9-61,0 0,1 0,1 22,0-8,0-1,-3 0,-15 63,-28 80,-42 158,50-162,33-135,5-26,0 0,0 0,-1 0,-1 0,0 0,-6 10,6-11,0 1,1-1,0 1,1 0,0 0,0 0,1 16,-7 33,-5 0,-9 91,10-53,6-60,-1 64,7-84,-1 0,-1-1,0 1,-1-1,-10 33,7-26,1 0,-3 41,6-46,0 0,-1 0,-1 0,0-1,-12 30,2-9,1 1,2 0,-10 73,-8 83,26-189,-1-1,0 1,0 0,0-1,-1 0,1 0,-2 0,1-1,-8 7,0 1,-138 163,124-143,-101 105,-9-12,55-55,-24 12,80-64,-14 6,0-2,-1-2,-84 32,61-28,-111 66,-167 81,262-128,-130 81,29 3,165-118,0 0,-1 0,0-2,-1 0,-21 6,-120 31,-40 9,132-36,-84 11,36-8,90-17,-1-2,0 0,-31-3,29 0,0 1,-43 7,45-4,-1-1,-32-1,33-1,1 0,-39 7,35-3,-53 1,-20 2,-68 6,72-9,74-5,0 2,-42 6,-96 8,-20-1,24 2,39-2,-40-2,-370-12,522 0,1-1,0 0,0-1,0 1,0-1,1 0,-1 0,0-1,1 0,-1 0,1 0,0-1,0 0,-8-8,-5-6,1-1,-19-25,29 34,-2-4,0-1,0-1,-6-17,-1-3,8 25,0-1,0 1,-1 1,0-1,-1 2,-1-1,-12-9,-23-21,30 24,7 9,1-2,1 1,-1-1,-7-12,-33-54,-40-69,61 86,-23-72,37 93,3 8,-13-53,4 7,-4-22,18 69,-2-1,0 2,-23-54,24 60,1 1,1-1,0 0,2 0,1 0,0 0,5-38,-3 53,1 0,0 0,0 1,0-1,1 1,-1-1,1 1,1 0,-1 0,1 0,0 1,0-1,0 1,0 0,1 0,0 0,7-4,-2 5,-2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8:07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218 2102,'2'127,"-4"135,-16-121,9-91,0 23,-1 14,2-34,4-27,-2-1,0 0,-20 44,1 2,2-8,15-42,0 1,1-1,-4 25,4 4,-2 94,9 245,-19-249,18-91,-1-30,1 0,1 0,1 0,0 0,2 0,9 37,-10-52,0-1,1 1,0-1,0 0,0 0,0 0,0 0,1 0,-1-1,1 1,0-1,0 0,0 0,0-1,0 1,0-1,5 1,8 3,0-1,33 3,142 8,-141-10,68-2,42 3,-161-6,99 13,108-1,69 6,381-18,-469 18,53-7,-118-4,-22 1,64 1,1265-10,-1226 19,572-18,-676-11,-42 3,-2 1,-27 3,45-1,99-14,-61 11,9-1,1050 11,-613-3,-482-10,-30 3,-8 3,2-1,59 0,-71 5,1-1,42-8,88-8,-37-9,33-4,-120 24,-1-1,66-24,-52 15,-13 8,1 1,63-6,34-7,-100 16,0 1,0 1,0 3,44 3,7-1,2 0,92-4,-56-16,-19 2,-66 9,-1 2,54-2,192-11,-252 18,-1-3,40-7,54-8,107-17,-152 32,-63 4,0-1,-1 0,1-1,17-4,-27 4,0-1,-1 1,0-1,1 0,-1 0,0 0,0-1,0 0,0 1,-1-1,1-1,-1 1,1 0,-1-1,0 0,-1 0,4-5,12-27,-2 0,-1-1,-2-1,8-40,-6 11,13-131,-22 135,5-101,-9 45,-5-99,-5 150,3 28,1-46,4-796,1 868,1 0,1 0,0 0,0 0,11-24,7-29,-9 19,27-65,-26 83,-2 0,-1-1,-2 0,-1 0,6-62,-12 76,1 1,1-1,9-30,5-31,-12 48,2 1,0-1,16-37,-3 9,-8 11,-1-1,-3 0,4-72,-13-100,3-36,-2 253,0 0,1 0,0 0,-1 0,1 0,0 0,0 0,1 0,-1 0,1 1,-1-1,1 0,0 1,0 0,0-1,0 1,1 0,-1 0,0 0,1 0,0 1,-1-1,1 1,0-1,0 1,0 0,0 0,4-1,8 0,-1 0,1 0,0 1,25 2,-22 0,-2-1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8:11.5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39,'8'-1,"0"0,1 0,-1-1,0 0,-1-1,11-4,39-10,34 12,95 7,-55 0,868-2,-785 19,-192-19,-1 1,0 1,1 1,-1 0,0 2,20 8,-27-10,0 0,-1-1,1-1,26 1,-23-2,0 0,31 7,72 25,68 13,-149-36,0 2,0 1,50 25,-82-34,60 27,-2 2,80 53,2 3,-20-13,5-5,0 1,-69-33,-34-21,-1 1,0 1,33 30,31 24,-67-51,0-2,31 19,-33-23,5 4,0-1,2-2,50 23,-53-28,49 30,-37-20,131 91,-145-97,2-1,46 20,-40-20,41 24,-61-32,0 0,0-1,24 6,-23-7,0 0,-1 0,25 14,-25-11,1-1,1 0,0 0,0-2,0 0,0-1,1 0,0-1,-1-1,1 0,0-1,21-2,-11 3,1 1,-2 2,1 0,0 2,36 15,10 1,-57-18,-4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0:28.0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0 250,'25'-2,"46"-7,24-2,-18 11,-2 1,113-14,193-16,-322 27,204-18,91-2,1003 23,-1334-2,1-2,24-4,-24 2,46-2,-58 7,0-1,1 0,-1-2,0 1,0-1,17-7,-27 9,1 0,-1 0,1 0,-1 0,1 0,-1 0,0 0,0-1,0 1,0-1,0 0,0 0,0 0,0 0,-1 0,1 0,-1 0,1 0,-1-1,0 1,0 0,0-1,0 1,0-1,-1 1,1-1,-1 1,0-1,0 0,1 1,-2-1,1 0,0 1,0-1,-1 1,-1-4,-5-7,-3 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0:28.7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44,'177'2,"190"-5,-264-6,83-4,-3 3,-7 0,809 10,-992 2,1-1,-1 1,0 0,1 0,-1 1,-9 5,4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0:29.2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3,'1'1,"-1"0,1 0,0 1,-1-1,1 0,0 0,0 0,0 0,0-1,0 1,0 0,0 0,0 0,0-1,0 1,0-1,0 1,0-1,1 1,-1-1,0 1,0-1,1 0,-1 0,0 0,0 0,2 0,43 3,-40-3,464 0,-448-2,0 0,28-6,-35 4,-1 1,1 1,0 0,0 1,1 1,25 3,-36 0,-6 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8:20.1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4132,'76'1,"14"0,115-13,-93-1,137 1,-214 11,43-8,-10 0,98-8,-104 9,-29 3,43 0,-73 5,-1 1,1-1,0-1,0 1,0 0,0 0,-1-1,1 0,0 0,-1 1,1-2,0 1,-1 0,1 0,-1-1,0 1,1-1,-1 0,3-3,-1-1,-1 1,0-1,-1 1,0-1,1 0,-2 0,3-9,-2 7,12-31,3-15,-8-4,1-1,-2-1,-1-63,-5 31,1 57,-3-1,0 1,-2 0,-2 0,-16-65,6 65,10 26,0 1,1 0,0-1,-2-12,-19-80,14 63,-7-54,-20-249,20 216,10 83,-4-85,-7-31,10 42,-1-9,7 94,-7-43,2 14,0 0,1 17,1-48,6 48,-2-1,-2 1,-1 0,-13-49,12 72,-43-146,32 112,-17-98,7 26,8 35,11 49,-15-48,15 63,1 0,-2-38,3 26,2 23,1 0,0 0,1 0,1-1,0 1,2 0,4-26,-4 39,0 0,0 1,0-1,0 0,0 1,1-1,-1 1,1 0,-1 0,1 0,0 0,0 0,0 1,0-1,6-1,57-16,-40 13,32-8,62-6,-64 11,27-8,-54 10,0 2,1 0,42 0,-39 4,1-1,44-8,-55 6,-1 2,1 0,0 1,0 2,0 0,27 5,-44-3,0 1,0-1,0 1,0 0,-1 1,0-1,0 1,0 0,-1 0,1 1,6 10,15 17,103 121,-32-46,148 162,-243-268,13 14,0-1,1 0,1-1,35 23,-31-24,-1 2,24 21,18 14,109 65,-154-103,-11-8,0 0,0 0,0 0,0-1,1 0,-1 0,10 2,-2-2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28:38.2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2015,'2'27,"0"-1,2 0,1-1,10 32,7 34,-5 33,-15-116,36 279,-2-76,-19-87,-9-68,-4-29,1 49,-3-55,0 0,1 0,8 31,-5-31,-2 0,0 1,0 29,-2-14,2-1,10 50,19 160,-25-188,2 25,7 58,-7-63,-2-33,9 25,-12-57,-2 1,1-1,-2 0,2 24,-4-28,1 1,0 0,0 0,1 0,0 0,0-1,1 1,1-1,-1 0,6 9,-6-13,1 0,0 0,-1-1,1 0,1 0,-1 0,1 0,-1 0,1-1,0 0,0 0,1-1,-1 1,1-1,-1 0,1 0,10 1,107 15,-65-10,-31-4,47 1,-36-3,0 0,0 3,61 14,-76-15,0-1,41 0,-37-3,47 8,-21-2,0-2,0-2,53-5,0 0,-76 5,-1 0,39 8,-20-4,0-3,88-5,-37-1,34 1,139 5,-219 5,18 2,88 8,1252-19,-1234-18,70 2,-107-1,7 20,112-4,-199-6,-34 4,46-1,-43 4,0-1,42-9,-23 3,1 1,61 0,31-11,-98 18,-19 1,1-1,-1-1,44-9,-33 5,1 1,0 1,0 2,43 5,9-2,547-2,-469-18,3 0,1024 19,-992-19,-127 20,98-4,-115-6,-37 4,-1 1,27 0,519 4,-425-19,-90 18,-25 1,0-1,0-1,0-1,27-6,-26 3,0 1,0 2,46 1,-40 2,62-8,-59 3,54 0,-56 4,0-2,37-6,-28 3,0 1,0 2,57 5,67-2,-103-9,33-2,62-8,36 1,-156 18,45-2,-82 1,0 0,-1 0,1 0,0 0,0 0,0-1,0 1,0 0,0 0,-1-1,1 1,0-1,0 1,0-1,-1 1,1-1,0 1,-1-1,1 1,0-1,-1 0,1 0,-1 1,1-1,-1 0,1 0,-1 1,1-3,-1 1,0 0,0 0,0 0,0 0,-1-1,1 1,0 0,-1 0,0 0,1 0,-1 0,-1-2,-36-52,35 53,-80-101,0-2,-75-126,38 53,-41-67,39-20,116 250,-56-107,-38-124,14 49,76 172,1-1,-7-32,-7-19,-19-81,34 127,-19-46,-4-13,-22-104,37 106,11 58,1-4,1 14,-1-1,-11-39,-13-50,22 81,-1 1,-2 0,-12-29,13 35,0 1,2-1,-7-41,10 41,-2-1,-1 1,-16-41,-60-138,19 55,43 111,-41-56,53 79,0-1,1 1,-10-29,-11-21,20 46,1 1,0-1,1-1,-3-19,4 19,1 1,-2-1,-1 1,-8-16,-26-60,25 53,-1 0,12 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0:09.3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203 5561,'0'-20,"1"0,1 0,0 0,1 0,10-32,-9 32,0 0,-2 0,-1 0,0 0,-5-37,2-5,2 20,-3-1,-13-76,-29-101,15-4,18 166,8 47,1 0,1 0,0-1,-1-17,1 2,0 0,-10-35,2 6,-17-24,14-25,8 56,-3-62,-5-47,13 126,2-18,-4 1,-8-62,5 67,3 0,4-77,0 29,-4-7,5-106,-3 203,1 0,-1 0,1 0,0 0,-1 0,1 0,0 0,0 0,1 1,-1-1,0 0,0 1,1-1,-1 1,1-1,0 1,-1-1,1 1,0 0,0 0,0 0,0 0,-1 0,1 1,1-1,-1 1,0-1,0 1,0-1,3 1,11-1,0 0,-1 1,21 2,-8 0,2256 0,-1129-4,-1023-12,477 15,-604-1,1 0,-1-1,0 1,0-1,1 0,-1 0,0-1,0 1,0-1,6-3,-9 3,0 0,1 1,-1-1,0 0,0 0,0 0,0-1,0 1,-1 0,1-1,-1 1,1-1,-1 0,0 1,0-1,0 0,-1 1,1-1,0-4,7-49,-1 11,3-81,-9 97,1 1,8-33,-5 33,-1-1,0-34,-3 52,0-1,1 1,0 0,6-17,-5 16,0 0,0 0,1-23,-4-8,0 5,9-71,-4 63,-2-1,-5-78,-1 28,12-4,-5 69,-1-82,-3 79,1 1,6-36,-2 24,-2 0,-5-80,-1 29,3 51,-1-18,12-103,-5 110,-4 0,-4-68,-1 20,-11-28,15 126,-1 0,-1 0,1 0,-1 0,-1 0,1 0,-1 0,0 0,-1 0,0 0,0 1,0 0,-1-1,0 1,-8-10,-9-15,21 29,-1 0,0 0,0 0,0 0,-1 0,1 0,0 0,-1 0,0 0,1 0,-1 1,0-1,0 1,0-1,0 1,0 0,0 0,0 0,0 0,0 0,0 0,-1 1,1-1,0 1,-1-1,1 1,0 0,-5 0,-38 0,-1 2,-53 8,66-6,0-2,-39-1,39-2,-1 2,-39 5,44-2,-53-1,54-3,-1 1,-28 5,16-2,0-1,-77-5,30 0,80 1,-1 0,1-1,0 1,0-2,0 1,0-1,-9-4,9 3,-1 1,1-1,-1 2,0-1,0 2,-10-2,14 3,-1-1,1 0,0 1,-1-2,1 1,0 0,0-1,-6-3,4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1:48.6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41 706,'2'-109,"-5"-117,2 215,-1 1,-1-1,0 1,-5-13,4 14,1-1,0 1,0 0,1-1,-2-18,3-3,0 19,0-1,0 1,2-1,-1 1,2-1,4-20,-5 31,1 0,-1 0,0 1,1-1,-1 0,1 1,0-1,0 1,-1 0,1 0,0-1,0 1,0 0,0 0,0 1,0-1,1 0,-1 1,0-1,0 1,0 0,1 0,1 0,63 2,-43 0,787 1,-422-5,-212-16,-135 18,-16 2,0-2,0-2,1 0,27-6,-29 3,1 2,0 1,1 1,41 4,-30-1,44-4,-19-6,-29 4,46-1,-6 6,98-2,-115-8,-37 5,-1 2,26-2,556 5,-425 18,-134-20,-15 0,0 1,0 1,51 10,-50-7,0-1,0 0,0-3,41-3,-30 1,51 4,-33 7,-37-6,-1 0,26 0,591-4,-460 20,-110-19,97 12,-130-9,0-1,36-3,43 2,-60 7,19 2,-59-9,-1 0,1 0,-1 1,0 1,1 0,-1 1,-1 0,1 1,0 0,-1 0,0 1,0 0,-1 1,0 0,0 1,-1 0,15 16,73 77,38 75,-102-133,18 14,-43-49,-1 0,1 1,-1 0,4 10,13 19,-1-5,-2 0,24 56,6 10,-10-23,-17-32,29 43,28 43,13 20,-55-91,-27-40,1 0,19 22,-10-14,27 42,-31-43,41 50,58 75,-12-20,26 30,-85-110,50 53,-34-36,-36-45,-2 2,29 37,26 28,39 50,-97-118,-1 1,16 28,-2-6,186 229,-61-63,-106-126,-41-64,1-1,2 0,28 35,-25-35,-1 1,0 0,18 37,-17-29,27 36,-8-13,-26-36,1 0,20 23,110 108,-89-93,-9-6,88 71,-120-111,30 24,0-1,92 48,-99-63,260 117,-189-84,-59-26,72 24,-88-36,-2 2,1 1,28 18,42 21,-57-32,-1 1,49 37,-23-10,-1 4,66 68,-8 23,-46-50,-33-39,-27-32,1 0,30 27,-26-27,-19-19,-1 0,1 0,0 0,0-1,0 1,0-1,1 0,-1-1,1 1,9 3,55 23,-49-20,1-1,0 0,22 5,81 11,-20-9,-61-7,0-3,49 1,-50-7,-13 0,0 1,1 1,-1 2,31 6,-38-5,1-1,29 1,-31-3,0 1,0 1,24 6,-14-2,62 6,-19-3,-72-10,91 21,-84-18,-1 0,1 1,-1 0,0 0,-1 1,1 0,-1 0,11 11,86 59,-98-70,-1 0,1 1,-1-1,0 1,0 0,0 0,-1 1,0 0,0-1,-1 1,0 0,0 1,0-1,-1 0,0 1,-1 0,0-1,0 1,-1 0,1-1,-2 10,2-4,0-1,1 1,1-1,0 0,8 22,5 19,-9-20,22 80,3-24,-10-32,20 84,-29-70,-5-29,24 81,-25-104,0-3,-1 0,-1 0,0 1,-1 0,-1 0,-1 0,1 18,-4-9,0-19,1 1,-1-1,1 1,0-1,1 1,0-1,0 0,0 1,1-1,0 0,1 0,0 0,0 0,0 0,1-1,0 1,5 5,29 24,-30-30,-1 1,0-1,0 1,-1 0,0 1,0 0,0 0,4 10,-5-8,0 0,0-1,0 1,2-1,-1 0,1-1,0 1,1-1,0-1,0 1,1-2,-1 1,2-1,10 6,-9-6,-1 1,0 0,0 0,-1 1,0 0,15 17,-20-20,0 1,0 0,-1 0,0 0,0 0,0 0,-1 0,1 1,-2-1,1 1,-1 0,0 0,0 9,-1 13,-1-9,1 0,1 0,1 0,1-1,0 1,10 29,10 34,-18-60,1 1,14 33,-13-39,1 1,0-1,2-1,0 0,1 0,0-1,1 0,1-1,28 25,81 61,-114-94,-1 1,1-1,-1 1,8 13,10 10,97 95,147 116,-177-169,63 55,-139-115,1 0,28 16,22 17,-43-29,-20-15,0 1,-1-1,1 1,-1-1,1 1,-1 0,0 0,0 1,-1-1,4 5,18 27,-20-29,1 0,-1 0,0 1,0-1,0 1,-1 0,0 0,2 12,3 9,1-1,20 45,3 5,-30-70,1 0,0-1,0 1,0-1,1 0,0 0,0 0,1-1,0 1,-1-1,2 0,-1 0,11 7,-2-5,0 0,0-1,0 0,1-1,20 4,7 8,-36-14,0 0,0 0,0-1,0 1,0-2,0 1,12 1,46 0,84-7,-139 2,0 0,0 0,0-1,-1 0,1 0,-1-1,0 0,10-7,-10 5,0 2,1-1,-1 1,1 0,0 1,0 0,0 0,12-1,68 3,-74 3,0-1,1-1,-1-1,0 0,1-1,-1 0,0-2,-1 1,20-9,-20 7,-1 1,1 0,0 1,0 1,23-1,7-2,-8 1,0 2,53 4,-46 0,49-4,-36-7,-36 5,0 2,25-2,131 5,-161-1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1:56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0,'6'1,"-1"1,-1-1,1 1,0-1,0 1,0 1,-1-1,1 1,-1-1,0 1,7 6,41 41,-15-11,2-2,1-2,84 57,-63-52,-14-8,91 46,-65-33,260 122,-328-165,67 36,80 30,-30-7,31-3,-87-29,-53-22,0 0,1-2,27 9,-2-3,59 24,17 6,60 16,-90-31,39 15,106 38,-200-71,36 13,-45-13,1-1,0 0,33 4,-32-7,1 2,-1 0,26 11,121 43,-112-42,77 35,-117-46,0 0,0-2,1 0,21 2,48 14,178 70,-63-19,-147-50,-25-9,46 13,-38-15,39 18,19 7,58 16,14 11,-136-51,122 52,-44 1,9 9,-44-32,-52-27,0-2,35 14,-20-10,51 31,-58-31,291 182,-282-173,-25-17,0 1,-1 1,15 13,104 99,-115-107,0 0,37 23,-1-1,-51-35,68 53,2-3,141 76,-24-26,9 0,-195-101,224 117,-61-39,3 13,20 12,-76-44,-48-20,-44-28,0 0,37 31,84 62,-86-58,3-4,78 46,125 44,-173-92,100 40,-118-53,27 8,146 51,-62-18,64 9,-146-37,85 19,-152-48,-20-8,14 4,0 2,-1 1,0 1,49 32,54 71,23-19,-26-17,-85-51,184 116,-217-140,176 107,-139-89,-41-21,0 0,0 0,0 1,-1 0,1 0,-1 0,1 1,6 6,0 1,1-1,1-1,0 0,0 0,24 9,-19-9,-1 0,-1 1,21 16,-13-5,-2 2,0 1,-1 1,27 40,-36-43,-1 1,15 39,4 9,-24-56,0 1,7 30,-10-29,1-1,12 26,-4-13,17 58,-22-59,2 1,16 33,31 75,-50-120,-1 0,0 0,-1 0,3 25,-6-27,1 1,1-1,0 1,1-1,1-1,9 18,17 39,-27-57,0 0,1-1,0 0,1 0,12 15,32 51,-5-7,-9-19,-2 1,48 104,-28-51,-49-93,2-1,-1 0,11 12,15 28,62 104,-28-58,74 124,-120-197,1-1,44 39,-19-19,86 85,-102-102,-21-20,0 0,-1 1,13 17,30 39,67 64,-106-118,0-1,0 0,1-1,0-1,1 0,-1-1,1-1,1 0,-1-1,1-1,0 0,0-1,1-1,20 1,26 5,34 0,-12 3,-30-3,0-1,-17-2,46 0,-41-6,-14-1,0 2,0 1,0 2,31 6,128 33,-182-40,0 0,0 0,0 1,0 0,0 0,9 8,-9-7,0 0,-1 0,1-1,1 0,-1 0,12 3,-18-5,28 4,0 2,0 1,51 23,9 1,-10-4,-61-21,1-1,-1-1,1 0,0-2,0 0,23 1,115-5,-65-2,-11 5,87-4,-163 1,1 0,-1 0,1-1,-1 1,0-1,0 0,0 0,4-3,-4 2,1 1,-1 0,1 0,-1 0,1 0,-1 0,1 1,5-1,262-1,-138 6,95-3,-214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36:56.5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21 575,'-8'-169,"-2"64,9 87,0 0,1 0,1 0,5-33,-5 47,-1 1,1 0,0-1,0 1,1-1,-1 1,1 0,0 0,-1 0,1 0,1 0,-1 0,0 0,1 1,-1-1,1 1,0 0,0 0,0 0,0 0,0 0,0 1,0-1,1 1,-1 0,1 0,-1 0,1 0,-1 1,1-1,4 1,17-2,0-1,41-9,-39 6,52-5,75-8,-21 7,56-2,-57 6,26-1,62 0,-122 8,105 2,-53 8,-45 0,-1 3,75 2,15 4,18-9,-203-8,1 0,-1 1,1 0,-1 0,18 8,30 7,6-6,43 5,-95-15,-1 0,1 0,0 1,20 6,-26-5,0-1,0 1,-1-1,1 1,-1 0,0 1,0-1,0 1,0 0,-1 0,0 0,4 5,12 22,-1 1,-1 1,-2 0,17 55,30 156,-51-207,3 6,-3-1,10 72,-18-74,1 0,3-1,19 68,11 47,-36-151,26 68,-25-66,1 0,0-1,0 0,0 1,0-1,1-1,-1 1,1 0,0-1,1 0,-1 0,5 3,57 43,-61-46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06:15.5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0,'2'41,"7"43,-4-45,1 52,-7 862,3-938,-1 0,2 0,0-1,1 1,7 18,7 28,-17-53,0 1,1-1,0 0,0 0,1 0,0 0,0-1,1 1,0-1,0 0,1 0,0 0,0 0,0-1,1 0,0 0,9 7,2-2,1 3,1-2,0 0,1-1,0-1,24 9,9 0,-35-11,0-1,0-1,25 4,146 32,-134-32,59 20,-62-15,-34-11,0-1,1-1,20 0,-25-2,0 1,-1 0,1 1,-1 1,1 0,-1 0,17 8,-25-8,0 0,0 1,0 0,0 0,0 0,-1 0,0 1,0-1,0 1,-1 0,1 1,-1-1,0 1,-1-1,4 10,3 12,-2 0,6 34,-6-23,3 3,-3 0,-1 1,0 59,-6-39,1-26,-1 0,-2-1,-10 59,6-62,3 1,0 0,2 0,4 33,-2 3,-1-51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36:59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0 956,'0'-21,"1"-1,1 1,0 0,2 0,10-36,43-86,-7 23,-21 47,-17 49,-2-1,12-46,-7-7,6-90,-21 166,1 1,-1-1,1 0,0 0,0 1,0-1,0 0,0 1,0-1,0 1,0-1,1 1,-1 0,0-1,1 1,-1 0,1 0,0 0,-1 0,1 0,0 1,0-1,-1 0,1 1,0-1,0 1,0 0,0 0,3-1,67 0,-55 1,231-18,104 1,-56 8,530-2,-503 13,-225-3,104 3,-199-1,-1 0,1 0,-1 0,1 0,-1 1,1-1,-1 1,0 0,0 0,0 0,0 0,0 0,0 0,0 0,-1 1,1-1,-1 1,0-1,2 6,22 59,-22-57,27 103,26 199,-54-299,16 172,-8 284,-11-313,19 39,-9-98,0-36,8 14,-12-51,1-1,1 1,1-1,1-1,1 0,1 0,24 36,-1 1,-30-53,-1 1,1-1,1 0,-1 0,1-1,0 1,0-1,0 0,1 0,0-1,0 0,0 0,0 0,9 3,-3-3,0 0,1-1,0-1,-1 0,1 0,0-2,15 0,76 9,48 9,-84-20,102 4,-100 7,-62-9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18:41.3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80 1126,'-1'-1,"0"1,0-1,0 1,1-1,-1 0,0 1,0-1,1 0,-1 0,0 1,1-1,-1 0,1 0,-1 0,1 0,0 0,-1 0,1 0,0 0,-1 1,1-1,0 0,0 0,0 0,0 0,0-2,-1-34,1 33,-13-170,-1 55,13 101,0 1,-2-1,-6-23,-4-23,1-109,14 151,0-1,9-35,2-24,-1-77,-12 155,0-2,-1 0,1 0,1-1,-1 1,1 0,1 0,2-10,-3 14,0 1,0 0,0-1,0 1,0 0,0 0,1 0,-1 0,0 0,1 0,-1 0,1 0,-1 1,1-1,-1 1,1-1,0 1,-1-1,1 1,-1 0,1 0,0 0,-1 0,1 0,0 0,-1 0,1 0,0 1,-1-1,1 1,-1-1,1 1,-1 0,3 0,22 5,1-2,-1 0,1-2,0-2,45-3,2 1,474 2,-416-14,53 1,1006 13,-1059 14,23-3,-149-11,93 4,-67-4,0 1,31 6,-33-3,0-2,0-1,34-4,-26 1,45 3,8 11,-52-5,69 1,50 5,-54-5,-73-5,49 1,-51-3,48 6,69 6,-100-8,1-2,78-5,-29-1,20 12,-85-6,28 1,81-6,44 2,-145 3,122 7,353-10,-368 14,3-7,-74-2,369-2,-226-6,1555 3,-1615-13,17-1,-3 1,34 0,-5 0,606 13,-686-14,-19 16,112-4,-175-1,120-6,0-5,895 16,-547-3,-375 14,305-13,-278 13,291-13,-305 14,-104-15,1 2,50 8,-46-4,1-2,78-5,-28-1,-29 2,75 2,-141 0,0-1,-1 1,1 0,0-1,0 1,-1 0,1 0,0 0,-1 0,1 1,-1-1,1 0,-1 1,0-1,1 0,-1 1,0 0,0-1,0 1,1 3,18 47,-6-13,1-15,-2 2,-1-1,-1 1,-2 1,8 30,-13-44,1 1,0-2,11 23,3 4,-17-32,0 0,-1 1,1-1,-2 0,1 1,-1-1,-1 13,1-5,-1-4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18:43.5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1877 747,'-2'-24,"0"0,-2 0,-1 1,-1-1,-9-24,4 13,-8-41,-19-87,12 59,18 58,6 31,0 1,-1 1,-1-1,0 0,-10-21,12 32,-1 0,1 1,-1 0,0-1,1 1,-1 0,-1 0,1 0,0 1,0-1,-1 1,1 0,0 0,-7-1,-56-10,56 10,-49-3,0 3,-60 4,12 1,72-3,-11-1,0 3,-55 8,68-6,0-2,-37-1,33-1,-51 6,-1 0,-11 1,-81 23,58-5,86-15,-56 6,-25-2,107-13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2:05.0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0,'2'5,"-1"0,1 0,0 0,0 0,0-1,1 1,-1-1,7 9,3 5,24 41,45 56,-58-84,6 11,-12-17,36 41,29 33,9 10,-29-44,77 72,-74-78,-18-16,91 65,54 34,-148-113,56 26,-10-6,-54-28,90 58,-44-29,-25-17,170 104,-192-115,65 29,7 5,-76-40,50 20,-8-4,-5-8,-53-20,-1 1,1 0,24 14,-13-6,53 20,10 5,-50-17,45 32,-73-46,1 0,-1-1,19 6,29 17,202 125,-165-85,-60-42,51 30,24 24,-79-62,43 37,-20-17,98 53,-58-38,50 33,48 19,-93-59,-68-30,46 17,-16-8,182 69,-200-77,69 19,-39-15,168 49,-202-57,-10-4,1 0,48 7,-60-13,-1 1,0 0,31 15,-27-11,43 12,-41-15,0 1,28 11,36 8,-36-13,18 9,-27-8,49 10,-12 1,-16-4,6 0,86 36,-102-39,82 18,-103-28,221 63,-77-23,-85-23,47 15,-117-34,-1 0,27 3,34 10,46 27,-42-15,-64-21,0-2,38 10,-34-11,-1 0,30 14,32 10,-70-25,-1 0,-1 1,27 15,27 12,83 33,-33 8,-37-16,-39-32,54 47,-13-10,59 56,13 3,-46-60,-85-48,1 0,39 15,-19-9,25 17,-45-23,1-2,45 18,-59-26,0 1,0 1,18 11,26 14,58 29,8 3,-85-42,88 49,49 17,-152-77,107 64,-38-20,-50-32,161 79,-182-92,-1 1,-1 1,33 25,-32-21,1-2,40 22,5 3,-51-28,1-1,27 12,-35-18,-1 0,0 0,-1 1,1 0,8 8,25 18,1-6,-2 3,0 0,-2 3,49 50,-77-70,-1 0,0 1,0 0,9 19,23 34,-14-20,-23-37,0-1,1 0,1 0,-1 0,10 11,29 21,2-1,90 58,-79-58,-18-14,0-2,58 24,4 6,-68-33,1-2,35 13,76 35,17-4,-105-36,-33-14,1-1,-1-1,40 9,-47-14,1 1,-1 1,21 11,36 12,-42-22,-20-5,-1 0,0 1,0 0,-1 1,14 6,1 2,1-2,0 0,1-2,37 7,-31-7,0 1,40 16,143 52,-147-50,-48-20,0 0,0 2,-1 0,0 2,30 20,-20-5,37 41,-63-63,14 14,71 70,32 18,-49-36,16-6,-58-44,0 1,39 39,-42-34,1-1,51 37,-19-21,-16-10,84 45,3-1,-4-10,-117-60,0 0,-1 0,1 1,-1 1,0-1,12 14,14 12,-14-19,-1 0,1-2,1-1,0 0,32 9,26 13,-49-21,0-1,1-2,34 6,3 1,4-3,0-3,1-3,0-3,74-7,-9 2,-116 0,0 0,-1-1,35-10,17-3,50-3,-117 19,1-1,-1 0,1 0,-1-1,1 0,-1 0,0 0,0-1,0 0,0 0,-1-1,1 1,-1-1,6-5,-4-2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06:09.3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1,'654'0,"-614"2,42 7,32 2,387-10,-240-3,-242 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06:09.8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0,'136'11,"5"0,-27-14,153 6,-260-2,0 1,1-1,-1 2,0-1,0 1,0 0,0 1,-1 0,8 5,22 12,-22-15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06:10.4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74,'4'0,"4"0,5 0,3 0,0-4,0 0,1-1,-2-2,0-1,-3-2,0 1,2 2,2 1,2 3,2 1,0 1,-2-2,-5-2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2:26.8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3359 1,'-5'1,"-1"1,1 0,-1 0,1 0,0 1,0-1,0 1,0 1,1-1,-8 7,-25 15,8-11,0-2,-1-1,0-2,-52 10,29-11,-88 1,121-8,1 1,0 1,0 1,0 1,-22 8,-23 6,16-8,4-1,-51 18,-51 17,95-30,28-7,1 1,1 2,0 0,0 1,-29 23,16-13,-44 31,0 6,44-35,-50 47,43-32,-2-2,-75 51,102-78,6-4,1 0,-1 1,-16 16,-68 59,8-8,31-35,17-13,-153 102,151-105,31-19,-1 1,2 0,-1 1,1-1,-1 2,2-1,-1 1,-9 11,8-8,-1 1,0-2,-18 14,-18 15,24-16,10-10,0-1,1 2,-11 15,12-15,0 0,-1-1,-1 0,-15 11,12-10,1 1,-18 20,-12 16,-50 47,54-58,-9-2,41-32,0 0,0 1,0 0,1 0,-13 14,-51 51,1 16,-44 48,24-15,83-112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2:41.0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1091 372,'-32'2,"-1"1,-44 11,-28 3,81-14,-1 2,1 1,-39 14,32-9,-2-2,-49 7,46-10,-45 14,71-17,0 1,-1 0,1 1,1 0,-1 1,1 0,0 0,-13 12,20-15,-3 2,-1 1,1-1,-1 0,1-1,-1 1,-1-1,1 0,-12 5,16-10,0 0,1 0,-1 0,1 0,0 0,-1 0,1 0,0-1,-1 1,1 0,0-1,0 1,0-1,0 1,1-1,-2-2,-14-32,15 32,-23-68,18 51,-1-1,0 1,-19-33,-3-1,17 32,0 0,-18-23,23 35,1-1,-1 0,2 0,0-1,-6-22,6 18,0 1,-16-31,10 24,7 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05:40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0,'1'15,"1"-1,0 1,1-1,6 19,-5-19,0 0,-1 1,-1-1,2 24,9 167,-13-166,0-33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06:23.3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10316,'-2'110,"5"119,-3-227,1 1,-1-1,1 0,0 0,0 0,-1 1,1-1,1 0,-1 0,0 0,0-1,1 1,-1 0,1 0,0-1,-1 1,1-1,0 0,0 1,0-1,0 0,0 0,0 0,0 0,0 0,1-1,-1 1,0-1,0 1,5-1,9 1,-1 0,1-1,25-3,-12 1,20 1,-22 1,1-1,-1-1,42-8,11-2,-65 12,-1-2,1 1,-1-2,0 0,0-1,17-7,-17 6,1 1,-1 0,1 1,0 0,16 0,18-3,11-2,0 4,109 5,-54 2,-12-1,110-5,-150-7,-43 6,0 1,25-1,1099 5,-1138-1,-1-1,0 0,1 0,-1-1,0 0,0 0,0 0,0 0,0-1,0 1,-1-1,1-1,-1 1,0-1,0 1,0-1,0 0,-1-1,4-5,7-11,-1 0,20-42,-21 29,0 1,-2-2,9-58,-4 19,-11 51,-1 1,0-27,-2 26,1 1,6-31,-3 22,-1-2,-2 1,-1 0,-4-46,1 33,4-54,8 36,-6 43,-1 1,1-27,-5-5,0 22,2 1,0-1,2 1,6-28,-4 29,-1-1,-2 1,-1-55,-2 58,0 0,2 0,1 0,1 0,12-46,-7 39,-1 0,-1 0,1-46,1-5,-1-43,-7 90,1 0,9-45,-5 44,-2 1,0-54,-4 52,3 1,7-49,-2 29,-2-1,-3-1,-5-59,0 3,3-605,-1 699,-1 1,-6-26,-2-40,-1-30,6 77,-1-46,7 19,1 29,-2-1,-1 1,-13-70,9 77,-4-49,2 0,2 41,2-42,3 49,-2 1,-9-56,-11-84,7 60,6 32,-19-130,20 151,-25-88,30 132,-12-40,-10-44,9 8,7 47,2-1,-2-55,5 48,-14-77,10 79,2 1,-1-53,8-643,-2 719,-2-1,-4-24,2 24,-2-47,8-754,1 802,1-1,1 2,0-1,16-43,7-35,-1-21,-17 78,-7 35,1 0,-1 0,-1-1,0 1,0 0,-1-1,0 1,-1 0,0-1,-3-13,-2-3,1 0,2 0,0 0,2-1,1 1,4-37,2 35,0 0,2 0,1 1,17-37,-24 62,61-104,-35 65,-23 35,0 0,-1-1,0 0,0 0,0 0,-1 0,4-11,27-68,-25 66,0 0,9-38,5-68,-15 61,-3 19,2-56,-8-532,0 616,-1 0,-8-32,2 9,7 38,1 1,-1-1,0 1,0-1,-1 1,1 0,0-1,-1 1,0 0,1 0,-1 0,0 0,0 1,0-1,0 0,0 1,0-1,-1 1,1 0,0 0,-1 0,1 0,-1 0,1 0,-1 1,1-1,-1 1,-5-1,-10 0,-1 0,0 2,-22 2,7 0,-81-5,-66 5,168-2,0 1,0 0,0 1,1 0,0 1,-1 1,-16 8,15-3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05:41.7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0,'13'232,"-13"-206,0-20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05:43.8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1,'1'0,"1"1,-1-1,1 1,-1-1,0 1,0 0,1 0,-1 0,0 0,0 0,0 0,0 0,0 0,0 0,0 1,0-1,-1 0,1 1,0-1,-1 0,1 1,-1-1,1 2,11 40,-11-37,4 16,-2 0,0 0,-1 0,-1 0,-2 0,0 0,-1 0,-7 30,8-48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2:48.8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1,'2'25,"1"0,1 0,2-1,15 46,-7-24,-5-19,1-2,0 1,2-1,25 38,60 94,-79-129,-13-18,1-1,1 0,14 16,28 29,82 117,-89-115,2-1,57 54,-64-65,-31-34,1-1,0-1,1 1,0-1,17 13,13 6,2-2,2-1,45 18,-73-36,3 2,0-1,1 0,0-2,0 0,0-1,0 0,37 1,-13-4,43-2,-79 0,-1 0,1 0,-1 0,0 0,0-1,0 0,0 0,0-1,0 1,0-1,-1 0,8-6,-2 1,0 1,0 1,1-1,0 2,0-1,19-5,30-15,-59 25,28-15,48-36,-14 14,-25 17,-18 9,1 2,0 0,1 1,0 1,0 1,1 1,24-4,9 4,100 0,-145 5,1 0,0-1,-1-1,1 0,-1-1,0 0,0 0,-1-1,20-12,-19 10,-1 1,1 1,0 0,0 0,0 1,1 1,0 0,-1 0,21-1,3 4,-20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2:51.3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2252 1169,'-17'17,"-1"-1,-1-1,0-1,-1 0,-1-2,0 0,-36 14,-84 44,22-12,59-30,46-21,-1 0,0 0,-30 7,-52 19,82-26,-1-1,0 0,-1-1,1-1,-1-1,1 0,-1-1,-19 0,32-2,0-1,0 0,0 0,0-1,0 1,0-1,1 0,-1 0,0 0,1 0,0-1,-5-3,-37-42,7 7,27 31,1-1,0 0,-9-13,-20-23,-129-103,125 111,-80-57,106 85,0-2,1 0,1 0,0-2,-25-29,-23-16,52 49,0 1,0 0,-25-15,26 18,0 0,0 0,0-1,1 0,1 0,-1-1,-7-11,8 10,0 0,0 1,-15-13,-18-20,20 15,-12-17,-71-70,94 102,0 1,0-1,-11-20,-5-6,-3-11,25 40,-1-1,-1 1,0 0,-11-14,11 16,1-1,0 1,1-1,-1 0,2 0,-1 0,-2-11,3 9,-1 1,0-1,-1 1,0 0,-7-11,9 15,0 1,0-1,1 0,0-1,0 1,0 0,0-1,1 1,0-1,0 1,0-9,-6-27,3 30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2:56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488 1422,'-2'-9,"-1"1,0-1,0 1,-1-1,0 1,0 0,-1 1,0-1,-9-9,-3-7,-127-255,79 141,-76-185,74 150,65 160,0 0,1 0,0 1,1-1,0 0,1 0,3-19,2-35,-6-131,0 192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2:58.1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313 1565,'-1'-19,"-2"0,-1 0,0 1,-1-1,-1 1,-1 0,-11-22,-18-51,-92-285,110 319,8 27,1 1,1-1,-6-54,-13-180,15-153,10 405,1 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2:59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205 15,'-46'-14,"39"13,0 1,-1 0,1 1,0 0,0 0,0 0,-12 5,18-6,-1 1,1 0,0-1,0 1,0 0,0 0,0 0,0 0,0 0,0 0,0 0,0 0,1 1,-1-1,0 0,1 0,-1 1,0 0,1 1,-1 0,1 0,0 0,0 0,0 0,1 0,-1 0,1 0,-1 0,1 0,2 4,0 0,1-1,-1 0,1 0,1-1,8 10,-10-11,1-1,-1 1,0 0,0 0,0 0,0 0,-1 0,1 0,-1 1,0-1,-1 1,1 0,0 6,-2-9,0 0,-1 0,1 0,-1 0,0 0,0 0,0 0,0 0,0-1,0 1,0 0,0-1,-1 1,1-1,-1 1,1-1,-1 0,0 1,1-1,-1 0,0 0,0 0,0-1,0 1,0 0,0-1,0 1,0-1,0 1,-3-1,-9 2,0 0,-28-1,39-1,-16 0,13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00.6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1,'2'0,"0"0,0 1,-1-1,1 1,0 0,0-1,-1 1,1 0,-1 0,1 0,-1 0,1 0,-1 0,0 1,1-1,-1 0,0 1,0-1,0 1,0-1,0 1,0-1,-1 1,1 0,-1-1,1 1,0 3,11 61,-9-41,9 51,-11-71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01.4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64,'1'-2,"-1"0,1 0,-1 0,1 0,0 0,0 0,0 0,0 0,0 0,1 0,-1 0,1 1,-1-1,1 1,-1-1,1 1,0 0,0-1,-1 1,4-1,41-18,-42 18,0 1,0 0,0 0,0 1,0-1,0 1,0 0,0 0,-1 0,1 0,0 1,0 0,0 0,6 2,-7-2,-1 1,-1-1,1 1,0 0,0 0,-1 0,1 0,-1 0,1 0,-1 0,0 0,0 0,0 1,0-1,0 0,0 1,-1-1,1 1,-1-1,0 1,0-1,1 1,-2-1,1 4,0-1,1 0,-1 0,0 1,-1-1,1 0,-1 0,0 0,0 0,-1 0,1 0,-1 0,0 0,-1-1,1 1,-1-1,0 1,0-1,0 0,-1 0,1-1,-1 1,0-1,0 1,0-1,-6 3,-27 17,33-21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02.1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0 250,'1'-1,"1"1,-1 0,0-1,0 1,1-1,-1 0,0 1,0-1,0 0,0 0,0 1,0-1,0 0,0 0,0 0,-1 0,1 0,0-1,0 0,17-32,-4 9,108-142,-122 167,0-1,0 1,1 0,-1-1,0 1,0-1,0 1,1 0,-1 0,0-1,0 1,1 0,-1-1,0 1,1 0,-1 0,0-1,1 1,-1 0,0 0,1 0,-1 0,1 0,-1-1,0 1,1 0,-1 0,0 0,1 0,-1 0,1 0,-1 0,0 0,1 0,-1 1,1-1,-1 0,0 0,1 0,-1 0,1 1,10 18,0 26,15 94,-25-133,-1-1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06:35.2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1797 1,'1'3,"0"1,0-1,1 1,-1-1,1 1,-1-1,1 0,0 0,3 4,9 18,-10-8,0-1,-1 1,-1 0,0 26,-2-22,2 1,5 26,-2-10,-1 1,-1-1,-5 71,0-24,0-70,1 0,-2 0,0 0,-1-1,0 1,-12 23,10-24,1 1,0-1,0 1,2 1,-1-1,0 23,4-30,0 1,-1 0,0 0,-1 0,0-1,0 1,0-1,-1 1,-7 11,8-16,0-1,-1 1,1-1,-1 1,0-1,0 0,-1 0,1-1,0 1,-1-1,0 1,1-1,-1 0,0-1,0 1,0-1,-1 1,1-1,0 0,0-1,-6 1,-270 1,136-5,95 3,15-2,1 3,-1 0,-57 12,52-7,0-2,0-1,0-2,-43-4,-11 0,-583 3,657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02.5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1,'86'6,"-53"-6,-27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03.6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226 40,'-2'-2,"-2"-2,-1-1,1 0,-1 1,-1 0,1 0,-8-3,11 6,-1 0,0 0,1 1,-1-1,1 1,-1 0,0-1,1 1,-1 1,0-1,1 0,-1 1,0-1,1 1,-1 0,1 0,-1 0,-3 2,-7 2,-24 16,36-21,1 1,-1-1,1 1,-1 0,1-1,-1 1,1 0,-1-1,1 1,-1 0,1 0,0-1,-1 1,1 0,0 0,0-1,0 1,0 0,0 0,0 0,0-1,0 1,0 0,0 0,0 0,0 0,0-1,1 1,-1 0,0 0,1-1,-1 1,0 0,1-1,-1 1,1 0,-1-1,1 1,0 0,-1-1,1 1,-1-1,2 1,4 6,0 0,0 0,-1 1,0 0,5 9,-9-15,1 0,-1 0,0 0,0 0,0 0,0 1,-1-1,1 0,0 1,-1-1,0 1,0-1,1 0,-1 1,-1-1,1 1,0-1,-1 1,1-1,-1 0,1 1,-1-1,0 0,-2 4,0-5,0 0,0 1,0-1,0 0,0 0,0-1,0 1,0-1,0 1,-1-1,1 0,-5-1,-40-3,24-6,20 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05.5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90 20,'0'-1,"0"1,0-1,0 0,-1 0,1 0,0 0,0 0,-1 0,1 1,-1-1,1 0,-1 0,1 1,-1-1,1 0,-1 1,1-1,-1 0,0 1,1-1,-1 1,0-1,0 1,1-1,-1 1,0 0,0-1,0 1,0 0,0 0,1-1,-1 1,0 0,0 0,0 0,0 0,0 0,0 0,0 1,1-1,-1 0,0 0,-1 1,0-1,-1 1,1-1,0 1,0 0,-1 0,1 0,0 0,0 0,0 0,0 0,0 1,0-1,0 1,1-1,-4 4,2 2,-1 0,1 0,0 0,0 1,1-1,0 1,1-1,0 1,0 0,0-1,1 1,0 0,0 0,1-1,2 11,-2-17,0 1,0-1,1 0,-1 0,0 1,0-1,1 0,-1 0,1 0,-1 0,1 0,-1-1,1 1,-1 0,1-1,0 1,-1-1,1 0,0 1,-1-1,1 0,0 0,0 0,-1 0,1 0,0-1,0 1,-1-1,3 0,-1 1,0-1,0 1,0-1,0 0,0 0,-1 0,1-1,0 1,0-1,-1 1,1-1,-1 0,1 0,-1 0,3-4,0-3,-3 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06.2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 0,'-13'86,"12"-75,0-7,1 0,-1-1,1 1,0-1,0 1,1 0,-1-1,1 1,1 4,-1-6,0-1,0 0,0 0,0 0,0 0,0 0,1 0,-1 0,0 0,1 0,-1 0,1-1,-1 1,1 0,-1-1,1 0,-1 1,1-1,-1 0,1 0,0 0,-1 0,1 0,-1 0,4-1,11 1,27 1,-39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08.4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1,'7'79,"-18"79,9-137,1-7,-1 18,7-33,6-18,-9 15,0 0,0 0,1 1,-1-1,1 1,0-1,0 1,0 0,1 0,-1 0,1 0,0 1,0 0,0-1,0 1,0 1,0-1,0 1,7-2,-8 2,1 1,-1 0,1 0,-1 0,0 1,1-1,-1 1,0 0,1-1,-1 2,0-1,0 0,0 1,0-1,0 1,0 0,0 0,0 0,-1 0,1 0,-1 1,0-1,1 1,-1 0,0 0,2 4,-2-2,0-1,-1 1,0-1,0 1,0-1,0 1,-1 0,0 0,0-1,0 1,0 0,-2 7,1-4,-1 0,0 0,0 1,-1-2,0 1,-5 9,7-15,-1 0,1 0,0 0,-1 0,1 0,-1 0,0 0,0-1,0 1,1-1,-1 1,-1-1,1 0,0 0,0 0,0 0,-1 0,1 0,0-1,-1 1,1-1,0 0,-1 1,1-1,-1 0,1 0,-1-1,1 1,0 0,-1-1,1 0,0 1,-4-3,2 2,1-1,-1 0,1 0,0-1,-1 1,1-1,0 1,0-1,1 0,-1 0,1 0,-1 0,1-1,0 1,0-1,1 1,-1-1,1 0,-2-6,-10-76,13 81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09.2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36,'-1'-1,"1"-1,0 1,0 0,0 0,0-1,0 1,1 0,-1-1,0 1,1 0,-1 0,0 0,1-1,-1 1,1 0,0 0,-1 0,1 0,0 0,0 0,0 0,0 0,0 0,0 0,0 1,0-1,0 0,0 0,0 1,2-1,2 0,0 0,0 1,0 0,0 0,0 0,9 2,-11-2,1 0,0 1,0-1,0 1,0 0,0 1,-1-1,1 0,0 1,-1 0,1 0,-1 0,1 0,-1 1,0 0,0-1,4 6,-5-5,-1-1,1 1,-1-1,0 1,0 0,0-1,0 1,-1 0,1 0,-1 0,1-1,-1 1,0 0,0 0,0 0,-1 0,1 0,-1-1,1 1,-1 0,0 0,0-1,-1 1,-1 3,2-3,-1-1,0 1,0-1,0 1,-1-1,1 0,0 1,-1-1,0-1,1 1,-1 0,0-1,0 1,0-1,0 0,-5 1,7-1,0-1,0 1,-1-1,1 0,0 0,-1 0,1 0,0 0,-1 0,1 0,0 0,-1 0,1-1,0 1,-1-1,1 1,0-1,0 1,0-1,-1 1,1-1,0 0,0 0,0 0,0 0,0 0,0 0,1 0,-1 0,0 0,0 0,1 0,-1 0,1-1,-1 1,1 0,-1 0,1-1,0 1,-1-3,-18-75,19 73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10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131 2,'-8'-1,"0"1,-1 0,1 0,-1 1,1 0,0 1,-1-1,1 2,0-1,0 1,1 1,-14 6,20-8,0-1,0 0,0 1,0-1,0 1,0-1,0 1,1 0,-1-1,0 1,1 0,0-1,-1 1,1 0,0 0,0-1,0 1,0 0,0 0,0 0,1-1,-1 1,0 0,1-1,0 1,-1 0,1-1,0 1,0-1,1 2,-1 0,0-1,0 0,1 1,-1-1,1 0,0 0,0 0,-1 0,1-1,0 1,0 0,1-1,-1 0,0 1,0-1,1 0,-1 0,1 0,4 1,-6-2,1 0,-1 0,1 0,0-1,-1 1,1 0,-1-1,1 1,-1-1,1 1,-1-1,1 0,-1 0,0 0,1 1,-1-1,0-1,0 1,1 0,-1 0,0 0,0-1,0 1,-1 0,3-3,11-44,-4 12,14 91,-22-51,0 3,1 0,0 0,0 0,0-1,1 1,0-1,1 0,-1 0,1-1,1 1,-1-1,12 8,-14-11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11.5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 1,'1'36,"0"-22,0-1,-1 1,-1 0,0 0,-1-1,-6 24,8-60,-1 19,0 0,1 0,0 0,0 0,0 0,0 0,1 1,-1-1,1 0,0 0,0 0,3-6,-1 6,0 0,1-1,-1 1,1 0,0 0,0 1,1 0,-1-1,0 1,1 0,8-3,-11 5,0 0,0 1,-1-1,1 0,0 1,0-1,0 1,1 0,-1 0,0 0,0 0,0 0,0 0,0 0,0 1,0-1,0 1,0-1,0 1,0 0,0 0,-1 0,1 0,0 0,-1 0,1 0,0 1,-1-1,1 1,-1-1,0 1,2 1,-1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12.9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91 236,'0'0,"0"-1,0 0,0 0,0 0,-1 1,1-1,0 0,0 0,-1 1,1-1,-1 0,1 1,-1-1,1 0,-1 1,1-1,-1 1,1-1,-1 1,0-1,1 1,-1 0,0-1,0 1,1 0,-1-1,0 1,0 0,1 0,-1 0,0-1,0 1,0 0,1 0,-1 0,0 0,0 1,0-1,1 0,-1 0,0 0,0 1,1-1,-1 0,0 1,1-1,-1 1,0-1,0 1,-3 1,0-1,1 1,-1 0,1 0,-1 0,1 0,0 0,0 1,-4 3,3 4,0 1,0-1,1 1,1 0,-1 0,0 12,3-21,0-1,0 0,0 0,0 0,1 0,-1 0,0 0,0 0,1 0,-1 0,1 0,-1 0,1 0,-1 0,1 0,-1 0,1 0,0 0,0 0,-1-1,1 1,0 0,0 0,0-1,0 1,0-1,0 1,0-1,0 1,0-1,0 0,0 1,0-1,0 0,0 0,0 0,1 0,-1 0,0 0,0 0,0 0,2-1,-1 1,1 0,0-1,-1 1,1-1,-1 1,1-1,-1 0,1 0,-1 0,1-1,-1 1,0 0,0-1,0 0,0 1,0-1,2-3,6-11,0-2,-2 1,0-1,-2-1,1 1,4-28,-11 34,1 0,-1 0,-1 0,0 0,-5-19,4 20,0 0,0-1,1 1,1 0,0 0,2-18,16 81,-13 23,-6-58,2 1,0 0,5 21,-4-33,0 1,1 0,0-1,0 1,0-1,1 0,0 0,0 0,1 0,5 5,15 20,-22-27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15.1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49,'5'-1,"-1"0,0-1,1 1,-1-1,0 0,0 0,0 0,0 0,-1-1,1 0,0 1,4-7,14-7,-21 17,0 0,-1 0,1 0,0 0,0 1,-1-1,1 0,0 0,-1 1,1-1,-1 0,0 1,1-1,-1 1,0-1,0 0,0 3,5 32,-5 70,0-101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06:40.8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3164 0,'1'16,"0"-1,8 30,2 27,-10 235,-2-146,-1-137,-8 47,6-46,-3 45,8 1475,-2-1525,-1-1,-6 27,-3 38,10-57,-2-1,-1 1,-9 33,-3 16,11-43,3-17,0 0,-1 0,-1 0,-10 27,12-40,0-1,1 0,-1 0,0 0,-1 0,1 0,0 0,-1 0,1-1,-1 1,1-1,-1 0,1 0,-1 0,0 0,0 0,0-1,0 1,1-1,-1 1,-3-1,-74-2,52-1,-24 1,-71-13,58 4,0 3,-75 0,112 7,-54-10,22 2,-88-13,42 2,78 13,0 2,1 0,-38 0,28 4,-1-2,-40-8,-9 4,64 7,1-2,-40-7,0-2,0 2,-1 3,-101 3,140 2,0-1,-24-6,23 3,-45-2,2 8,35 1,0-2,0-2,-62-10,56 6,1 1,-1 3,0 0,-44 6,-10-1,65-5,-48-8,49 6,-52-3,51 9,1 0,-27 8,-7 0,35-2,22-4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15.8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93 22,'-25'-5,"24"5,1 0,-1 0,1 0,-1 0,1 0,-1 0,1 0,-1 0,1 0,-1-1,1 1,0 0,-1 0,1 0,-1 0,1-1,-1 1,1 0,0-1,-1 1,1 0,0-1,-1 1,1 0,0-1,-1 1,1 0,0-1,0 1,0-1,-1 1,1-1,0 1,0 0,0-1,0 1,0-1,0 1,0-1,0 1,0-1,0 1,0-1,0 1,0-1,0 1,0-1,0 1,1-1,-1 1,1 0,-1 0,1 0,-1 1,1-1,-1 0,1 0,-1 0,0 1,1-1,-1 0,1 1,-1-1,0 0,1 1,-1-1,0 0,1 1,-1-1,0 1,0-1,1 0,-1 1,0-1,0 1,0-1,0 1,0-1,0 1,1-1,-1 1,0-1,0 1,-1-1,1 1,0-1,0 1,0-1,0 1,0 0,2 24,-4-17,0 0,0 0,-1 0,-1 0,1-1,-1 1,0-1,-1 0,-10 13,-4 8,19-28,0 0,0 0,0-1,0 1,0 0,0 0,0 0,0 0,0 0,0 0,0 0,0 0,0 0,0 0,0 0,0 0,0 0,-1 0,1 0,0-1,0 1,0 0,0 0,0 0,0 0,0 0,0 0,0 0,0 0,-1 0,1 0,0 0,0 0,0 0,0 0,0 0,0 0,0 0,0 0,0 1,0-1,-1 0,1 0,0 0,0 0,0 0,0 0,0 0,0 0,0 0,0 0,0 0,0 0,0 0,0 0,0 1,0-1,0 0,0 0,0 0,0 0,0 0,-1-3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16.8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4,'24'-2,"-21"1,-1 1,0 0,0-1,0 1,0 0,1 0,-1 0,0 1,0-1,0 0,1 1,-1-1,0 1,0 0,0 0,0 0,0 0,0 0,-1 0,1 1,0-1,3 3,-4-2,1-1,-1 1,0-1,1 1,-1-1,0 1,0 0,0 0,0-1,0 1,0 0,-1 0,1 0,-1 0,1 0,-1 0,0 0,0 0,0 0,0 0,0 0,0 0,0 0,-2 4,-1 3,0 1,-1-1,0-1,-7 12,-9 18,21-38,-1 1,0 0,1-1,-1 1,0 0,1-1,-1 1,0-1,1 1,-1-1,1 1,-1-1,1 1,0-1,-1 1,1-1,-1 0,1 1,0-1,-1 0,1 0,0 1,-1-1,1 0,0 0,-1 0,1 0,0 0,-1 0,1 0,0 0,0 0,-1 0,1 0,1-1,37 1,-31-1,32 1,-35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17.4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81 15,'-1'1,"1"-1,-1 1,1 0,-1-1,1 1,-1-1,0 1,1-1,-1 1,0-1,1 0,-1 1,0-1,1 0,-1 1,0-1,0 0,0 0,1 0,-1 0,0 0,0 0,0 0,1 0,-1 0,0 0,0 0,0 0,1-1,-1 1,0 0,0-1,1 1,-1 0,0-1,0 0,0 1,1 0,-1 0,0 0,0 0,1 0,-1 0,0 0,1 0,-1 0,0-1,1 1,-1 0,1-1,-1 1,0 0,1-1,-1 1,1-1,-1 1,1 0,-1-1,1 1,-1-1,1 0,0 1,-1-1,1 1,0-1,-1 0,1 1,0-1,0 0,0 1,0-1,-1 0,1 1,0-1,0 0,0 1,0-1,1-1,3 50,-4-41,-1 1,-1 0,1-1,-1 1,-1-1,1 0,-1 0,-1 0,-6 12,10-19,0 0,0 0,-1 0,1 0,0 1,0-1,0 0,0 0,0 0,-1 0,1 0,0 0,0 1,0-1,-1 0,1 0,0 0,0 0,0 0,-1 0,1 0,0 0,0 0,-1 0,1 0,0 0,0 0,0 0,-1 0,1 0,0 0,0 0,0 0,-1 0,1-1,0 1,0 0,0 0,-1 0,1 0,0 0,0-1,0 1,0 0,0 0,-1 0,1 0,0-1,0 1,0 0,0 0,0 0,0-1,0 1,0 0,0 0,0 0,0-1,0 1,-3-14,3 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20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5,'34'-2,"-25"1,0 0,1 0,-1 1,0 1,1-1,-1 2,15 3,-22-5,-1 1,1 0,-1 0,0 0,1 0,-1 0,0 1,0-1,0 0,0 0,0 1,0-1,0 1,0-1,-1 1,1-1,-1 1,1-1,-1 1,1 0,-1-1,0 1,0 0,0-1,0 1,0 0,0-1,0 1,-1 0,1-1,0 1,-1-1,-1 4,1-2,0 1,-1-1,1 0,-1 1,0-1,0 0,0 0,0 0,-1 0,1-1,-1 1,1-1,-1 1,-4 2,-25 5,27-9,23-1,-12 0,-2 0,0 1,0-1,0 1,0-1,1 1,-1 0,0 1,0-1,-1 1,9 4,-11-5,0-1,0 1,1 0,-1 1,0-1,0 0,0 0,0 0,0 1,0-1,0 0,-1 1,1-1,0 1,-1-1,1 1,-1-1,0 1,1-1,-1 1,0 0,0-1,0 1,0-1,0 1,0 0,-1-1,1 1,0-1,-1 1,1-1,-1 1,0 1,-1 0,0-1,1 1,-1-1,0 1,-1-1,1 1,0-1,0 0,-1 0,0 0,1-1,-1 1,0 0,0-1,1 0,-1 0,0 0,-1 0,1 0,-5 0,-8 1,0 0,-29-2,30 0,9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36.3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0,'4'4,"0"0,0-1,0 0,0 0,1 0,-1 0,1-1,8 4,-8-4,85 41,-50-27,-2 3,0 1,58 41,-43-18,1-4,93 51,-92-64,86 27,-69-28,-42-16,0-1,46 5,17 4,138 28,-62-24,0-7,-64-7,-26 7,215-8,-170 1,299 6,-417-13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40.7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207 11,'-64'-5,"49"3,1 0,-1 1,1 1,-1 0,-26 4,39-3,0 0,1 0,-1 0,1 0,-1 0,1 0,-1 0,1 0,-1 1,1-1,0 0,0 1,0-1,0 1,0-1,0 1,0 0,0-1,0 1,1 0,-1 0,1 0,0-1,-1 1,1 0,0 0,0 0,0 0,0 0,0-1,1 4,0 0,-1-1,1 1,0 0,0 0,0-1,1 1,0-1,0 0,0 1,0-1,4 5,6 5,-9-10,1 1,0-1,0 0,0 0,0 0,7 4,-9-7,-1-1,1 1,-1 0,1-1,-1 0,1 1,0-1,-1 0,1 0,0 0,-1 0,1 0,0 0,-1 0,1 0,0-1,-1 1,1-1,-1 1,1-1,-1 0,1 0,-1 1,1-1,-1 0,2-2,8-5,-1 0,0 1,-1-1,16-17,-22 21,0 0,-1 0,0 0,0 0,0 0,0 0,-1 0,1-1,-1 1,0 0,0-1,-1 1,1-1,-1-5,2-4,4 23,7 31,-11-32,10 37,8 23,-4-51,-13-15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41.5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1,'14'78,"-6"-4,-4-50,-3-30,-1-1,1 1,0 0,1-1,-1 1,1 0,0 0,1 0,0 0,-1 0,2 1,-1-1,1 1,0 0,0 0,0 0,1 1,0-1,0 1,0 0,0 1,0-1,1 1,0 0,-1 0,1 1,0 0,1 0,-1 0,0 1,8-1,-12 2,0 1,0 0,0 0,0 0,0 0,-1 0,1 0,0 0,-1 1,1-1,-1 0,1 1,-1 0,0-1,1 1,-1 0,0-1,0 1,0 0,-1 0,1 0,0 0,-1 0,1 0,-1 0,0 0,0 0,1 0,-1 0,-1 0,1 3,0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47.0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113 272,'-3'0,"-1"0,0 0,0 1,0-1,0 1,1 0,-1 0,0 0,1 0,-1 0,1 1,-1 0,1 0,-6 4,5-2,0 1,0 0,0 0,0 0,1 0,0 1,0-1,-3 9,3-7,0 1,0 0,1 0,0 0,-1 17,2-24,1 1,0 0,0 0,0-1,0 1,0 0,0 0,1-1,-1 1,0 0,1 0,-1-1,1 1,0-1,0 1,-1 0,1-1,0 1,0-1,1 0,-1 1,0-1,0 0,1 0,-1 0,0 0,1 0,-1 0,1 0,-1 0,1 0,0-1,-1 1,1-1,2 1,-2-1,1-1,-1 1,0-1,1 1,-1-1,0 0,0 0,0 0,0 0,0 0,0 0,0-1,0 1,0-1,0 1,-1-1,1 0,-1 0,1 0,-1 0,0 0,2-4,24-48,-17 24,-2-2,0 1,3-42,-3 20,-5-47,-4 58,0 34,1 13,-7 169,7-152,0 9,6 55,-5-78,0-1,0 0,1 0,0 0,1-1,-1 1,1 0,0-1,1 0,0 1,0-2,0 1,8 8,-3-9,-4-4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49.0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1,'0'37,"-2"-23,2-1,0 0,0 1,1-1,1 0,0 0,0 0,2 0,0 0,10 23,-14-35,1 0,-1 0,1 0,-1 0,1 0,0 0,0 0,-1 0,1 0,0 0,0-1,0 1,0 0,0 0,0-1,0 1,0-1,0 1,0-1,0 1,0-1,0 0,0 0,1 1,-1-1,0 0,0 0,2 0,-1-1,0 0,0 0,0 0,0 0,0 0,0-1,0 1,0-1,0 1,-1-1,1 1,-1-1,3-3,0-1,0 0,-1 0,0 0,0 0,0 0,-1 0,1-1,-2 1,1-1,0-7,-1-13,0 19,0 0,-1 0,0 1,-1-1,0 0,-1-9,4 43,-3-20,1-1,1 1,-1-1,1 1,0-1,0 0,3 7,3 13,-6-21,-1-1,0 0,1 0,0 0,0 0,0-1,0 1,0 0,0 0,1-1,0 1,-1 0,1-1,0 0,0 1,0-1,0 0,1 0,3 3,-1-4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49.5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1,'-8'58,"6"-50,0-1,0 1,1 0,0 0,1 0,0 0,0 0,1 0,0 0,2 11,-3-19,0 0,0 0,0 0,0-1,0 1,0 0,0 0,0 0,0 0,0 0,0 0,0-1,0 1,0 0,0 0,1 0,-1 0,0 0,0 0,0 0,0 0,0-1,0 1,0 0,0 0,0 0,0 0,1 0,-1 0,0 0,0 0,0 0,0 0,0 0,0 0,0 0,1 0,-1 0,0 0,0 0,0 0,0 0,0 0,0 0,1 0,-1 0,0 0,0 0,0-5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06:46.3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6432 0,'3'132,"-6"139,-3-241,-1 0,-2 0,-1-1,-1-1,-1 0,-18 30,27-53,0-1,0 0,0 1,-1-1,1 0,-1-1,0 1,-1-1,1 0,0 0,-1 0,0 0,0-1,0 0,-8 3,-8 1,0-1,-34 4,30-6,-37 3,0-2,-77-7,25 0,-2638 3,2733 1,-1 1,-25 6,-39 3,28-11,14-1,0 2,-73 11,60-5,0-2,-1-2,-67-7,10 2,-565 2,658 1,1 1,-26 5,-39 4,-1250-11,1316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49.9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3,'0'-1,"0"-1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50.9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 1,'-2'42,"1"-27,0 0,1 0,1 0,3 21,-4-36,0 1,1-1,-1 1,0-1,0 1,0-1,0 1,0-1,1 1,-1-1,0 0,0 1,1-1,-1 1,0-1,1 0,-1 1,0-1,1 0,-1 1,1-1,-1 0,0 0,1 0,-1 1,1-1,-1 0,1 0,-1 0,1 0,-1 0,1 0,18-8,23-30,-30 26,-7 7,-2 2,0 0,1 0,-1 1,1-1,-1 1,1 0,4-3,-7 5,0 0,0 0,0 0,0 0,0 0,0 0,0 0,0 0,-1 1,1-1,0 0,0 0,0 1,0-1,0 0,-1 1,1-1,0 1,0-1,-1 1,1 0,0-1,-1 1,1 0,-1-1,1 1,0 0,-1 0,0 0,1-1,-1 1,0 0,1 0,-1 0,0 0,0 0,1 0,-1-1,0 3,8 61,-6-33,-1-26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52.7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70,'-1'0,"0"-1,0 1,0 0,0-1,1 0,-1 1,0-1,0 0,0 1,1-1,-1 0,0 0,1 0,-1 1,1-1,-1 0,1 0,-1 0,1 0,0 0,-1 0,1 0,0 0,0 0,0 0,0 0,-1 0,2 0,-1 0,0-1,0 1,0 0,1-1,-1 1,0-1,0 0,0 1,0-1,0 0,1 0,-1 1,1-1,-1 1,1-1,-1 0,1 1,0-1,0 1,0 0,0-1,0 1,0 0,0-1,1 1,1-1,-1 1,1 0,0 0,-1 0,1 1,-1-1,1 1,0 0,-1 0,1 0,0 0,-1 0,1 1,0-1,-1 1,1 0,-1-1,1 1,-1 0,1 1,-1-1,0 0,1 1,-1-1,0 1,0 0,0 0,0 0,-1 0,1 0,0 0,-1 0,1 0,-1 1,0-1,0 0,0 1,0-1,0 1,-1 0,1-1,-1 1,1 0,-1 3,1 2,0-1,-1 0,0 0,0 1,-1-1,0 0,0 0,-5 13,6-18,-1 0,-1 0,1 0,0 0,0 0,-1 0,1-1,-1 1,0 0,1-1,-1 0,0 1,0-1,0 0,0 0,0 0,0 0,0 0,0-1,-1 1,1 0,0-1,0 0,0 0,-1 1,1-1,0-1,0 1,-1 0,1 0,0-1,0 1,-4-2,3 0,-1 0,1 0,0 0,-1 0,1 0,0-1,0 0,1 1,-1-1,1 0,-1 0,1 0,0-1,0 1,0-1,0 1,1-1,0 1,-1-1,1 0,1 0,-1 0,0 1,1-1,0-5,0 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54.0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49,'14'-1,"0"0,0 0,0-1,0-1,-1-1,1 0,15-7,-16 6,-6 2,0 0,0 1,-1 0,1 0,1 0,7 0,-14 5,0 1,0 0,0-1,-1 1,1 0,-1-1,0 1,0 0,0-1,0 1,-2 4,2-2,-1 33,0-10,1 1,7 53,-6-79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57.2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176 0,'-1'16,"-1"-1,0 1,-2-1,-7 22,3-11,0 0,-24 45,4-8,-32 115,53-147,2 0,1-1,1 1,2 1,6 58,15 56,-15-109,3-1,1 1,24 59,-8-24,-13-40,2-1,2-1,25 39,-11-20,-14-25,0-1,2 0,1-1,1-1,1-1,38 28,-6-8,70 39,-106-69,149 74,-88-47,-27-14,1-2,1-3,57 13,-61-22,0-2,0-3,96-3,39 3,-60 10,102 5,-40-12,-54-1,20 1,-146-7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58.3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144 19,'-2'-2,"1"0,-1 1,0-1,0 1,0-1,0 1,0 0,0 0,-1 0,1 0,0 0,-1 0,1 1,0-1,-1 1,1-1,-1 1,1 0,-1 0,1 0,-1 1,1-1,0 0,-1 1,1 0,-1 0,1-1,0 1,0 0,-1 1,-1 1,-1 0,1 0,-1 0,1 1,0-1,0 1,0 1,1-1,-1 0,1 1,0-1,1 1,-5 8,-8 42,14-53,1 1,-1 0,1 0,0 0,-1 0,1-1,1 1,-1 0,0 0,1 0,-1 0,1-1,0 1,0 0,0-1,0 1,3 3,-2-4,0-1,1 0,-1 0,1 0,0 0,-1 0,1 0,0-1,-1 1,1-1,0 0,0 0,-1 0,1 0,0 0,0-1,2 0,1 0,0 0,0 0,0-1,0 0,0 0,9-5,-10 3,-1-1,1-1,-1 1,0 0,0-1,-1 0,1 0,-1 0,-1 0,1 0,-1-1,0 1,-1-1,1 0,-1-7,17-47,-13 132,-5-51,-1-4,1 0,4 28,-3-40,0 1,0-1,0-1,0 1,1 0,0 0,-1 0,1-1,1 1,-1-1,0 0,1 1,0-1,-1 0,7 5,-5-6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3:59.2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0,'1'1,"-1"-1,1 1,0 0,-1-1,1 1,-1 0,1 0,-1-1,0 1,1 0,-1 0,0-1,1 1,-1 0,0 0,0 0,0 0,0 0,0-1,0 1,0 0,0 2,0 26,0-25,0 27,0 5,-7 54,8-98,0 3,-1-1,1 1,0-1,0 1,1 0,0-1,0 1,0 0,0 0,1 0,0 0,0 1,0-1,1 1,7-8,-5 5,3-2,0 0,0 0,1 1,0 0,0 1,14-8,-22 15,0 0,0 0,0 0,0 0,-1 1,1-1,0 0,0 1,0-1,0 1,-1 0,1-1,0 1,-1 0,1 0,0 0,-1 1,0-1,1 0,-1 0,0 1,1-1,-1 1,0-1,0 1,1 1,0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4:01.8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117 239,'-8'2,"1"-1,0 2,0-1,0 1,0 0,0 0,0 1,1 0,0 0,-1 1,2 0,-1 0,-6 6,10-6,-1-1,1 0,0 1,0-1,1 1,-1 0,1 0,0-1,0 1,1 0,0 0,0 7,0-11,0 0,0 0,0 0,1 0,-1 0,0 0,1 0,-1 0,1 0,-1 0,1 0,-1 0,1-1,0 1,-1 0,1 0,0 0,0-1,-1 1,1 0,0-1,2 2,-1-2,0 0,0 1,0-1,0 0,1 0,-1 0,0 0,0 0,0-1,0 1,0-1,0 1,1-1,-1 0,3-2,7-2,-1 0,0-1,0 0,0-1,17-14,-25 17,1 1,-1-1,0 0,-1 0,1 0,0-1,-1 1,0 0,0-1,-1 0,1 1,-1-1,0 0,0 0,0 0,-1 0,0-8,1-77,-3-58,-2 183,5 36,21 76,-19-133,0-1,1 0,0-1,1 1,1-1,0 0,0 0,13 17,-12-19,-6-8,0 1,1-1,-1 0,0 0,1 0,0 0,-1 0,1 0,0-1,0 1,0-1,0 1,1-1,-1 0,3 2,0-2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4:02.7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0,'1'1,"0"-1,0 1,0-1,0 1,0 0,0-1,0 1,0 0,0 0,0 0,0 0,0 0,-1 0,1 0,0 0,-1 0,1 0,-1 0,1 0,-1 0,1 1,-1-1,0 0,0 0,1 1,-1-1,0 0,0 0,-1 2,3 46,-2-43,-1-1,1 9,1 0,0 0,3 16,-4-28,0-1,0 1,0 0,1 0,-1 0,1 0,-1 0,1-1,0 1,0 0,0-1,0 1,0 0,0-1,0 1,0-1,1 0,-1 1,0-1,1 0,0 0,-1 0,1 0,-1 0,1 0,0 0,0-1,-1 1,1-1,0 1,0-1,2 1,-1-2,-1 1,0 0,0-1,0 1,0-1,0 0,0 0,0 0,0 0,0 0,0 0,0 0,-1-1,1 1,0-1,-1 1,1-1,-1 0,0 1,1-1,-1 0,0 0,0 0,0 0,0-3,2-1,-1 0,-1-1,1 0,-1 1,-1-1,1-12,-5-7,1-11,22 109,4-10,-21-58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4:03.3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1,'1'0,"0"1,0-1,0 1,0 0,0-1,-1 1,1 0,0 0,0 0,0 0,-1 0,1 0,-1 0,1 0,0 0,-1 0,0 0,1 0,-1 0,0 0,1 2,7 33,-6-27,30 106,-29-109,-2-10,-2-14,0 13,1-1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06:52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6622 0,'0'636,"-1"-610,-2 0,-1 0,-9 33,6-33,2 0,1 0,-2 34,-4 93,0 13,10 447,-3-581,-1 0,-2 0,-18 60,22-86,-1 2,-1 1,0-1,0 0,0 0,-1-1,0 1,-1-1,0 0,0 0,-1-1,1 0,-13 9,-10 4,-59 31,80-46,-22 10,0-2,-51 14,49-17,-3 3,23-7,-1-1,0-1,0 0,0 0,-22 1,-94 6,-18 0,-1273-12,744 3,673-1,1 1,-1-1,0 0,1-1,-1 1,0 0,1-1,-1 0,1 1,-1-1,1 0,-1 0,1 0,0-1,-1 1,1-1,0 1,0-1,0 0,0 1,-1-3,1 0,0 0,0 0,0-1,1 1,0 0,0-1,0 1,1 0,-1-1,1 1,0-9,0 11,0-1,0 0,0 0,-1 0,1 1,-1-1,0 0,0 1,0-1,0 0,0 1,0-1,-1 1,1 0,-1 0,0-1,0 1,0 0,0 0,0 0,0 1,0-1,-1 0,1 1,0 0,-1-1,0 1,1 0,-1 0,0 1,1-1,-6 0,-10-2,-1 1,1 2,-1-1,-22 4,-15-2,-23-10,48 4,-50-2,-2671 8,2736 0,0 1,-28 6,-27 3,60-10,1 0,-1 1,1 1,0-1,0 2,-11 4,11-4,0 0,0 0,-1-1,1-1,-1 0,-13 1,-39-3,44-1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4:03.7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62,'0'-1,"0"-2,0-1,0-1,0-1,-1 0,0-1,-1 0,1 0,-1 1,0 1,1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4:04.5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0,'0'45,"0"43,0-61,1-27,-1 0,0 0,0 0,0 0,0 0,0 0,0 0,0 0,0 0,1 0,-1 0,0 0,0 0,0 0,0 0,0 0,0 0,0 0,0 0,0 0,0 0,0 1,1-1,-1 0,0 0,2-7,0 0,0 0,1 0,0 0,1 1,-1-1,1 1,0 0,1 0,0 0,0 1,0 0,0 0,1 0,10-7,-4 5,0 0,0 0,0 2,1-1,0 1,0 1,23-4,-34 8,0 0,0 1,0-1,0 0,0 1,0-1,-1 1,1 0,0 0,0 0,-1 0,1 0,0 0,-1 0,1 0,-1 1,1-1,-1 1,0-1,0 1,0-1,0 1,0 0,0-1,0 1,0 0,-1 0,2 2,20 66,-18-55,2 43,-3-21,-3-41,0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4:05.2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 20,'46'-19,"-43"19,0 0,0 0,0 0,-1 0,1 0,0 1,0-1,0 1,-1 0,1 0,0 0,-1 0,1 0,-1 1,1-1,-1 1,1-1,-1 1,0 0,0 0,0 0,0 0,0 1,-1-1,1 0,-1 1,1-1,-1 1,0 0,0-1,0 1,0 0,0-1,-1 1,1 0,-1 0,0 0,0 0,0 0,0-1,-1 1,1 0,-1 0,1 0,-1-1,0 1,0 0,0-1,0 1,-1-1,1 1,-1-1,0 1,1-1,-1 0,0 0,0 0,-1 0,1 0,-3 1,1 0,1-1,-1 0,1 0,-1-1,1 1,-1-1,0 0,0 0,0 0,0 0,0-1,0 1,0-1,0 0,-7-1,9 0,0 1,0-1,0 0,0 0,0 0,1 0,-1 0,0 0,1 0,-1-1,1 1,-1-1,1 1,0-1,-1 1,1-1,0 0,0 1,0-1,1 0,-1 0,0 0,1 0,-1 0,1 0,-1 0,1 0,0 0,0 0,0 0,0-3,7-56,-7 56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4:06.7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73,'1'-5,"1"1,0-1,0 1,0 0,1 0,-1 0,1 0,0 0,0 1,0-1,1 1,-1 0,1 0,0 0,0 0,0 1,0-1,0 1,1 0,6-2,-9 5,0 0,1 0,-1 0,0 0,1 1,-1-1,0 1,0-1,0 1,0 0,-1 0,1 0,0 0,-1 0,1 0,-1 0,2 3,-2-3,0 0,0-1,1 1,-1 0,-1 0,1 0,0 0,0 0,-1 0,1 0,-1 0,1 0,-1 0,0 0,0 0,0 0,0 0,0 0,0 0,-1 0,0 3,-10 6,0-1,-1 0,0 0,0-1,-27 14,23-14,-1 2,-27 22,44-33,0 0,0 0,0 0,-1 1,1-1,0 0,0 0,0 0,0 0,-1 1,1-1,0 0,0 0,0 0,0 1,0-1,0 0,0 0,0 0,0 1,-1-1,1 0,0 0,0 1,0-1,0 0,1 0,-1 1,0-1,0 0,0 0,0 0,0 1,0-1,0 0,0 0,0 0,0 1,1-1,-1 0,0 0,0 0,0 1,0-1,1 0,-1 0,0 0,0 0,1 0,18 7,30-2,-42-4,10 0,0 2,32 8,-45-9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4:09.5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 0,'2'94,"-4"97,-18 75,12 205,10-294,0-144,10 59,-7-55,1 45,-5-48,12 137,-9-90,3 25,1-49,-4-27,1-1,10 36,-7-34,7 54,-9-45,11 45,7 46,-21-85,0-10,1 0,10 38,-8-50,1-1,1-1,1 1,16 28,-17-38,0-1,0-1,1 1,1-1,0-1,1 0,-1 0,20 12,2-3,2-1,69 27,-14-8,-66-28,0-2,0 0,1-1,44 4,-34-6,45 13,-64-13,0-1,1-1,23 0,28 5,59 11,52-4,-99 6,-40-12,-35-7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4:11.6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140 0,'-6'1,"-1"0,0 0,1 1,0 0,-1 0,1 0,0 1,0 0,0 0,0 1,1-1,-1 1,1 0,0 1,0-1,1 1,-1 0,1 0,-6 10,7-10,0 0,0 1,1-1,0 0,0 1,0-1,1 1,0 0,0-1,0 1,1 0,0 9,-1-13,1 0,0 0,0 1,0-1,1 0,-1 0,0 0,1 0,0 1,-1-1,1 0,0 0,0 0,0 0,0-1,1 1,-1 0,0 0,1-1,-1 1,1 0,0-1,-1 0,1 1,0-1,0 0,0 0,0 0,0 0,0 0,0-1,0 1,0 0,0-1,4 1,-3-2,0 0,0 0,0 0,0 0,0 0,0 0,0-1,0 1,-1-1,1 0,-1 0,1 0,-1 0,0-1,0 1,0 0,0-1,0 0,0 1,2-7,0 3,-1-1,0 0,0 1,0-2,-1 1,0 0,2-14,-5-14,0 27,0 0,1 1,0-1,1 0,-1 1,3-10,1 19,2 10,2 14,-1-1,2 0,0-1,2 0,1-1,15 25,-26-46,1 0,-1 1,0-1,1 0,0 0,-1 0,1 0,0 0,0 0,0 0,0-1,1 1,-1-1,0 0,1 1,-1-1,1 0,-1 0,4 0,-2-2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4:12.6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1,'3'39,"7"41,4 39,-12-109,0-18,0-20,-2 20,-1-1,1 1,0-1,1 1,0-1,1 1,-1 0,1 0,1 0,0 0,0 0,0 0,1 1,1-1,7-10,-11 16,0 1,0 0,0-1,0 1,0 0,0 0,0 0,0 0,0 0,0 0,1 0,-1 0,0 0,1 1,-1-1,1 1,-1-1,1 1,-1-1,1 1,-1 0,1 0,-1-1,1 1,-1 0,1 0,2 1,-2 0,0 1,0-1,0 0,0 1,0 0,0-1,0 1,0 0,-1 0,1 0,-1 0,1 1,-1-1,0 0,2 5,6 16,8 20,-11-36,-5-20,-2 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4:13.9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110 225,'-3'4,"0"0,0 0,0 0,0 0,-1-1,0 1,0-1,0 0,0 0,0 0,-8 3,-2 3,10-6,0 1,1 0,0-1,-1 1,1 0,0 1,1-1,-1 0,1 1,0 0,0-1,0 1,1 0,0 0,-1 0,2 0,-1 5,-1 11,2 0,4 37,-4-57,-1 0,1 0,1 1,-1-1,0 0,0 0,0 0,1 0,-1 0,0 0,1 0,-1 0,1 0,-1 0,1 0,0 0,-1 0,1 0,0 0,0 0,-1 0,1-1,0 1,0 0,0-1,0 1,0-1,0 1,0-1,0 1,0-1,1 0,-1 1,0-1,0 0,0 0,0 0,0 0,1 0,-1 0,0 0,0 0,0-1,0 1,0 0,0-1,0 1,0-1,2 0,7-3,0-1,0-1,-1 0,10-7,-11 8,-5 2,1 0,0 0,-1-1,0 1,0-1,0 0,0 1,-1-1,1-1,-1 1,0 0,0-1,0 1,0-5,9-66,-11 74,1-183,-2 142,1 41,0-5,0-1,0 1,0-1,-1 1,0-1,0 1,-1 0,0-1,0 1,-1 0,-3-7,4 64,4-9,11 55,-2-9,-8-64,1 0,0-1,2 1,1-1,0 0,2-1,1 1,0-2,16 24,-24-43,14 16,-15-17,-1-1,1 1,0-1,-1 0,1 0,0 1,-1-1,1 0,0 0,-1 0,1 0,0 1,0-1,-1 0,1 0,0-1,-1 1,1 0,0 0,0 0,-1 0,1-1,0 1,-1 0,1 0,0-1,-1 1,1-1,-1 1,2-2,1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4:15.0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1,'0'10,"4"86,-3-88,0 0,0 1,1-1,0 0,1 0,0 0,0-1,0 1,6 7,-9-14,0-1,1 1,-1 0,0-1,1 1,-1 0,0-1,1 1,-1-1,1 1,-1 0,1-1,-1 0,1 1,0-1,-1 1,1-1,0 0,-1 1,1-1,0 0,-1 1,1-1,0 0,0 0,-1 0,1 0,0 0,-1 0,1 0,0 0,0 0,-1 0,1 0,0 0,0-1,-1 1,2-1,0 0,-1-1,1-1,0 1,-1 0,0 0,1 0,-1-1,0 1,0-1,0 1,0-4,13-69,-4 30,-10 45,0 0,0 0,0 0,0 0,0-1,0 1,0 0,0 0,0 0,0 0,0 0,0 0,0-1,1 1,-1 0,0 0,0 0,0 0,0 0,0 0,0 0,0 0,0 0,0-1,1 1,-1 0,0 0,0 0,0 0,0 0,0 0,0 0,1 0,-1 0,0 0,0 0,0 0,0 0,0 0,0 0,1 0,-1 0,0 0,0 0,0 0,0 0,0 0,0 0,1 0,-1 0,0 1,0-1,0 0,0 0,0 0,0 0,0 0,0 0,1 0,-1 0,0 0,0 1,0-1,0 0,0 0,0 0,4 26,-4-6,4 36,-4-53,1 1,-1-1,1 0,0 0,0 0,0 0,1 0,-1 0,1 0,-1 0,1-1,0 1,3 3,-4-5,-1-1,0 0,0 0,1 0,-1 0,0 0,0 0,1 0,-1 0,0 0,0 0,1 0,-1 0,0 0,0 0,0 0,1 0,-1 0,0 0,0 0,1 0,-1 0,0 0,0 0,1-1,-1 1,0 0,0 0,0 0,1 0,-1 0,0-1,0 1,0 0,0 0,0 0,1-1,-1 1,0 0,0 0,0-1,0 1,0 0,0 0,0-1,0 1,0 0,0 0,0-1,0 1,0 0,0 0,0-1,0 1,0 0,0-5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4:15.6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 0,'-2'45,"0"-32,1 0,1 0,0 0,1 1,0-1,6 25,0-18,-7-20,0 1,1-1,-1 1,0-1,1 1,-1-1,0 1,0-1,0 1,0 0,1-1,-1 1,0-1,0 1,0-1,0 1,0 0,0-1,0 1,-1-1,1 1,0-1,0 1,0-1,0 1,-1-1,1 1,0-1,-1 1,-1-2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07:05.0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4830 5479,'-50'-1,"17"0,1 1,-1 2,-62 11,72-9,-1-1,0-1,-33-1,33-1,-1 1,1 1,-29 6,24-4,1 0,-1-2,0-1,-37-4,25 1,-46 5,24 7,45-6,-1-1,-28 1,-5-4,22-1,1 1,0 2,-52 9,55-6,0-2,-31 1,-38 6,38-3,0-2,-1-3,-59-5,4 0,-691 3,779 1,-46 9,-24 1,-1471-12,1559 0,0 1,1-1,-1-1,0 1,1-1,-1 0,1-1,0 0,0 0,0 0,0 0,0-1,-10-9,-4-6,0 0,-20-27,8 8,5 7,1-1,1-1,2-2,-29-57,39 58,1-1,2 0,-10-59,3 13,13 54,0 1,2-1,2-52,1 52,0 1,-3-1,0 0,-6-26,-4-3,3-1,-3-85,13-118,1 106,-2-247,1 382,1 0,6-28,-4 28,0 0,0-27,6-69,-5 75,0-43,-3 60,7-47,2-23,-9 66,1 1,1-1,8-29,-5 31,-2-1,-1 0,2-37,4-81,0-8,-9 117,8-47,-4 46,1-45,-7 62,1 0,1 0,1 0,1 0,0 0,11-34,-8 33,-1-1,-1 0,-1 0,-1 0,0 0,-3-31,0 22,2-1,6-37,-2 30,0-73,-1 15,6 32,-6 45,-1-1,1-24,17-126,-21-508,-2 655,-1 0,-1 0,-1 0,-14-42,-9-37,19 55,4 24,0-1,-1-45,6 51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4:16.0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4:17.1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1,'0'105,"0"-62,0-34,0-13,1-6,1 0,0-1,1 1,0 0,1 0,0 1,0-1,1 1,0 0,10-12,-15 20,1 0,-1 1,1-1,-1 1,1-1,-1 1,1-1,-1 1,1-1,0 1,-1-1,1 1,0 0,-1 0,1-1,0 1,-1 0,1 0,0 0,0-1,-1 1,1 0,0 0,0 0,-1 0,1 1,0-1,0 0,-1 0,1 0,0 0,-1 1,2 0,0 0,0 1,0 0,-1-1,1 1,0 0,-1 0,0 0,1 1,-1-1,1 4,2 3,0 1,-1 0,-1 0,2 11,-2 6,6 40,-7-62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4:18.0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73 89,'-3'-18,"-6"-33,9 50,0 0,0 1,0-1,0 0,0 0,0 1,0-1,1 0,-1 0,0 1,0-1,1 0,-1 1,0-1,1 0,-1 1,0-1,1 1,-1-1,1 0,-1 1,1-1,-1 1,1-1,0 1,-1 0,1-1,-1 1,1 0,0-1,0 1,-1 0,1 0,0-1,-1 1,1 0,0 0,0 0,-1 0,1 0,0 0,0 0,-1 0,1 0,0 1,0-1,-1 0,1 0,0 1,-1-1,1 0,0 1,-1-1,2 2,3 2,0 2,-1-1,1 1,-1-1,0 1,-1 0,1 0,-1 1,0-1,-1 1,0 0,3 13,-5-16,0 0,0 0,0 0,0 0,-1 0,0 0,0 0,0 0,0 0,0-1,-1 1,0 0,0-1,0 1,0-1,0 0,-4 4,4-5,0 0,0-1,0 1,0 0,0-1,0 0,-1 1,1-1,-1 0,1 0,-1-1,1 1,-1 0,1-1,-1 0,0 1,1-1,-1 0,0 0,1-1,-1 1,0 0,1-1,-1 0,1 1,-1-1,-4-3,5 3,-1-1,0 0,1 0,-1 0,1 0,0-1,-1 1,1-1,0 1,1-1,-1 0,0 0,1 0,0 0,-1 0,1 0,0 0,1 0,-2-6,-3-62,5 70,0-5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24:19.3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49,'1'-1,"0"0,0 1,1-1,-1 0,0 0,0-1,0 1,0 0,0 0,0 0,-1-1,1 1,0 0,-1-1,2-1,-2 1,1 0,0 0,0 0,1 0,-1 0,0 0,1 0,-1 0,1 1,-1-1,4-2,-1 3,-1 0,1 1,0-1,-1 1,1 0,-1 0,1 0,0 0,-1 1,1-1,-1 1,1 0,-1 0,1 0,-1 1,0-1,1 1,3 2,-5-3,-1 1,1-1,0 0,-1 1,1-1,-1 1,1 0,-1-1,0 1,0 0,0 0,0 0,0 0,0 0,0 0,-1 0,1 0,-1 0,1 0,-1 0,0 0,0 1,0-1,0 0,0 0,0 0,-1 0,1 0,-1 0,0 0,-1 4,0-3,0 0,1-1,-1 1,0-1,-1 0,1 1,0-1,-1 0,1-1,-1 1,-3 2,3-3,1 1,-1 0,0-1,1 1,0 0,-1 1,1-1,0 0,-3 5,47-4,-28-3,-7-1,1 1,0 0,0 1,0-1,0 1,14 4,-20-4,-1 0,1 0,-1 0,1 0,-1 0,1 0,-1 1,0-1,1 0,-1 1,0-1,0 1,0-1,0 1,0-1,-1 1,1 0,0 0,-1-1,1 1,-1 0,0 0,1 0,-1-1,0 1,0 0,0 0,0 0,-1 0,1-1,0 1,-1 0,1 0,-1-1,-1 4,1-3,0 0,0-1,-1 1,1 0,0-1,-1 1,1-1,-1 0,1 1,-1-1,1 0,-1 0,0 0,0 0,1 0,-1-1,0 1,0 0,-3 0,-48 9,34-7,-14 5,16-3,0-2,-35 4,47-7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8:53:14.2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4935,'1'-1,"0"0,-1 1,1-1,0 0,-1 0,1 1,-1-1,1 0,-1 0,1 0,-1 0,0 0,1 0,-1 0,0 0,0 0,0 0,0 0,0 0,0 0,0-1,1-27,-1 27,9-409,-25 150,0 96,11 117,2 0,5-79,1 29,-21-273,16 305,1 23,4-51,1 75,1 1,1-1,1 1,0 1,16-29,1-4,-12 25,1 0,1 1,1 1,1 0,1 1,1 0,1 2,0 0,2 1,39-28,223-170,-163 127,-38 30,-3 6,111-58,-135 81,487-243,24-8,-168 100,-273 129,124-43,-154 65,48-13,69-19,186-63,-319 97,228-61,-180 56,-81 21,176-55,-122 37,-64 21,0-1,-1-2,37-19,-45 17,103-52,52 5,-156 49,1-1,-2-2,33-25,-1 1,-37 29,1 0,27-9,2-2,106-41,20-23,-163 79,1 0,-1-1,21-16,-26 17,1 1,0 0,-1 0,2 1,-1 0,1 0,-1 1,1 1,19-5,-11 4,0-1,0-1,33-16,-20 9,-17 1,-10 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8:53:17.5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1 424,'135'-11,"6"0,178-5,107-10,-245 13,-94 5,-21 2,225-10,51-11,-230 14,276-10,-213 10,-83 4,-6 2,152-6,83-8,-12-1,-107 10,-90 3,206-13,-179 13,81-3,148-12,25 7,-372 16,1-1,24-6,36-3,65-10,-74 11,-58 6,0 2,0 0,27 0,-37 2,1 1,-1-1,0 1,0 1,0-1,0 1,0 0,0 0,-1 0,1 1,-1-1,1 1,-1 0,0 0,4 5,-1-2,-1-1,1 0,1 0,10 5,-11-6,0 0,0 0,-1 0,0 1,0 0,9 9,63 60,-54-53,37 41,46 53,-42-52,39 44,-65-67,-28-30,-1 0,0 1,-1 0,14 22,5 8,-21-33,0 1,-1 0,-1 0,6 13,17 38,-17-39,-1 1,9 28,30 81,-30-84,14 50,16 45,12 61,3 20,-10-15,-16-76,38 241,-55-158,6 93,-18-216,2 44,-1 64,1 9,-11-165,12 321,14-77,-3-62,-19-105,-5-81,3 1,8 52,-6-60,-1 0,-3 61,2 21,8-45,-6-45,3 47,-8 1010,2-1073,1-1,-1 1,2 0,-1-1,1 0,0 1,1-1,0 0,0-1,1 1,0-1,11 13,24 44,-23-23,-13-28,1 0,0-1,11 18,-6-17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1:56.6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4619,'-2'-98,"4"-105,6 137,-3 35,0-48,13-150,-17 123,-3-88,-6 133,4 36,-2-48,4-64,5-114,-2 243,1 0,0 0,0 1,1-1,0 1,0-1,0 1,1 0,0 1,1-1,-1 1,1-1,0 1,1 1,0-1,0 1,0 0,0 0,9-4,15-9,1 2,1 1,36-12,-23 9,71-20,-26 11,231-75,132-12,472-40,-791 135,-17 1,181-5,52-3,4 0,-266 22,-1-5,138-30,-75 11,30-5,-66 11,-40 9,105-32,113-33,-150 43,62-13,-151 33,-41 11,1 0,0 0,22-2,170-28,-150 21,-1 3,105-5,166-2,-265 14,0-3,60-13,-4 1,129-28,-80 6,109-44,-213 67,56-21,-80 25,65-14,-45 13,85-15,-52 7,1 3,158-11,-216 26,0-1,39-12,42-8,179-24,-82 31,-205 18,0 0,1-1,-1 0,0 0,0-1,0 0,0 0,0 0,-1-1,1 0,-1 0,0 0,0-1,0 0,0 1,0-2,-1 1,1-1,-1 1,-1-1,1 0,3-7,9-13,1 2,35-38,-31 38,1 2,37-28,-52 43,0 0,-1-1,0 0,0 0,6-10,16-18,34-43,-51 60,2 2,0 0,0 0,25-20,29-12,-40 30,48-43,17-5,4-14,-63 56,37-38,27-16,-35 32,-43 34,0-2,22-20,-11 6,40-27,-38 32,38-39,-50 48,-9 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2:00.0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4922,'0'-57,"-2"12,3 0,11-74,45-130,-3 20,-40 178,45-249,-31 143,-20 100,2-89,-4 30,3 58,1-24,-10 51,3 0,6-35,6-138,-7 133,-4-1,-6-95,-1 42,4 65,12-84,-10 124,2 0,10-27,-6 21,-6 13,0 0,-1 0,1-25,4-26,18-69,-25 130,1 1,0 0,0 0,0-1,0 1,0 0,0 0,1 0,-1 0,1 0,-1 1,1-1,0 0,0 1,-1-1,1 1,0 0,0-1,1 1,-1 0,0 0,0 1,4-2,64-13,-40 10,128-30,57-16,18-6,103-41,-200 68,64-20,-125 29,1 4,111-11,-115 18,163-27,-155 20,-65 12,2 1,-1 1,32-3,128-12,-158 17,1-1,-1-1,31-9,28-5,83-15,-109 20,23-2,-36 7,47-14,177-55,-219 63,159-41,-189 51,1-1,-1-1,22-9,-23 8,0 1,0 0,1 1,20-4,17-2,-1-2,92-35,-71 22,-30 10,1 3,1 1,-1 2,2 2,75-3,-95 9,1-2,-1 0,23-7,51-6,62 0,-94 10,-41 5,0-2,0 0,32-10,-36 8,1 1,-1 1,1 1,21 0,45-5,77-14,7-2,-30 6,-83 10,-24 2,51 0,173-13,-112 8,-93 5,26 2,-56 4,0-2,-1-1,33-6,20-1,-58 8,0-1,-1 0,26-8,-12 2,1 1,51-4,11-2,-15-11,-59 17,0 1,38-8,-35 10,1-1,-1-2,29-12,-31 11,0 1,1 0,0 2,24-4,69-5,-44 5,94-2,-125 10,0-2,0-1,64-16,31-2,-95 18,0-3,0-1,42-14,-39 10,0 1,79-9,-7 2,48-2,-73 15,-69 5,0-1,0 0,28-6,28-4,-60 10,0-1,-1 0,1-1,23-8,44-13,-65 20,0 0,0-2,0 0,30-15,-32 14,1 1,-1 0,1 2,0 0,0 1,26-2,-6 2,7 0,0-3,62-15,-80 15,0 0,0 2,0 1,1 1,33 2,16 2,112-4,-116-14,-58 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8:45:44.5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0 103,'1227'0,"-1199"-2,1-1,29-6,13-2,-6 2,-14 2,68 0,-108 6,0 0,0 0,0-1,0 0,0-1,-1-1,1 1,-1-2,0 1,0-1,14-10,-13 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8:45:45.5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0,'1'1,"-1"0,0 0,1 0,-1 0,1 0,-1 0,1 0,0 0,-1 0,1 0,0 0,0-1,0 1,0 0,-1-1,1 1,0 0,0-1,0 1,0-1,0 0,0 1,1-1,-1 0,0 1,0-1,2 0,35 4,-33-3,129-2,18 3,-124 2,0 1,31 11,36 6,6-1,-73-13,0-2,0-1,46 2,44-8,-98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10:07:10.2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3938 4147,'-11'0,"1"2,0 0,0 0,0 1,0 0,1 0,-1 1,-14 8,14-6,-1-1,0 0,0-1,-1 0,-23 4,-14-2,-89 23,124-24,-11 2,0 0,-39 5,-29 2,-141 41,214-49,-129 15,124-17,0-1,-48-1,48-2,1 1,0 1,-34 6,-89 14,102-12,0-2,-1-2,-65 0,92-5,0 1,-28 5,-36 4,-553-12,611 2,-46 9,-23 1,52-11,15-1,1 1,-1 2,-50 9,24 0,1-3,-1-2,-98-1,132-5,1 2,-30 7,29-5,-1-1,-25 1,-48-6,-68 4,98 9,54-8,0-1,-1 0,1 0,-1-1,1 0,-1-1,0 0,1 0,-1-1,0 0,1-1,-17-4,22 3,0 0,0 1,0-1,1-1,-1 1,1 0,0-1,0 0,0 1,-4-9,-25-50,21 39,-1-4,1 0,1 0,1-1,2-1,1 1,-4-42,3-177,8 167,0 61,1-1,6-25,2-39,-8 46,1-1,8-38,-6 43,-2-64,-3 65,2 0,6-40,-4 49,6-21,-3-1,3-70,-10 96,2-1,6-24,2-39,-8 31,12-64,-6 20,-8 72,2 0,1 0,0 1,15-47,-14 55,0 0,-1 0,-1-1,1-22,7-43,3 21,-8 33,1-1,2 1,18-44,-17 46,-1-1,0 1,-2-1,2-29,2 0,-4 3,-1-1,-3 1,-6-56,2 2,2-1315,0 1403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8:45:46.0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36,'4'0,"6"0,4 0,5 0,2 0,2 0,2 0,-1 0,-3-4,-2-1,-4-4,-1-1,-2 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9:02:05.4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6604,'19'-142,"-1"-17,18-54,-11 40,-13 100,-2 12,13-101,4-37,-8 71,46-194,-47 232,7-97,-13 114,24-85,29-159,3-48,-53 273,-8 53,-1-1,1-56,11-87,-18 146,2 0,8-45,-5 46,-5 30,0 0,1 1,-1-1,1 1,1-1,-1 1,1-1,0 1,0 0,0-1,1 1,0 0,0 1,0-1,0 0,1 1,5-5,19-15,42-26,-19 14,148-102,-129 95,-51 33,-2 0,1-2,-1 0,22-21,-26 22,0 1,1 0,0 1,0 1,1 0,17-6,44-26,-60 31,1 1,25-10,22-10,-37 14,0 3,45-14,11-5,97-37,-117 43,92-21,-73 22,178-42,-171 44,98-15,14-2,-62 9,43-13,118-32,-74 13,-191 52,49-20,-5 2,78-11,-94 26,73-26,-100 27,0 2,54-6,18-4,217-52,-223 56,9-1,-68 7,52-2,-53 7,12 0,71 5,44-2,-126-6,61-16,-3 0,-54 15,5-3,0 4,79-3,27-8,-2 10,15-1,72-9,-150 14,114-19,-175 19,145-13,-132 13,76 2,-81 3,0-1,64-10,-67 5,41 0,17-3,-19 2,99 3,64-5,115-18,-206 9,-97 9,81-2,-100 9,-1-2,46-10,-44 6,66-4,-75 9,-1 0,43-12,-44 9,0 0,1 2,28-2,107-12,-136 15,1 0,-1-2,1 0,32-12,47-9,176-10,-27-1,-200 28,22-1,4-1,-31 2,-35 6,0-1,0-1,-1 1,15-9,10-2,16-1,19-7,-48 14,0 1,1 1,0 1,0 1,27-1,-18 1,54-12,-50 7,1 1,58-4,-81 10,1-1,-1 0,19-8,28-5,176-36,-102 19,165-22,-219 38,-54 10,44-6,-8 7,94-5,39-6,-153 15,71-14,-73 9,-1 2,44 0,-8-5,-28 1,-14 4,49-15,15-3,-53 14,-27 5,1 0,36-1,31-5,-31 2,-18 1,1-1,-1-2,64-27,-96 35,32-13,-10 3,1 2,0 0,0 2,1 1,0 1,42-3,-39 7,1-2,-1-2,34-9,-37 8,2 0,-1 2,52-2,-51 6,1-2,51-12,17-1,-92 14,1 0,-1 0,1-1,-1 0,0 0,12-8,-12 7,0 0,0 0,0 1,0 0,1 1,15-3,-11 2,1 1,0-2,-1 0,0-1,14-6,-13 5,1 0,0 1,22-4,121-26,19-1,-113 19,-55 14,1-1,0 1,0 1,0 0,18-2,28 5,-32 0,0-1,0-1,0-2,26-4,-18 1,1 2,0 2,1 1,44 4,5-1,-52-2,-15-1,0 1,-1 1,25 3,-35-3,0 1,0-1,0 1,0 0,0 0,-1 1,1-1,-1 1,0 0,0 0,0 1,0-1,0 1,5 7,-2-2,1 1,0-2,0 1,1-1,18 13,11 18,-17-15,47 60,14 0,-42-42,22 25,-56-58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8:46:50.6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0,'16'41,"-4"-15,-1 9,1 0,20 38,9 7,29 51,-40-81,138 241,-130-214,94 176,-122-233,0 1,-2 0,0 0,6 29,-5-16,50 229,-20-97,20 46,-26-101,-5 18,-12-46,-11-63,-1-3,-1 0,0 0,1 31,-4-32,2 1,0-1,1 0,0 0,2-1,9 25,-13-36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8:46:52.1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814 2468,'-2'-16,"0"0,-1 1,-5-18,1 6,-56-188,4 22,7 32,5 21,-7-18,-53-87,20 8,78 209,1 0,1-1,1 0,-3-55,-16-29,20 89,-14-44,11 44,-8-45,10 41,-2 0,-1 1,-1-1,-25-47,23 55,-1-1,-1 2,-18-20,-22-31,51 63,0 0,1 0,0-1,0 1,1 0,0-1,0 1,0-1,1 1,0-1,2-8,-5-43,3 55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8:46:53.5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0,'2'1,"-1"-1,1 1,0 0,-1 0,1 0,-1 0,1 0,-1 0,0 0,1 1,-1-1,0 0,0 1,0-1,0 1,1 1,19 33,-17-29,30 60,47 136,-77-192,29 83,56 142,-7-27,-28-69,39 126,-87-243,0 0,-2 0,-1 0,1 30,7 47,16 39,30 75,-48-184,6 25,-2 0,8 74,18 103,-30-222,-9-9,1-1,-1 0,0 0,1 1,-1-1,1 0,-1 1,0-1,1 0,-1 1,1-1,-1 0,0 1,0-1,1 1,-1-1,0 1,0-1,1 1,-1-1,0 1,0-1,0 1,0-1,0 1,0-1,0 1,0-1,0 1,0-1,0 1,0-1,0 1,0-1,-1 2,-1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8:46:54.8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573 2448,'-3'-4,"0"0,0 0,1-1,-1 1,1-1,0 1,0-1,1 0,0 1,-2-9,2 10,-67-280,33 148,-7-41,24 74,-28-128,-72-167,43 203,16-29,48 178,-8-42,-1 7,9 41,2 1,3-1,1 1,2-1,1 0,6-59,2-1,-6 93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8:46:56.1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0,'2'46,"15"78,-7-61,22 209,-20-55,-10 29,2 21,30 60,-13-166,8-29,-3-45,-10-34,12 68,-4 27,-20-129,-1-1,-1 1,-1 0,0 0,-1 1,-1-1,-1 0,-6 25,3-35,3-6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8:46:58.1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126 2447,'13'-119,"-6"-139,0-31,-6 223,-3-202,-11 90,-6-20,11-41,4 179,-10-79,-12-40,18 124,7 40,0 0,-2 0,0 1,-1-1,-6-17,4 19,1 0,0-1,1 0,0 0,1 0,-1-26,-3-125,7 159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8:46:59.5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1,'1'15,"1"0,1 1,0-1,6 17,2 7,4 30,-2 1,3 86,-3 247,-1-101,-3-195,3 92,-14-55,4 86,-2-227,5 52,-2-1,-5 59,-1-74,3-18,-2-1,-1 0,0 1,-1-1,-10 28,0-13,-11 45,15-44,-20 45,23-53,-3 4,9-31,0-1,1 1,-1 0,0-1,0 1,0-1,1 1,-1-1,0 0,0 1,0-1,0 0,0 0,0 0,0 1,0-1,0 0,1 0,-1 0,0-1,0 1,0 0,0 0,0 0,0-1,0 1,0 0,0-1,1 1,-1-1,0 1,0-1,1 1,-2-2,-2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08:47:00.9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2380,'19'-84,"29"-195,-43 244,0-11,20-73,-8 54,15-102,-29 142,5-35,25-93,-26 117,-1 0,-1 0,-2-1,-2 0,-1 1,-6-43,2 40,-16-73,11 75,2 0,1-1,-1-50,6 67,-2 0,-1 0,-8-27,7 28,0 1,2 0,0-1,0-22,5-68,-5-151,3 250,0 5,0 0,-1 1,1-1,-1 0,0 0,0 1,-1-1,0 1,0-1,0 1,-1 0,1-1,-5-4,4 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878C-918B-45E7-9FB5-B2F03B2CC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726F-E63F-4E00-9C1C-88CC06B87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B0E3-E3FE-4E47-A833-2063A917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A65-E8BB-4E81-8070-560CB5F6DEE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E201-25C8-4ADD-9767-910BA498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7673D-9473-413E-AE0F-23224754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4645-684D-4311-80A5-525CCF0B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8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0475-40A8-4E6E-8D7C-4928E173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3F72B-416E-4020-8F3B-1F4CC3A6D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7D7DB-A3B9-4B5B-AE0B-3CED4E07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A65-E8BB-4E81-8070-560CB5F6DEE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17C2-903C-41B6-9650-F55DD0AE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39CF2-743E-4F33-9B80-A1543B0C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4645-684D-4311-80A5-525CCF0B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6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FA68D-C4BB-4E0B-90B1-F8867E1E1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693A5-06CF-4D4A-8CFC-84F08D3E2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B919F-C7FA-45E4-A76C-227FB3BF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A65-E8BB-4E81-8070-560CB5F6DEE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C25D-CC77-46EF-AF75-BCB5C2B4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BD0A0-339A-45FF-8712-F3BA9D6A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4645-684D-4311-80A5-525CCF0B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4E56-1089-4B3A-842A-981E3DCE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AC1A-1A4E-470F-960E-52925971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12781-8EF2-46D0-AFF8-66459B25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A65-E8BB-4E81-8070-560CB5F6DEE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CDC8B-430D-4143-96DA-C9621AFF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BA040-1904-475D-9A50-8FAFE66B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4645-684D-4311-80A5-525CCF0B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1F23-6DAE-42F6-A5FB-592D245B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8866F-46DA-4F79-87F8-002ABC2E3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13DF3-9D29-4EF9-9A38-418E7A9C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A65-E8BB-4E81-8070-560CB5F6DEE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0D8B8-4F3D-4531-BDB6-58139FC1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E027-2964-4DBD-A5A5-53C1FB37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4645-684D-4311-80A5-525CCF0B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0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D21A-3801-441F-A24C-AFD4285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75E5-BF23-4B7D-85F3-89BD27C15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062FE-E2DC-460D-B1B4-30E3A370D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C772A-E0FE-40EC-8545-01AB619E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A65-E8BB-4E81-8070-560CB5F6DEE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0B61C-C74A-4FB0-9581-175F6BAD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D0BD2-B8F0-4DD3-9CF6-6C9E8BB3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4645-684D-4311-80A5-525CCF0B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E91A-F14D-4699-8EAF-0DD5AE1A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36C38-7953-4E8C-87BF-A4501EF7D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5F2C9-1F21-4DD8-8F1B-2E83177D6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0633D-419F-43DE-8288-FF5712AD7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F7C37-D506-4B68-9920-940074A09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61895-EC08-49A7-93DE-BEA880BF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A65-E8BB-4E81-8070-560CB5F6DEE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E2D51-7F93-4F2E-A747-A5E5641C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817C7-01EB-488D-A7A2-C1D4BD16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4645-684D-4311-80A5-525CCF0B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9C6B-9314-4636-84F7-3B4949BE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5F506-94EE-45FA-931A-013D758B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A65-E8BB-4E81-8070-560CB5F6DEE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221F2-3A51-45A9-A370-3278A63A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99C29-F2B5-4BBE-BA98-0615C612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4645-684D-4311-80A5-525CCF0B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AB823-6C25-4F8A-BB22-F6758DFD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A65-E8BB-4E81-8070-560CB5F6DEE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3D29A-9EFA-423E-90FA-C059A82C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511AF-D14A-473A-B85A-56B69A94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4645-684D-4311-80A5-525CCF0B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C44D-91AE-4F1A-B7FD-F2AE3808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1B7F-B489-4B5C-BF8B-BAC0B67F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92FEB-F690-4EE4-B2C6-B02371B07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05CCE-81F4-4F6A-9E6A-A1A5718B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A65-E8BB-4E81-8070-560CB5F6DEE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FB618-8ACC-4B7D-85EB-F1A5A48C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EB4C8-11F3-4835-8FAE-17499DFF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4645-684D-4311-80A5-525CCF0B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FA12-835A-4D96-BA81-99B85AF3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F8D74-F5DA-42FB-9E18-BB947FAF2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4E184-E1C9-4B64-BD3F-6D4EEC25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C5207-02CA-49C5-B745-B05FD5E4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A65-E8BB-4E81-8070-560CB5F6DEE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67CD9-6806-4350-9AEC-92DAA4F5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D50B4-1C59-44B6-B9BA-30855BE7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D4645-684D-4311-80A5-525CCF0B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0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499B0-A126-47B1-A3FF-F6A05032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0CA32-5626-4F52-AEF2-54F3DB37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C02F3-4968-457E-B1CE-8595CA892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EAA65-E8BB-4E81-8070-560CB5F6DEE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3C476-24CE-4EF0-A67E-456C99E87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0CBF-C917-47EE-B924-C16845A11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D4645-684D-4311-80A5-525CCF0BB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3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.xml"/><Relationship Id="rId117" Type="http://schemas.openxmlformats.org/officeDocument/2006/relationships/image" Target="../media/image63.png"/><Relationship Id="rId21" Type="http://schemas.openxmlformats.org/officeDocument/2006/relationships/image" Target="../media/image15.png"/><Relationship Id="rId42" Type="http://schemas.openxmlformats.org/officeDocument/2006/relationships/customXml" Target="../ink/ink16.xml"/><Relationship Id="rId47" Type="http://schemas.openxmlformats.org/officeDocument/2006/relationships/image" Target="../media/image28.png"/><Relationship Id="rId63" Type="http://schemas.openxmlformats.org/officeDocument/2006/relationships/image" Target="../media/image36.png"/><Relationship Id="rId68" Type="http://schemas.openxmlformats.org/officeDocument/2006/relationships/customXml" Target="../ink/ink29.xml"/><Relationship Id="rId84" Type="http://schemas.openxmlformats.org/officeDocument/2006/relationships/customXml" Target="../ink/ink37.xml"/><Relationship Id="rId89" Type="http://schemas.openxmlformats.org/officeDocument/2006/relationships/image" Target="../media/image49.png"/><Relationship Id="rId112" Type="http://schemas.openxmlformats.org/officeDocument/2006/relationships/customXml" Target="../ink/ink51.xml"/><Relationship Id="rId133" Type="http://schemas.openxmlformats.org/officeDocument/2006/relationships/image" Target="../media/image71.png"/><Relationship Id="rId138" Type="http://schemas.openxmlformats.org/officeDocument/2006/relationships/customXml" Target="../ink/ink64.xml"/><Relationship Id="rId154" Type="http://schemas.openxmlformats.org/officeDocument/2006/relationships/customXml" Target="../ink/ink72.xml"/><Relationship Id="rId159" Type="http://schemas.openxmlformats.org/officeDocument/2006/relationships/image" Target="../media/image84.png"/><Relationship Id="rId175" Type="http://schemas.openxmlformats.org/officeDocument/2006/relationships/image" Target="../media/image92.png"/><Relationship Id="rId170" Type="http://schemas.openxmlformats.org/officeDocument/2006/relationships/customXml" Target="../ink/ink80.xml"/><Relationship Id="rId16" Type="http://schemas.openxmlformats.org/officeDocument/2006/relationships/customXml" Target="../ink/ink3.xml"/><Relationship Id="rId107" Type="http://schemas.openxmlformats.org/officeDocument/2006/relationships/image" Target="../media/image58.png"/><Relationship Id="rId11" Type="http://schemas.openxmlformats.org/officeDocument/2006/relationships/image" Target="../media/image10.png"/><Relationship Id="rId32" Type="http://schemas.openxmlformats.org/officeDocument/2006/relationships/customXml" Target="../ink/ink11.xml"/><Relationship Id="rId37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customXml" Target="../ink/ink24.xml"/><Relationship Id="rId74" Type="http://schemas.openxmlformats.org/officeDocument/2006/relationships/customXml" Target="../ink/ink32.xml"/><Relationship Id="rId79" Type="http://schemas.openxmlformats.org/officeDocument/2006/relationships/image" Target="../media/image44.png"/><Relationship Id="rId102" Type="http://schemas.openxmlformats.org/officeDocument/2006/relationships/customXml" Target="../ink/ink46.xml"/><Relationship Id="rId123" Type="http://schemas.openxmlformats.org/officeDocument/2006/relationships/image" Target="../media/image66.png"/><Relationship Id="rId128" Type="http://schemas.openxmlformats.org/officeDocument/2006/relationships/customXml" Target="../ink/ink59.xml"/><Relationship Id="rId144" Type="http://schemas.openxmlformats.org/officeDocument/2006/relationships/customXml" Target="../ink/ink67.xml"/><Relationship Id="rId149" Type="http://schemas.openxmlformats.org/officeDocument/2006/relationships/image" Target="../media/image79.png"/><Relationship Id="rId5" Type="http://schemas.openxmlformats.org/officeDocument/2006/relationships/image" Target="../media/image4.jpeg"/><Relationship Id="rId90" Type="http://schemas.openxmlformats.org/officeDocument/2006/relationships/customXml" Target="../ink/ink40.xml"/><Relationship Id="rId95" Type="http://schemas.openxmlformats.org/officeDocument/2006/relationships/image" Target="../media/image52.png"/><Relationship Id="rId160" Type="http://schemas.openxmlformats.org/officeDocument/2006/relationships/customXml" Target="../ink/ink75.xml"/><Relationship Id="rId165" Type="http://schemas.openxmlformats.org/officeDocument/2006/relationships/image" Target="../media/image87.png"/><Relationship Id="rId22" Type="http://schemas.openxmlformats.org/officeDocument/2006/relationships/customXml" Target="../ink/ink6.xml"/><Relationship Id="rId27" Type="http://schemas.openxmlformats.org/officeDocument/2006/relationships/image" Target="../media/image18.png"/><Relationship Id="rId43" Type="http://schemas.openxmlformats.org/officeDocument/2006/relationships/image" Target="../media/image26.png"/><Relationship Id="rId48" Type="http://schemas.openxmlformats.org/officeDocument/2006/relationships/customXml" Target="../ink/ink19.xml"/><Relationship Id="rId64" Type="http://schemas.openxmlformats.org/officeDocument/2006/relationships/customXml" Target="../ink/ink27.xml"/><Relationship Id="rId69" Type="http://schemas.openxmlformats.org/officeDocument/2006/relationships/image" Target="../media/image39.png"/><Relationship Id="rId113" Type="http://schemas.openxmlformats.org/officeDocument/2006/relationships/image" Target="../media/image61.png"/><Relationship Id="rId118" Type="http://schemas.openxmlformats.org/officeDocument/2006/relationships/customXml" Target="../ink/ink54.xml"/><Relationship Id="rId134" Type="http://schemas.openxmlformats.org/officeDocument/2006/relationships/customXml" Target="../ink/ink62.xml"/><Relationship Id="rId139" Type="http://schemas.openxmlformats.org/officeDocument/2006/relationships/image" Target="../media/image74.png"/><Relationship Id="rId80" Type="http://schemas.openxmlformats.org/officeDocument/2006/relationships/customXml" Target="../ink/ink35.xml"/><Relationship Id="rId85" Type="http://schemas.openxmlformats.org/officeDocument/2006/relationships/image" Target="../media/image47.png"/><Relationship Id="rId150" Type="http://schemas.openxmlformats.org/officeDocument/2006/relationships/customXml" Target="../ink/ink70.xml"/><Relationship Id="rId155" Type="http://schemas.openxmlformats.org/officeDocument/2006/relationships/image" Target="../media/image82.png"/><Relationship Id="rId171" Type="http://schemas.openxmlformats.org/officeDocument/2006/relationships/image" Target="../media/image90.png"/><Relationship Id="rId176" Type="http://schemas.openxmlformats.org/officeDocument/2006/relationships/customXml" Target="../ink/ink83.xml"/><Relationship Id="rId12" Type="http://schemas.openxmlformats.org/officeDocument/2006/relationships/customXml" Target="../ink/ink1.xml"/><Relationship Id="rId17" Type="http://schemas.openxmlformats.org/officeDocument/2006/relationships/image" Target="../media/image13.png"/><Relationship Id="rId33" Type="http://schemas.openxmlformats.org/officeDocument/2006/relationships/image" Target="../media/image21.png"/><Relationship Id="rId38" Type="http://schemas.openxmlformats.org/officeDocument/2006/relationships/customXml" Target="../ink/ink14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08" Type="http://schemas.openxmlformats.org/officeDocument/2006/relationships/customXml" Target="../ink/ink49.xml"/><Relationship Id="rId124" Type="http://schemas.openxmlformats.org/officeDocument/2006/relationships/customXml" Target="../ink/ink57.xml"/><Relationship Id="rId129" Type="http://schemas.openxmlformats.org/officeDocument/2006/relationships/image" Target="../media/image69.png"/><Relationship Id="rId54" Type="http://schemas.openxmlformats.org/officeDocument/2006/relationships/customXml" Target="../ink/ink22.xml"/><Relationship Id="rId70" Type="http://schemas.openxmlformats.org/officeDocument/2006/relationships/customXml" Target="../ink/ink30.xml"/><Relationship Id="rId75" Type="http://schemas.openxmlformats.org/officeDocument/2006/relationships/image" Target="../media/image42.png"/><Relationship Id="rId91" Type="http://schemas.openxmlformats.org/officeDocument/2006/relationships/image" Target="../media/image50.png"/><Relationship Id="rId96" Type="http://schemas.openxmlformats.org/officeDocument/2006/relationships/customXml" Target="../ink/ink43.xml"/><Relationship Id="rId140" Type="http://schemas.openxmlformats.org/officeDocument/2006/relationships/customXml" Target="../ink/ink65.xml"/><Relationship Id="rId145" Type="http://schemas.openxmlformats.org/officeDocument/2006/relationships/image" Target="../media/image77.png"/><Relationship Id="rId161" Type="http://schemas.openxmlformats.org/officeDocument/2006/relationships/image" Target="../media/image85.png"/><Relationship Id="rId166" Type="http://schemas.openxmlformats.org/officeDocument/2006/relationships/customXml" Target="../ink/ink7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23" Type="http://schemas.openxmlformats.org/officeDocument/2006/relationships/image" Target="../media/image16.png"/><Relationship Id="rId28" Type="http://schemas.openxmlformats.org/officeDocument/2006/relationships/customXml" Target="../ink/ink9.xml"/><Relationship Id="rId49" Type="http://schemas.openxmlformats.org/officeDocument/2006/relationships/image" Target="../media/image29.png"/><Relationship Id="rId114" Type="http://schemas.openxmlformats.org/officeDocument/2006/relationships/customXml" Target="../ink/ink52.xml"/><Relationship Id="rId119" Type="http://schemas.openxmlformats.org/officeDocument/2006/relationships/image" Target="../media/image64.png"/><Relationship Id="rId10" Type="http://schemas.openxmlformats.org/officeDocument/2006/relationships/image" Target="../media/image9.jpeg"/><Relationship Id="rId31" Type="http://schemas.openxmlformats.org/officeDocument/2006/relationships/image" Target="../media/image20.png"/><Relationship Id="rId44" Type="http://schemas.openxmlformats.org/officeDocument/2006/relationships/customXml" Target="../ink/ink17.xml"/><Relationship Id="rId52" Type="http://schemas.openxmlformats.org/officeDocument/2006/relationships/customXml" Target="../ink/ink21.xml"/><Relationship Id="rId60" Type="http://schemas.openxmlformats.org/officeDocument/2006/relationships/customXml" Target="../ink/ink25.xml"/><Relationship Id="rId65" Type="http://schemas.openxmlformats.org/officeDocument/2006/relationships/image" Target="../media/image37.png"/><Relationship Id="rId73" Type="http://schemas.openxmlformats.org/officeDocument/2006/relationships/image" Target="../media/image41.png"/><Relationship Id="rId78" Type="http://schemas.openxmlformats.org/officeDocument/2006/relationships/customXml" Target="../ink/ink34.xml"/><Relationship Id="rId81" Type="http://schemas.openxmlformats.org/officeDocument/2006/relationships/image" Target="../media/image45.png"/><Relationship Id="rId86" Type="http://schemas.openxmlformats.org/officeDocument/2006/relationships/customXml" Target="../ink/ink38.xml"/><Relationship Id="rId94" Type="http://schemas.openxmlformats.org/officeDocument/2006/relationships/customXml" Target="../ink/ink42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56.xml"/><Relationship Id="rId130" Type="http://schemas.openxmlformats.org/officeDocument/2006/relationships/customXml" Target="../ink/ink60.xml"/><Relationship Id="rId135" Type="http://schemas.openxmlformats.org/officeDocument/2006/relationships/image" Target="../media/image72.png"/><Relationship Id="rId143" Type="http://schemas.openxmlformats.org/officeDocument/2006/relationships/image" Target="../media/image76.png"/><Relationship Id="rId148" Type="http://schemas.openxmlformats.org/officeDocument/2006/relationships/customXml" Target="../ink/ink69.xml"/><Relationship Id="rId151" Type="http://schemas.openxmlformats.org/officeDocument/2006/relationships/image" Target="../media/image80.png"/><Relationship Id="rId156" Type="http://schemas.openxmlformats.org/officeDocument/2006/relationships/customXml" Target="../ink/ink73.xml"/><Relationship Id="rId164" Type="http://schemas.openxmlformats.org/officeDocument/2006/relationships/customXml" Target="../ink/ink77.xml"/><Relationship Id="rId169" Type="http://schemas.openxmlformats.org/officeDocument/2006/relationships/image" Target="../media/image89.png"/><Relationship Id="rId177" Type="http://schemas.openxmlformats.org/officeDocument/2006/relationships/image" Target="../media/image93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72" Type="http://schemas.openxmlformats.org/officeDocument/2006/relationships/customXml" Target="../ink/ink81.xml"/><Relationship Id="rId13" Type="http://schemas.openxmlformats.org/officeDocument/2006/relationships/image" Target="../media/image11.png"/><Relationship Id="rId18" Type="http://schemas.openxmlformats.org/officeDocument/2006/relationships/customXml" Target="../ink/ink4.xml"/><Relationship Id="rId39" Type="http://schemas.openxmlformats.org/officeDocument/2006/relationships/image" Target="../media/image24.png"/><Relationship Id="rId109" Type="http://schemas.openxmlformats.org/officeDocument/2006/relationships/image" Target="../media/image59.png"/><Relationship Id="rId34" Type="http://schemas.openxmlformats.org/officeDocument/2006/relationships/customXml" Target="../ink/ink12.xml"/><Relationship Id="rId50" Type="http://schemas.openxmlformats.org/officeDocument/2006/relationships/customXml" Target="../ink/ink20.xml"/><Relationship Id="rId55" Type="http://schemas.openxmlformats.org/officeDocument/2006/relationships/image" Target="../media/image32.png"/><Relationship Id="rId76" Type="http://schemas.openxmlformats.org/officeDocument/2006/relationships/customXml" Target="../ink/ink33.xml"/><Relationship Id="rId97" Type="http://schemas.openxmlformats.org/officeDocument/2006/relationships/image" Target="../media/image53.png"/><Relationship Id="rId104" Type="http://schemas.openxmlformats.org/officeDocument/2006/relationships/customXml" Target="../ink/ink47.xml"/><Relationship Id="rId120" Type="http://schemas.openxmlformats.org/officeDocument/2006/relationships/customXml" Target="../ink/ink55.xml"/><Relationship Id="rId125" Type="http://schemas.openxmlformats.org/officeDocument/2006/relationships/image" Target="../media/image67.png"/><Relationship Id="rId141" Type="http://schemas.openxmlformats.org/officeDocument/2006/relationships/image" Target="../media/image75.png"/><Relationship Id="rId146" Type="http://schemas.openxmlformats.org/officeDocument/2006/relationships/customXml" Target="../ink/ink68.xml"/><Relationship Id="rId167" Type="http://schemas.openxmlformats.org/officeDocument/2006/relationships/image" Target="../media/image88.png"/><Relationship Id="rId7" Type="http://schemas.openxmlformats.org/officeDocument/2006/relationships/image" Target="../media/image6.jpeg"/><Relationship Id="rId71" Type="http://schemas.openxmlformats.org/officeDocument/2006/relationships/image" Target="../media/image40.png"/><Relationship Id="rId92" Type="http://schemas.openxmlformats.org/officeDocument/2006/relationships/customXml" Target="../ink/ink41.xml"/><Relationship Id="rId162" Type="http://schemas.openxmlformats.org/officeDocument/2006/relationships/customXml" Target="../ink/ink76.xml"/><Relationship Id="rId2" Type="http://schemas.openxmlformats.org/officeDocument/2006/relationships/image" Target="../media/image1.jpeg"/><Relationship Id="rId29" Type="http://schemas.openxmlformats.org/officeDocument/2006/relationships/image" Target="../media/image19.png"/><Relationship Id="rId24" Type="http://schemas.openxmlformats.org/officeDocument/2006/relationships/customXml" Target="../ink/ink7.xml"/><Relationship Id="rId40" Type="http://schemas.openxmlformats.org/officeDocument/2006/relationships/customXml" Target="../ink/ink15.xml"/><Relationship Id="rId45" Type="http://schemas.openxmlformats.org/officeDocument/2006/relationships/image" Target="../media/image27.png"/><Relationship Id="rId66" Type="http://schemas.openxmlformats.org/officeDocument/2006/relationships/customXml" Target="../ink/ink28.xml"/><Relationship Id="rId87" Type="http://schemas.openxmlformats.org/officeDocument/2006/relationships/image" Target="../media/image48.png"/><Relationship Id="rId110" Type="http://schemas.openxmlformats.org/officeDocument/2006/relationships/customXml" Target="../ink/ink50.xml"/><Relationship Id="rId115" Type="http://schemas.openxmlformats.org/officeDocument/2006/relationships/image" Target="../media/image62.png"/><Relationship Id="rId131" Type="http://schemas.openxmlformats.org/officeDocument/2006/relationships/image" Target="../media/image70.png"/><Relationship Id="rId136" Type="http://schemas.openxmlformats.org/officeDocument/2006/relationships/customXml" Target="../ink/ink63.xml"/><Relationship Id="rId157" Type="http://schemas.openxmlformats.org/officeDocument/2006/relationships/image" Target="../media/image83.png"/><Relationship Id="rId61" Type="http://schemas.openxmlformats.org/officeDocument/2006/relationships/image" Target="../media/image35.png"/><Relationship Id="rId82" Type="http://schemas.openxmlformats.org/officeDocument/2006/relationships/customXml" Target="../ink/ink36.xml"/><Relationship Id="rId152" Type="http://schemas.openxmlformats.org/officeDocument/2006/relationships/customXml" Target="../ink/ink71.xml"/><Relationship Id="rId173" Type="http://schemas.openxmlformats.org/officeDocument/2006/relationships/image" Target="../media/image91.png"/><Relationship Id="rId19" Type="http://schemas.openxmlformats.org/officeDocument/2006/relationships/image" Target="../media/image14.png"/><Relationship Id="rId14" Type="http://schemas.openxmlformats.org/officeDocument/2006/relationships/customXml" Target="../ink/ink2.xml"/><Relationship Id="rId30" Type="http://schemas.openxmlformats.org/officeDocument/2006/relationships/customXml" Target="../ink/ink10.xml"/><Relationship Id="rId35" Type="http://schemas.openxmlformats.org/officeDocument/2006/relationships/image" Target="../media/image22.png"/><Relationship Id="rId56" Type="http://schemas.openxmlformats.org/officeDocument/2006/relationships/customXml" Target="../ink/ink23.xml"/><Relationship Id="rId77" Type="http://schemas.openxmlformats.org/officeDocument/2006/relationships/image" Target="../media/image43.png"/><Relationship Id="rId100" Type="http://schemas.openxmlformats.org/officeDocument/2006/relationships/customXml" Target="../ink/ink45.xml"/><Relationship Id="rId105" Type="http://schemas.openxmlformats.org/officeDocument/2006/relationships/image" Target="../media/image57.png"/><Relationship Id="rId126" Type="http://schemas.openxmlformats.org/officeDocument/2006/relationships/customXml" Target="../ink/ink58.xml"/><Relationship Id="rId147" Type="http://schemas.openxmlformats.org/officeDocument/2006/relationships/image" Target="../media/image78.png"/><Relationship Id="rId168" Type="http://schemas.openxmlformats.org/officeDocument/2006/relationships/customXml" Target="../ink/ink79.xml"/><Relationship Id="rId8" Type="http://schemas.openxmlformats.org/officeDocument/2006/relationships/image" Target="../media/image7.jpeg"/><Relationship Id="rId51" Type="http://schemas.openxmlformats.org/officeDocument/2006/relationships/image" Target="../media/image30.png"/><Relationship Id="rId72" Type="http://schemas.openxmlformats.org/officeDocument/2006/relationships/customXml" Target="../ink/ink31.xml"/><Relationship Id="rId93" Type="http://schemas.openxmlformats.org/officeDocument/2006/relationships/image" Target="../media/image51.png"/><Relationship Id="rId98" Type="http://schemas.openxmlformats.org/officeDocument/2006/relationships/customXml" Target="../ink/ink44.xml"/><Relationship Id="rId121" Type="http://schemas.openxmlformats.org/officeDocument/2006/relationships/image" Target="../media/image65.png"/><Relationship Id="rId142" Type="http://schemas.openxmlformats.org/officeDocument/2006/relationships/customXml" Target="../ink/ink66.xml"/><Relationship Id="rId163" Type="http://schemas.openxmlformats.org/officeDocument/2006/relationships/image" Target="../media/image86.png"/><Relationship Id="rId3" Type="http://schemas.openxmlformats.org/officeDocument/2006/relationships/image" Target="../media/image2.jpeg"/><Relationship Id="rId25" Type="http://schemas.openxmlformats.org/officeDocument/2006/relationships/image" Target="../media/image17.png"/><Relationship Id="rId46" Type="http://schemas.openxmlformats.org/officeDocument/2006/relationships/customXml" Target="../ink/ink18.xml"/><Relationship Id="rId67" Type="http://schemas.openxmlformats.org/officeDocument/2006/relationships/image" Target="../media/image38.png"/><Relationship Id="rId116" Type="http://schemas.openxmlformats.org/officeDocument/2006/relationships/customXml" Target="../ink/ink53.xml"/><Relationship Id="rId137" Type="http://schemas.openxmlformats.org/officeDocument/2006/relationships/image" Target="../media/image73.png"/><Relationship Id="rId158" Type="http://schemas.openxmlformats.org/officeDocument/2006/relationships/customXml" Target="../ink/ink74.xml"/><Relationship Id="rId20" Type="http://schemas.openxmlformats.org/officeDocument/2006/relationships/customXml" Target="../ink/ink5.xml"/><Relationship Id="rId41" Type="http://schemas.openxmlformats.org/officeDocument/2006/relationships/image" Target="../media/image25.png"/><Relationship Id="rId62" Type="http://schemas.openxmlformats.org/officeDocument/2006/relationships/customXml" Target="../ink/ink26.xml"/><Relationship Id="rId83" Type="http://schemas.openxmlformats.org/officeDocument/2006/relationships/image" Target="../media/image46.png"/><Relationship Id="rId88" Type="http://schemas.openxmlformats.org/officeDocument/2006/relationships/customXml" Target="../ink/ink39.xml"/><Relationship Id="rId111" Type="http://schemas.openxmlformats.org/officeDocument/2006/relationships/image" Target="../media/image60.png"/><Relationship Id="rId132" Type="http://schemas.openxmlformats.org/officeDocument/2006/relationships/customXml" Target="../ink/ink61.xml"/><Relationship Id="rId153" Type="http://schemas.openxmlformats.org/officeDocument/2006/relationships/image" Target="../media/image81.png"/><Relationship Id="rId174" Type="http://schemas.openxmlformats.org/officeDocument/2006/relationships/customXml" Target="../ink/ink82.xml"/><Relationship Id="rId15" Type="http://schemas.openxmlformats.org/officeDocument/2006/relationships/image" Target="../media/image12.png"/><Relationship Id="rId36" Type="http://schemas.openxmlformats.org/officeDocument/2006/relationships/customXml" Target="../ink/ink13.xml"/><Relationship Id="rId57" Type="http://schemas.openxmlformats.org/officeDocument/2006/relationships/image" Target="../media/image33.png"/><Relationship Id="rId106" Type="http://schemas.openxmlformats.org/officeDocument/2006/relationships/customXml" Target="../ink/ink48.xml"/><Relationship Id="rId127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png"/><Relationship Id="rId18" Type="http://schemas.openxmlformats.org/officeDocument/2006/relationships/customXml" Target="../ink/ink90.xml"/><Relationship Id="rId26" Type="http://schemas.openxmlformats.org/officeDocument/2006/relationships/customXml" Target="../ink/ink94.xml"/><Relationship Id="rId39" Type="http://schemas.openxmlformats.org/officeDocument/2006/relationships/image" Target="../media/image112.png"/><Relationship Id="rId21" Type="http://schemas.openxmlformats.org/officeDocument/2006/relationships/image" Target="../media/image103.png"/><Relationship Id="rId34" Type="http://schemas.openxmlformats.org/officeDocument/2006/relationships/customXml" Target="../ink/ink98.xml"/><Relationship Id="rId42" Type="http://schemas.openxmlformats.org/officeDocument/2006/relationships/customXml" Target="../ink/ink102.xml"/><Relationship Id="rId47" Type="http://schemas.openxmlformats.org/officeDocument/2006/relationships/image" Target="../media/image116.png"/><Relationship Id="rId50" Type="http://schemas.openxmlformats.org/officeDocument/2006/relationships/customXml" Target="../ink/ink106.xml"/><Relationship Id="rId55" Type="http://schemas.openxmlformats.org/officeDocument/2006/relationships/image" Target="../media/image120.png"/><Relationship Id="rId63" Type="http://schemas.openxmlformats.org/officeDocument/2006/relationships/image" Target="../media/image124.png"/><Relationship Id="rId68" Type="http://schemas.openxmlformats.org/officeDocument/2006/relationships/customXml" Target="../ink/ink115.xml"/><Relationship Id="rId76" Type="http://schemas.openxmlformats.org/officeDocument/2006/relationships/customXml" Target="../ink/ink119.xml"/><Relationship Id="rId7" Type="http://schemas.openxmlformats.org/officeDocument/2006/relationships/customXml" Target="../ink/ink85.xml"/><Relationship Id="rId71" Type="http://schemas.openxmlformats.org/officeDocument/2006/relationships/image" Target="../media/image128.png"/><Relationship Id="rId2" Type="http://schemas.openxmlformats.org/officeDocument/2006/relationships/image" Target="../media/image1.jpeg"/><Relationship Id="rId16" Type="http://schemas.openxmlformats.org/officeDocument/2006/relationships/customXml" Target="../ink/ink89.xml"/><Relationship Id="rId29" Type="http://schemas.openxmlformats.org/officeDocument/2006/relationships/image" Target="../media/image107.png"/><Relationship Id="rId11" Type="http://schemas.openxmlformats.org/officeDocument/2006/relationships/image" Target="../media/image98.png"/><Relationship Id="rId24" Type="http://schemas.openxmlformats.org/officeDocument/2006/relationships/customXml" Target="../ink/ink93.xml"/><Relationship Id="rId32" Type="http://schemas.openxmlformats.org/officeDocument/2006/relationships/customXml" Target="../ink/ink97.xml"/><Relationship Id="rId37" Type="http://schemas.openxmlformats.org/officeDocument/2006/relationships/image" Target="../media/image111.png"/><Relationship Id="rId40" Type="http://schemas.openxmlformats.org/officeDocument/2006/relationships/customXml" Target="../ink/ink101.xml"/><Relationship Id="rId45" Type="http://schemas.openxmlformats.org/officeDocument/2006/relationships/image" Target="../media/image115.png"/><Relationship Id="rId53" Type="http://schemas.openxmlformats.org/officeDocument/2006/relationships/image" Target="../media/image119.png"/><Relationship Id="rId58" Type="http://schemas.openxmlformats.org/officeDocument/2006/relationships/customXml" Target="../ink/ink110.xml"/><Relationship Id="rId66" Type="http://schemas.openxmlformats.org/officeDocument/2006/relationships/customXml" Target="../ink/ink114.xml"/><Relationship Id="rId74" Type="http://schemas.openxmlformats.org/officeDocument/2006/relationships/customXml" Target="../ink/ink118.xml"/><Relationship Id="rId79" Type="http://schemas.openxmlformats.org/officeDocument/2006/relationships/image" Target="../media/image132.png"/><Relationship Id="rId5" Type="http://schemas.openxmlformats.org/officeDocument/2006/relationships/customXml" Target="../ink/ink84.xml"/><Relationship Id="rId61" Type="http://schemas.openxmlformats.org/officeDocument/2006/relationships/image" Target="../media/image123.png"/><Relationship Id="rId10" Type="http://schemas.openxmlformats.org/officeDocument/2006/relationships/customXml" Target="../ink/ink86.xml"/><Relationship Id="rId19" Type="http://schemas.openxmlformats.org/officeDocument/2006/relationships/image" Target="../media/image102.png"/><Relationship Id="rId31" Type="http://schemas.openxmlformats.org/officeDocument/2006/relationships/image" Target="../media/image108.png"/><Relationship Id="rId44" Type="http://schemas.openxmlformats.org/officeDocument/2006/relationships/customXml" Target="../ink/ink103.xml"/><Relationship Id="rId52" Type="http://schemas.openxmlformats.org/officeDocument/2006/relationships/customXml" Target="../ink/ink107.xml"/><Relationship Id="rId60" Type="http://schemas.openxmlformats.org/officeDocument/2006/relationships/customXml" Target="../ink/ink111.xml"/><Relationship Id="rId65" Type="http://schemas.openxmlformats.org/officeDocument/2006/relationships/image" Target="../media/image125.png"/><Relationship Id="rId73" Type="http://schemas.openxmlformats.org/officeDocument/2006/relationships/image" Target="../media/image129.png"/><Relationship Id="rId78" Type="http://schemas.openxmlformats.org/officeDocument/2006/relationships/customXml" Target="../ink/ink120.xml"/><Relationship Id="rId81" Type="http://schemas.openxmlformats.org/officeDocument/2006/relationships/image" Target="../media/image133.png"/><Relationship Id="rId4" Type="http://schemas.openxmlformats.org/officeDocument/2006/relationships/image" Target="../media/image5.jpeg"/><Relationship Id="rId9" Type="http://schemas.openxmlformats.org/officeDocument/2006/relationships/image" Target="../media/image97.jpeg"/><Relationship Id="rId14" Type="http://schemas.openxmlformats.org/officeDocument/2006/relationships/customXml" Target="../ink/ink88.xml"/><Relationship Id="rId22" Type="http://schemas.openxmlformats.org/officeDocument/2006/relationships/customXml" Target="../ink/ink92.xml"/><Relationship Id="rId27" Type="http://schemas.openxmlformats.org/officeDocument/2006/relationships/image" Target="../media/image106.png"/><Relationship Id="rId30" Type="http://schemas.openxmlformats.org/officeDocument/2006/relationships/customXml" Target="../ink/ink96.xml"/><Relationship Id="rId35" Type="http://schemas.openxmlformats.org/officeDocument/2006/relationships/image" Target="../media/image110.png"/><Relationship Id="rId43" Type="http://schemas.openxmlformats.org/officeDocument/2006/relationships/image" Target="../media/image114.png"/><Relationship Id="rId48" Type="http://schemas.openxmlformats.org/officeDocument/2006/relationships/customXml" Target="../ink/ink105.xml"/><Relationship Id="rId56" Type="http://schemas.openxmlformats.org/officeDocument/2006/relationships/customXml" Target="../ink/ink109.xml"/><Relationship Id="rId64" Type="http://schemas.openxmlformats.org/officeDocument/2006/relationships/customXml" Target="../ink/ink113.xml"/><Relationship Id="rId69" Type="http://schemas.openxmlformats.org/officeDocument/2006/relationships/image" Target="../media/image127.png"/><Relationship Id="rId77" Type="http://schemas.openxmlformats.org/officeDocument/2006/relationships/image" Target="../media/image131.png"/><Relationship Id="rId8" Type="http://schemas.openxmlformats.org/officeDocument/2006/relationships/image" Target="../media/image96.png"/><Relationship Id="rId51" Type="http://schemas.openxmlformats.org/officeDocument/2006/relationships/image" Target="../media/image118.png"/><Relationship Id="rId72" Type="http://schemas.openxmlformats.org/officeDocument/2006/relationships/customXml" Target="../ink/ink117.xml"/><Relationship Id="rId80" Type="http://schemas.openxmlformats.org/officeDocument/2006/relationships/customXml" Target="../ink/ink121.xml"/><Relationship Id="rId3" Type="http://schemas.openxmlformats.org/officeDocument/2006/relationships/image" Target="../media/image94.png"/><Relationship Id="rId12" Type="http://schemas.openxmlformats.org/officeDocument/2006/relationships/customXml" Target="../ink/ink87.xml"/><Relationship Id="rId17" Type="http://schemas.openxmlformats.org/officeDocument/2006/relationships/image" Target="../media/image101.png"/><Relationship Id="rId25" Type="http://schemas.openxmlformats.org/officeDocument/2006/relationships/image" Target="../media/image105.png"/><Relationship Id="rId33" Type="http://schemas.openxmlformats.org/officeDocument/2006/relationships/image" Target="../media/image109.png"/><Relationship Id="rId38" Type="http://schemas.openxmlformats.org/officeDocument/2006/relationships/customXml" Target="../ink/ink100.xml"/><Relationship Id="rId46" Type="http://schemas.openxmlformats.org/officeDocument/2006/relationships/customXml" Target="../ink/ink104.xml"/><Relationship Id="rId59" Type="http://schemas.openxmlformats.org/officeDocument/2006/relationships/image" Target="../media/image122.png"/><Relationship Id="rId67" Type="http://schemas.openxmlformats.org/officeDocument/2006/relationships/image" Target="../media/image126.png"/><Relationship Id="rId20" Type="http://schemas.openxmlformats.org/officeDocument/2006/relationships/customXml" Target="../ink/ink91.xml"/><Relationship Id="rId41" Type="http://schemas.openxmlformats.org/officeDocument/2006/relationships/image" Target="../media/image113.png"/><Relationship Id="rId54" Type="http://schemas.openxmlformats.org/officeDocument/2006/relationships/customXml" Target="../ink/ink108.xml"/><Relationship Id="rId62" Type="http://schemas.openxmlformats.org/officeDocument/2006/relationships/customXml" Target="../ink/ink112.xml"/><Relationship Id="rId70" Type="http://schemas.openxmlformats.org/officeDocument/2006/relationships/customXml" Target="../ink/ink116.xml"/><Relationship Id="rId75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5" Type="http://schemas.openxmlformats.org/officeDocument/2006/relationships/image" Target="../media/image100.png"/><Relationship Id="rId23" Type="http://schemas.openxmlformats.org/officeDocument/2006/relationships/image" Target="../media/image104.png"/><Relationship Id="rId28" Type="http://schemas.openxmlformats.org/officeDocument/2006/relationships/customXml" Target="../ink/ink95.xml"/><Relationship Id="rId36" Type="http://schemas.openxmlformats.org/officeDocument/2006/relationships/customXml" Target="../ink/ink99.xml"/><Relationship Id="rId49" Type="http://schemas.openxmlformats.org/officeDocument/2006/relationships/image" Target="../media/image117.png"/><Relationship Id="rId57" Type="http://schemas.openxmlformats.org/officeDocument/2006/relationships/image" Target="../media/image12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customXml" Target="../ink/ink128.xml"/><Relationship Id="rId26" Type="http://schemas.openxmlformats.org/officeDocument/2006/relationships/customXml" Target="../ink/ink132.xml"/><Relationship Id="rId39" Type="http://schemas.openxmlformats.org/officeDocument/2006/relationships/image" Target="../media/image153.png"/><Relationship Id="rId21" Type="http://schemas.openxmlformats.org/officeDocument/2006/relationships/image" Target="../media/image144.png"/><Relationship Id="rId34" Type="http://schemas.openxmlformats.org/officeDocument/2006/relationships/customXml" Target="../ink/ink136.xml"/><Relationship Id="rId42" Type="http://schemas.openxmlformats.org/officeDocument/2006/relationships/customXml" Target="../ink/ink140.xml"/><Relationship Id="rId47" Type="http://schemas.openxmlformats.org/officeDocument/2006/relationships/image" Target="../media/image157.png"/><Relationship Id="rId50" Type="http://schemas.openxmlformats.org/officeDocument/2006/relationships/customXml" Target="../ink/ink144.xml"/><Relationship Id="rId55" Type="http://schemas.openxmlformats.org/officeDocument/2006/relationships/image" Target="../media/image161.png"/><Relationship Id="rId63" Type="http://schemas.openxmlformats.org/officeDocument/2006/relationships/image" Target="../media/image165.png"/><Relationship Id="rId68" Type="http://schemas.openxmlformats.org/officeDocument/2006/relationships/image" Target="../media/image168.png"/><Relationship Id="rId76" Type="http://schemas.openxmlformats.org/officeDocument/2006/relationships/image" Target="../media/image172.png"/><Relationship Id="rId7" Type="http://schemas.openxmlformats.org/officeDocument/2006/relationships/image" Target="../media/image137.png"/><Relationship Id="rId71" Type="http://schemas.openxmlformats.org/officeDocument/2006/relationships/customXml" Target="../ink/ink154.xml"/><Relationship Id="rId2" Type="http://schemas.openxmlformats.org/officeDocument/2006/relationships/image" Target="../media/image1.jpeg"/><Relationship Id="rId16" Type="http://schemas.openxmlformats.org/officeDocument/2006/relationships/customXml" Target="../ink/ink127.xml"/><Relationship Id="rId29" Type="http://schemas.openxmlformats.org/officeDocument/2006/relationships/image" Target="../media/image148.png"/><Relationship Id="rId11" Type="http://schemas.openxmlformats.org/officeDocument/2006/relationships/image" Target="../media/image139.png"/><Relationship Id="rId24" Type="http://schemas.openxmlformats.org/officeDocument/2006/relationships/customXml" Target="../ink/ink131.xml"/><Relationship Id="rId32" Type="http://schemas.openxmlformats.org/officeDocument/2006/relationships/customXml" Target="../ink/ink135.xml"/><Relationship Id="rId37" Type="http://schemas.openxmlformats.org/officeDocument/2006/relationships/image" Target="../media/image152.png"/><Relationship Id="rId40" Type="http://schemas.openxmlformats.org/officeDocument/2006/relationships/customXml" Target="../ink/ink139.xml"/><Relationship Id="rId45" Type="http://schemas.openxmlformats.org/officeDocument/2006/relationships/image" Target="../media/image156.png"/><Relationship Id="rId53" Type="http://schemas.openxmlformats.org/officeDocument/2006/relationships/image" Target="../media/image160.png"/><Relationship Id="rId58" Type="http://schemas.openxmlformats.org/officeDocument/2006/relationships/customXml" Target="../ink/ink148.xml"/><Relationship Id="rId66" Type="http://schemas.openxmlformats.org/officeDocument/2006/relationships/customXml" Target="../ink/ink152.xml"/><Relationship Id="rId74" Type="http://schemas.openxmlformats.org/officeDocument/2006/relationships/image" Target="../media/image171.png"/><Relationship Id="rId79" Type="http://schemas.openxmlformats.org/officeDocument/2006/relationships/customXml" Target="../ink/ink158.xml"/><Relationship Id="rId5" Type="http://schemas.openxmlformats.org/officeDocument/2006/relationships/image" Target="../media/image136.jpeg"/><Relationship Id="rId61" Type="http://schemas.openxmlformats.org/officeDocument/2006/relationships/image" Target="../media/image164.png"/><Relationship Id="rId82" Type="http://schemas.openxmlformats.org/officeDocument/2006/relationships/image" Target="../media/image175.png"/><Relationship Id="rId10" Type="http://schemas.openxmlformats.org/officeDocument/2006/relationships/customXml" Target="../ink/ink124.xml"/><Relationship Id="rId19" Type="http://schemas.openxmlformats.org/officeDocument/2006/relationships/image" Target="../media/image143.png"/><Relationship Id="rId31" Type="http://schemas.openxmlformats.org/officeDocument/2006/relationships/image" Target="../media/image149.png"/><Relationship Id="rId44" Type="http://schemas.openxmlformats.org/officeDocument/2006/relationships/customXml" Target="../ink/ink141.xml"/><Relationship Id="rId52" Type="http://schemas.openxmlformats.org/officeDocument/2006/relationships/customXml" Target="../ink/ink145.xml"/><Relationship Id="rId60" Type="http://schemas.openxmlformats.org/officeDocument/2006/relationships/customXml" Target="../ink/ink149.xml"/><Relationship Id="rId65" Type="http://schemas.openxmlformats.org/officeDocument/2006/relationships/image" Target="../media/image166.png"/><Relationship Id="rId73" Type="http://schemas.openxmlformats.org/officeDocument/2006/relationships/customXml" Target="../ink/ink155.xml"/><Relationship Id="rId78" Type="http://schemas.openxmlformats.org/officeDocument/2006/relationships/image" Target="../media/image173.png"/><Relationship Id="rId81" Type="http://schemas.openxmlformats.org/officeDocument/2006/relationships/customXml" Target="../ink/ink159.xml"/><Relationship Id="rId4" Type="http://schemas.openxmlformats.org/officeDocument/2006/relationships/image" Target="../media/image135.jpeg"/><Relationship Id="rId9" Type="http://schemas.openxmlformats.org/officeDocument/2006/relationships/image" Target="../media/image138.png"/><Relationship Id="rId14" Type="http://schemas.openxmlformats.org/officeDocument/2006/relationships/customXml" Target="../ink/ink126.xml"/><Relationship Id="rId22" Type="http://schemas.openxmlformats.org/officeDocument/2006/relationships/customXml" Target="../ink/ink130.xml"/><Relationship Id="rId27" Type="http://schemas.openxmlformats.org/officeDocument/2006/relationships/image" Target="../media/image147.png"/><Relationship Id="rId30" Type="http://schemas.openxmlformats.org/officeDocument/2006/relationships/customXml" Target="../ink/ink134.xml"/><Relationship Id="rId35" Type="http://schemas.openxmlformats.org/officeDocument/2006/relationships/image" Target="../media/image151.png"/><Relationship Id="rId43" Type="http://schemas.openxmlformats.org/officeDocument/2006/relationships/image" Target="../media/image155.png"/><Relationship Id="rId48" Type="http://schemas.openxmlformats.org/officeDocument/2006/relationships/customXml" Target="../ink/ink143.xml"/><Relationship Id="rId56" Type="http://schemas.openxmlformats.org/officeDocument/2006/relationships/customXml" Target="../ink/ink147.xml"/><Relationship Id="rId64" Type="http://schemas.openxmlformats.org/officeDocument/2006/relationships/customXml" Target="../ink/ink151.xml"/><Relationship Id="rId69" Type="http://schemas.openxmlformats.org/officeDocument/2006/relationships/customXml" Target="../ink/ink153.xml"/><Relationship Id="rId77" Type="http://schemas.openxmlformats.org/officeDocument/2006/relationships/customXml" Target="../ink/ink157.xml"/><Relationship Id="rId8" Type="http://schemas.openxmlformats.org/officeDocument/2006/relationships/customXml" Target="../ink/ink123.xml"/><Relationship Id="rId51" Type="http://schemas.openxmlformats.org/officeDocument/2006/relationships/image" Target="../media/image159.png"/><Relationship Id="rId72" Type="http://schemas.openxmlformats.org/officeDocument/2006/relationships/image" Target="../media/image170.png"/><Relationship Id="rId80" Type="http://schemas.openxmlformats.org/officeDocument/2006/relationships/image" Target="../media/image174.png"/><Relationship Id="rId3" Type="http://schemas.openxmlformats.org/officeDocument/2006/relationships/image" Target="../media/image134.jpeg"/><Relationship Id="rId12" Type="http://schemas.openxmlformats.org/officeDocument/2006/relationships/customXml" Target="../ink/ink125.xml"/><Relationship Id="rId17" Type="http://schemas.openxmlformats.org/officeDocument/2006/relationships/image" Target="../media/image142.png"/><Relationship Id="rId25" Type="http://schemas.openxmlformats.org/officeDocument/2006/relationships/image" Target="../media/image146.png"/><Relationship Id="rId33" Type="http://schemas.openxmlformats.org/officeDocument/2006/relationships/image" Target="../media/image150.png"/><Relationship Id="rId38" Type="http://schemas.openxmlformats.org/officeDocument/2006/relationships/customXml" Target="../ink/ink138.xml"/><Relationship Id="rId46" Type="http://schemas.openxmlformats.org/officeDocument/2006/relationships/customXml" Target="../ink/ink142.xml"/><Relationship Id="rId59" Type="http://schemas.openxmlformats.org/officeDocument/2006/relationships/image" Target="../media/image163.png"/><Relationship Id="rId67" Type="http://schemas.openxmlformats.org/officeDocument/2006/relationships/image" Target="../media/image167.png"/><Relationship Id="rId20" Type="http://schemas.openxmlformats.org/officeDocument/2006/relationships/customXml" Target="../ink/ink129.xml"/><Relationship Id="rId41" Type="http://schemas.openxmlformats.org/officeDocument/2006/relationships/image" Target="../media/image154.png"/><Relationship Id="rId54" Type="http://schemas.openxmlformats.org/officeDocument/2006/relationships/customXml" Target="../ink/ink146.xml"/><Relationship Id="rId62" Type="http://schemas.openxmlformats.org/officeDocument/2006/relationships/customXml" Target="../ink/ink150.xml"/><Relationship Id="rId70" Type="http://schemas.openxmlformats.org/officeDocument/2006/relationships/image" Target="../media/image169.png"/><Relationship Id="rId75" Type="http://schemas.openxmlformats.org/officeDocument/2006/relationships/customXml" Target="../ink/ink15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2.xml"/><Relationship Id="rId15" Type="http://schemas.openxmlformats.org/officeDocument/2006/relationships/image" Target="../media/image141.png"/><Relationship Id="rId23" Type="http://schemas.openxmlformats.org/officeDocument/2006/relationships/image" Target="../media/image145.png"/><Relationship Id="rId28" Type="http://schemas.openxmlformats.org/officeDocument/2006/relationships/customXml" Target="../ink/ink133.xml"/><Relationship Id="rId36" Type="http://schemas.openxmlformats.org/officeDocument/2006/relationships/customXml" Target="../ink/ink137.xml"/><Relationship Id="rId49" Type="http://schemas.openxmlformats.org/officeDocument/2006/relationships/image" Target="../media/image158.png"/><Relationship Id="rId57" Type="http://schemas.openxmlformats.org/officeDocument/2006/relationships/image" Target="../media/image1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UNO R3 - โลตัสอาดุยบอท : Inspired by LnwShop.com">
            <a:extLst>
              <a:ext uri="{FF2B5EF4-FFF2-40B4-BE49-F238E27FC236}">
                <a16:creationId xmlns:a16="http://schemas.microsoft.com/office/drawing/2014/main" id="{571E6844-1553-4B0A-A88F-2594146AC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96" y="2551515"/>
            <a:ext cx="3309480" cy="211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spberry Pi 4 – 8GB RAM | INEX">
            <a:extLst>
              <a:ext uri="{FF2B5EF4-FFF2-40B4-BE49-F238E27FC236}">
                <a16:creationId xmlns:a16="http://schemas.microsoft.com/office/drawing/2014/main" id="{E6859570-9EBC-4D21-9E8E-F2072F4D1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162" y="126736"/>
            <a:ext cx="3008084" cy="179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use the L298N motor driver module - HiBit">
            <a:extLst>
              <a:ext uri="{FF2B5EF4-FFF2-40B4-BE49-F238E27FC236}">
                <a16:creationId xmlns:a16="http://schemas.microsoft.com/office/drawing/2014/main" id="{9C5B60C0-3B4C-44B0-8352-5CC46CC9B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62994" y="4563796"/>
            <a:ext cx="2167467" cy="21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C Motor Interface with Arduino | Arduino, Arduino led, Arduino circuit">
            <a:extLst>
              <a:ext uri="{FF2B5EF4-FFF2-40B4-BE49-F238E27FC236}">
                <a16:creationId xmlns:a16="http://schemas.microsoft.com/office/drawing/2014/main" id="{539956DF-7783-4EED-BB2B-235086B24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1" t="28688" r="60241" b="52101"/>
          <a:stretch/>
        </p:blipFill>
        <p:spPr bwMode="auto">
          <a:xfrm flipH="1">
            <a:off x="9350595" y="4951941"/>
            <a:ext cx="235312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6x6x1 Push Button 2 Pins">
            <a:extLst>
              <a:ext uri="{FF2B5EF4-FFF2-40B4-BE49-F238E27FC236}">
                <a16:creationId xmlns:a16="http://schemas.microsoft.com/office/drawing/2014/main" id="{C7E42FC5-79D6-49C1-8B65-CAEBFDB4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48" y="2294204"/>
            <a:ext cx="683685" cy="68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6x6x1 Push Button 2 Pins">
            <a:extLst>
              <a:ext uri="{FF2B5EF4-FFF2-40B4-BE49-F238E27FC236}">
                <a16:creationId xmlns:a16="http://schemas.microsoft.com/office/drawing/2014/main" id="{329B6C6F-C108-44B6-827E-8C279E009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733" y="2283884"/>
            <a:ext cx="683685" cy="68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2C 1602 Serial LCD for Arduino &amp; RPI">
            <a:extLst>
              <a:ext uri="{FF2B5EF4-FFF2-40B4-BE49-F238E27FC236}">
                <a16:creationId xmlns:a16="http://schemas.microsoft.com/office/drawing/2014/main" id="{30ED2FED-2806-4FB1-BA4E-C85FADDC8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3657">
            <a:off x="3409727" y="3546439"/>
            <a:ext cx="2811002" cy="281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frared Sensor TCRT5000 with Analog &amp; Digital Output">
            <a:extLst>
              <a:ext uri="{FF2B5EF4-FFF2-40B4-BE49-F238E27FC236}">
                <a16:creationId xmlns:a16="http://schemas.microsoft.com/office/drawing/2014/main" id="{EB9F0616-1958-436C-8D92-195F492C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405" y="3338400"/>
            <a:ext cx="2024643" cy="110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istance measurement using Ultrasonic sensor and Arduino - GeeksforGeeks">
            <a:extLst>
              <a:ext uri="{FF2B5EF4-FFF2-40B4-BE49-F238E27FC236}">
                <a16:creationId xmlns:a16="http://schemas.microsoft.com/office/drawing/2014/main" id="{037E3331-7E8F-4DBA-A0B3-250DE4ABE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4" t="32997" b="28966"/>
          <a:stretch/>
        </p:blipFill>
        <p:spPr bwMode="auto">
          <a:xfrm>
            <a:off x="5403114" y="365960"/>
            <a:ext cx="2426446" cy="140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nterface DHT11 Module With Arduino UNO">
            <a:extLst>
              <a:ext uri="{FF2B5EF4-FFF2-40B4-BE49-F238E27FC236}">
                <a16:creationId xmlns:a16="http://schemas.microsoft.com/office/drawing/2014/main" id="{A5D895F4-83FA-47D4-98F2-4E1C92A7E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07" t="37037" r="10139" b="39043"/>
          <a:stretch/>
        </p:blipFill>
        <p:spPr bwMode="auto">
          <a:xfrm>
            <a:off x="3766839" y="213393"/>
            <a:ext cx="883780" cy="155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เชื่อมต่อ HC-05 Bluetooth กับ Arduino UNO R3 - โรบอทสยาม อุปกรณ์หุ่นยนต์  Arduino : Inspired by LnwShop.com">
            <a:extLst>
              <a:ext uri="{FF2B5EF4-FFF2-40B4-BE49-F238E27FC236}">
                <a16:creationId xmlns:a16="http://schemas.microsoft.com/office/drawing/2014/main" id="{0402F3D3-5061-4DC5-8509-A3F7F4502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6" t="59876" r="8874" b="15312"/>
          <a:stretch/>
        </p:blipFill>
        <p:spPr bwMode="auto">
          <a:xfrm>
            <a:off x="758754" y="392540"/>
            <a:ext cx="2363695" cy="103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734928E-3327-4C76-B205-EF1C6C43FB88}"/>
                  </a:ext>
                </a:extLst>
              </p14:cNvPr>
              <p14:cNvContentPartPr/>
              <p14:nvPr/>
            </p14:nvContentPartPr>
            <p14:xfrm>
              <a:off x="1958040" y="1063980"/>
              <a:ext cx="1494360" cy="3913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734928E-3327-4C76-B205-EF1C6C43FB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49400" y="1055340"/>
                <a:ext cx="1512000" cy="39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9D732C14-361A-4A1F-95FF-A0EC48DA510A}"/>
                  </a:ext>
                </a:extLst>
              </p14:cNvPr>
              <p14:cNvContentPartPr/>
              <p14:nvPr/>
            </p14:nvContentPartPr>
            <p14:xfrm>
              <a:off x="2057040" y="4663260"/>
              <a:ext cx="435600" cy="1005480"/>
            </p14:xfrm>
          </p:contentPart>
        </mc:Choice>
        <mc:Fallback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9D732C14-361A-4A1F-95FF-A0EC48DA51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48400" y="4654260"/>
                <a:ext cx="453240" cy="10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65FAD5D6-1FF2-4090-BD9D-8A5F905A9CB7}"/>
                  </a:ext>
                </a:extLst>
              </p14:cNvPr>
              <p14:cNvContentPartPr/>
              <p14:nvPr/>
            </p14:nvContentPartPr>
            <p14:xfrm>
              <a:off x="2170800" y="957420"/>
              <a:ext cx="1136520" cy="3853440"/>
            </p14:xfrm>
          </p:contentPart>
        </mc:Choice>
        <mc:Fallback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65FAD5D6-1FF2-4090-BD9D-8A5F905A9C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61800" y="948420"/>
                <a:ext cx="1154160" cy="38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BDDC1ABB-A148-459C-B55D-BE63AE2AE6A7}"/>
                  </a:ext>
                </a:extLst>
              </p14:cNvPr>
              <p14:cNvContentPartPr/>
              <p14:nvPr/>
            </p14:nvContentPartPr>
            <p14:xfrm>
              <a:off x="3429720" y="1729620"/>
              <a:ext cx="671760" cy="360360"/>
            </p14:xfrm>
          </p:contentPart>
        </mc:Choice>
        <mc:Fallback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BDDC1ABB-A148-459C-B55D-BE63AE2AE6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20720" y="1720980"/>
                <a:ext cx="68940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73EA641E-558B-4ACF-B8B0-65BD4649C4E0}"/>
                  </a:ext>
                </a:extLst>
              </p14:cNvPr>
              <p14:cNvContentPartPr/>
              <p14:nvPr/>
            </p14:nvContentPartPr>
            <p14:xfrm>
              <a:off x="3211920" y="1737180"/>
              <a:ext cx="1147320" cy="1046160"/>
            </p14:xfrm>
          </p:contentPart>
        </mc:Choice>
        <mc:Fallback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73EA641E-558B-4ACF-B8B0-65BD4649C4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03280" y="1728180"/>
                <a:ext cx="116496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0F2D4FD2-4653-4A95-A034-DA16CFA73040}"/>
                  </a:ext>
                </a:extLst>
              </p14:cNvPr>
              <p14:cNvContentPartPr/>
              <p14:nvPr/>
            </p14:nvContentPartPr>
            <p14:xfrm>
              <a:off x="4062240" y="1737180"/>
              <a:ext cx="2316960" cy="282600"/>
            </p14:xfrm>
          </p:contentPart>
        </mc:Choice>
        <mc:Fallback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0F2D4FD2-4653-4A95-A034-DA16CFA7304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53240" y="1728180"/>
                <a:ext cx="23346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7A61056F-8FBC-42E8-8C28-00D5FFB731E2}"/>
                  </a:ext>
                </a:extLst>
              </p14:cNvPr>
              <p14:cNvContentPartPr/>
              <p14:nvPr/>
            </p14:nvContentPartPr>
            <p14:xfrm>
              <a:off x="4359600" y="1767780"/>
              <a:ext cx="2384280" cy="838800"/>
            </p14:xfrm>
          </p:contentPart>
        </mc:Choice>
        <mc:Fallback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7A61056F-8FBC-42E8-8C28-00D5FFB731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50600" y="1758780"/>
                <a:ext cx="240192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8C725CC9-3FC5-40EF-BF3B-612F27CDAF31}"/>
                  </a:ext>
                </a:extLst>
              </p14:cNvPr>
              <p14:cNvContentPartPr/>
              <p14:nvPr/>
            </p14:nvContentPartPr>
            <p14:xfrm>
              <a:off x="5363280" y="1990020"/>
              <a:ext cx="1738800" cy="2018880"/>
            </p14:xfrm>
          </p:contentPart>
        </mc:Choice>
        <mc:Fallback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8C725CC9-3FC5-40EF-BF3B-612F27CDAF3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4280" y="1981020"/>
                <a:ext cx="1756440" cy="20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BE36085A-2BEF-4696-8D72-CC0CA8C27A81}"/>
                  </a:ext>
                </a:extLst>
              </p14:cNvPr>
              <p14:cNvContentPartPr/>
              <p14:nvPr/>
            </p14:nvContentPartPr>
            <p14:xfrm>
              <a:off x="5737680" y="2599140"/>
              <a:ext cx="1417680" cy="1646280"/>
            </p14:xfrm>
          </p:contentPart>
        </mc:Choice>
        <mc:Fallback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BE36085A-2BEF-4696-8D72-CC0CA8C27A8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28680" y="2590140"/>
                <a:ext cx="1435320" cy="16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C1B8E304-77AC-496C-A72C-A43E4FA4396A}"/>
                  </a:ext>
                </a:extLst>
              </p14:cNvPr>
              <p14:cNvContentPartPr/>
              <p14:nvPr/>
            </p14:nvContentPartPr>
            <p14:xfrm>
              <a:off x="2520550" y="1749320"/>
              <a:ext cx="3970080" cy="92772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C1B8E304-77AC-496C-A72C-A43E4FA4396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1550" y="1740320"/>
                <a:ext cx="3987720" cy="9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2F7ABE97-26F2-4D46-BD63-9FD09AD32BB4}"/>
                  </a:ext>
                </a:extLst>
              </p14:cNvPr>
              <p14:cNvContentPartPr/>
              <p14:nvPr/>
            </p14:nvContentPartPr>
            <p14:xfrm>
              <a:off x="2768610" y="2461500"/>
              <a:ext cx="4194360" cy="224640"/>
            </p14:xfrm>
          </p:contentPart>
        </mc:Choice>
        <mc:Fallback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2F7ABE97-26F2-4D46-BD63-9FD09AD32B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59610" y="2452860"/>
                <a:ext cx="4212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DE4A8524-A0AC-4338-88CB-76822AEC4622}"/>
                  </a:ext>
                </a:extLst>
              </p14:cNvPr>
              <p14:cNvContentPartPr/>
              <p14:nvPr/>
            </p14:nvContentPartPr>
            <p14:xfrm>
              <a:off x="2434380" y="1728611"/>
              <a:ext cx="1790280" cy="958680"/>
            </p14:xfrm>
          </p:contentPart>
        </mc:Choice>
        <mc:Fallback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DE4A8524-A0AC-4338-88CB-76822AEC462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25380" y="1719971"/>
                <a:ext cx="1807920" cy="9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4FC3949D-A0AB-450E-8D91-5F770CAEAFBD}"/>
                  </a:ext>
                </a:extLst>
              </p14:cNvPr>
              <p14:cNvContentPartPr/>
              <p14:nvPr/>
            </p14:nvContentPartPr>
            <p14:xfrm>
              <a:off x="6739920" y="2018340"/>
              <a:ext cx="416520" cy="374760"/>
            </p14:xfrm>
          </p:contentPart>
        </mc:Choice>
        <mc:Fallback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4FC3949D-A0AB-450E-8D91-5F770CAEAFB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30920" y="2009700"/>
                <a:ext cx="4341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56" name="Ink 1055">
                <a:extLst>
                  <a:ext uri="{FF2B5EF4-FFF2-40B4-BE49-F238E27FC236}">
                    <a16:creationId xmlns:a16="http://schemas.microsoft.com/office/drawing/2014/main" id="{35691263-B9C3-42FF-ABEC-D9DEE25047AC}"/>
                  </a:ext>
                </a:extLst>
              </p14:cNvPr>
              <p14:cNvContentPartPr/>
              <p14:nvPr/>
            </p14:nvContentPartPr>
            <p14:xfrm>
              <a:off x="2175563" y="1738020"/>
              <a:ext cx="4435560" cy="947880"/>
            </p14:xfrm>
          </p:contentPart>
        </mc:Choice>
        <mc:Fallback>
          <p:pic>
            <p:nvPicPr>
              <p:cNvPr id="1056" name="Ink 1055">
                <a:extLst>
                  <a:ext uri="{FF2B5EF4-FFF2-40B4-BE49-F238E27FC236}">
                    <a16:creationId xmlns:a16="http://schemas.microsoft.com/office/drawing/2014/main" id="{35691263-B9C3-42FF-ABEC-D9DEE25047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66563" y="1729380"/>
                <a:ext cx="4453200" cy="9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C121C957-6B1D-4345-A451-882E57EB917D}"/>
                  </a:ext>
                </a:extLst>
              </p14:cNvPr>
              <p14:cNvContentPartPr/>
              <p14:nvPr/>
            </p14:nvContentPartPr>
            <p14:xfrm>
              <a:off x="2069640" y="822900"/>
              <a:ext cx="1146600" cy="1862640"/>
            </p14:xfrm>
          </p:contentPart>
        </mc:Choice>
        <mc:Fallback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C121C957-6B1D-4345-A451-882E57EB917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60640" y="814260"/>
                <a:ext cx="1164240" cy="18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66809A58-725D-45E5-9D51-730C411114AC}"/>
                  </a:ext>
                </a:extLst>
              </p14:cNvPr>
              <p14:cNvContentPartPr/>
              <p14:nvPr/>
            </p14:nvContentPartPr>
            <p14:xfrm>
              <a:off x="1912680" y="693660"/>
              <a:ext cx="1647000" cy="2002320"/>
            </p14:xfrm>
          </p:contentPart>
        </mc:Choice>
        <mc:Fallback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66809A58-725D-45E5-9D51-730C411114A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04040" y="684660"/>
                <a:ext cx="1664640" cy="20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539B394C-314F-4D66-ABB9-F4B23CC33AE4}"/>
                  </a:ext>
                </a:extLst>
              </p14:cNvPr>
              <p14:cNvContentPartPr/>
              <p14:nvPr/>
            </p14:nvContentPartPr>
            <p14:xfrm>
              <a:off x="1858530" y="2437960"/>
              <a:ext cx="5722920" cy="3462840"/>
            </p14:xfrm>
          </p:contentPart>
        </mc:Choice>
        <mc:Fallback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539B394C-314F-4D66-ABB9-F4B23CC33AE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49530" y="2428960"/>
                <a:ext cx="5740560" cy="34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62" name="Ink 1061">
                <a:extLst>
                  <a:ext uri="{FF2B5EF4-FFF2-40B4-BE49-F238E27FC236}">
                    <a16:creationId xmlns:a16="http://schemas.microsoft.com/office/drawing/2014/main" id="{40E7DDD7-CA41-4AA0-A115-15AAC02935F6}"/>
                  </a:ext>
                </a:extLst>
              </p14:cNvPr>
              <p14:cNvContentPartPr/>
              <p14:nvPr/>
            </p14:nvContentPartPr>
            <p14:xfrm>
              <a:off x="1758810" y="2698600"/>
              <a:ext cx="5810040" cy="3240360"/>
            </p14:xfrm>
          </p:contentPart>
        </mc:Choice>
        <mc:Fallback>
          <p:pic>
            <p:nvPicPr>
              <p:cNvPr id="1062" name="Ink 1061">
                <a:extLst>
                  <a:ext uri="{FF2B5EF4-FFF2-40B4-BE49-F238E27FC236}">
                    <a16:creationId xmlns:a16="http://schemas.microsoft.com/office/drawing/2014/main" id="{40E7DDD7-CA41-4AA0-A115-15AAC02935F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49810" y="2689600"/>
                <a:ext cx="5827680" cy="32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52729EC-EBA9-4CD1-B6F8-8037E219110A}"/>
                  </a:ext>
                </a:extLst>
              </p14:cNvPr>
              <p14:cNvContentPartPr/>
              <p14:nvPr/>
            </p14:nvContentPartPr>
            <p14:xfrm>
              <a:off x="8120560" y="4980835"/>
              <a:ext cx="1231560" cy="523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52729EC-EBA9-4CD1-B6F8-8037E21911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11920" y="4972195"/>
                <a:ext cx="12492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A64C352-667F-42E3-AD3F-3E32F4F28CF9}"/>
                  </a:ext>
                </a:extLst>
              </p14:cNvPr>
              <p14:cNvContentPartPr/>
              <p14:nvPr/>
            </p14:nvContentPartPr>
            <p14:xfrm>
              <a:off x="7997800" y="4850155"/>
              <a:ext cx="1387440" cy="795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A64C352-667F-42E3-AD3F-3E32F4F28CF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88800" y="4841515"/>
                <a:ext cx="140508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C1CC906E-F651-4E21-B97E-1CAD0C050592}"/>
                  </a:ext>
                </a:extLst>
              </p14:cNvPr>
              <p14:cNvContentPartPr/>
              <p14:nvPr/>
            </p14:nvContentPartPr>
            <p14:xfrm>
              <a:off x="2338283" y="2276040"/>
              <a:ext cx="5311440" cy="405360"/>
            </p14:xfrm>
          </p:contentPart>
        </mc:Choice>
        <mc:Fallback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C1CC906E-F651-4E21-B97E-1CAD0C05059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29283" y="2267400"/>
                <a:ext cx="53290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54" name="Ink 1053">
                <a:extLst>
                  <a:ext uri="{FF2B5EF4-FFF2-40B4-BE49-F238E27FC236}">
                    <a16:creationId xmlns:a16="http://schemas.microsoft.com/office/drawing/2014/main" id="{FD30E34D-268B-496B-9046-F98A8A94FE84}"/>
                  </a:ext>
                </a:extLst>
              </p14:cNvPr>
              <p14:cNvContentPartPr/>
              <p14:nvPr/>
            </p14:nvContentPartPr>
            <p14:xfrm>
              <a:off x="7139603" y="2107560"/>
              <a:ext cx="676080" cy="268920"/>
            </p14:xfrm>
          </p:contentPart>
        </mc:Choice>
        <mc:Fallback>
          <p:pic>
            <p:nvPicPr>
              <p:cNvPr id="1054" name="Ink 1053">
                <a:extLst>
                  <a:ext uri="{FF2B5EF4-FFF2-40B4-BE49-F238E27FC236}">
                    <a16:creationId xmlns:a16="http://schemas.microsoft.com/office/drawing/2014/main" id="{FD30E34D-268B-496B-9046-F98A8A94FE8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30603" y="2098920"/>
                <a:ext cx="6937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64" name="Ink 1063">
                <a:extLst>
                  <a:ext uri="{FF2B5EF4-FFF2-40B4-BE49-F238E27FC236}">
                    <a16:creationId xmlns:a16="http://schemas.microsoft.com/office/drawing/2014/main" id="{F485DA02-02A2-4273-8E96-D036097E4BB2}"/>
                  </a:ext>
                </a:extLst>
              </p14:cNvPr>
              <p14:cNvContentPartPr/>
              <p14:nvPr/>
            </p14:nvContentPartPr>
            <p14:xfrm>
              <a:off x="1657290" y="2698600"/>
              <a:ext cx="5917320" cy="3114360"/>
            </p14:xfrm>
          </p:contentPart>
        </mc:Choice>
        <mc:Fallback>
          <p:pic>
            <p:nvPicPr>
              <p:cNvPr id="1064" name="Ink 1063">
                <a:extLst>
                  <a:ext uri="{FF2B5EF4-FFF2-40B4-BE49-F238E27FC236}">
                    <a16:creationId xmlns:a16="http://schemas.microsoft.com/office/drawing/2014/main" id="{F485DA02-02A2-4273-8E96-D036097E4BB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48290" y="2689600"/>
                <a:ext cx="5934960" cy="31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F4D025C-F85C-4041-B350-D9F8008129DC}"/>
                  </a:ext>
                </a:extLst>
              </p14:cNvPr>
              <p14:cNvContentPartPr/>
              <p14:nvPr/>
            </p14:nvContentPartPr>
            <p14:xfrm>
              <a:off x="2202120" y="5646060"/>
              <a:ext cx="601920" cy="8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F4D025C-F85C-4041-B350-D9F8008129D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93120" y="5637420"/>
                <a:ext cx="6195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660F1C7-F276-475C-86BC-D037D77EF21C}"/>
                  </a:ext>
                </a:extLst>
              </p14:cNvPr>
              <p14:cNvContentPartPr/>
              <p14:nvPr/>
            </p14:nvContentPartPr>
            <p14:xfrm>
              <a:off x="2407680" y="5737860"/>
              <a:ext cx="282960" cy="29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660F1C7-F276-475C-86BC-D037D77EF21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98680" y="5728860"/>
                <a:ext cx="3006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B3C74D0-42A1-43AE-8702-FD26CB9047E4}"/>
                  </a:ext>
                </a:extLst>
              </p14:cNvPr>
              <p14:cNvContentPartPr/>
              <p14:nvPr/>
            </p14:nvContentPartPr>
            <p14:xfrm>
              <a:off x="2461320" y="5840820"/>
              <a:ext cx="95040" cy="270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B3C74D0-42A1-43AE-8702-FD26CB9047E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52320" y="5831820"/>
                <a:ext cx="112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66" name="Ink 1065">
                <a:extLst>
                  <a:ext uri="{FF2B5EF4-FFF2-40B4-BE49-F238E27FC236}">
                    <a16:creationId xmlns:a16="http://schemas.microsoft.com/office/drawing/2014/main" id="{0ADFAC5E-3DC3-482E-ABF6-7797791E4FE1}"/>
                  </a:ext>
                </a:extLst>
              </p14:cNvPr>
              <p14:cNvContentPartPr/>
              <p14:nvPr/>
            </p14:nvContentPartPr>
            <p14:xfrm>
              <a:off x="2505450" y="4857520"/>
              <a:ext cx="1209240" cy="816120"/>
            </p14:xfrm>
          </p:contentPart>
        </mc:Choice>
        <mc:Fallback>
          <p:pic>
            <p:nvPicPr>
              <p:cNvPr id="1066" name="Ink 1065">
                <a:extLst>
                  <a:ext uri="{FF2B5EF4-FFF2-40B4-BE49-F238E27FC236}">
                    <a16:creationId xmlns:a16="http://schemas.microsoft.com/office/drawing/2014/main" id="{0ADFAC5E-3DC3-482E-ABF6-7797791E4FE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96810" y="4848880"/>
                <a:ext cx="1226880" cy="8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72" name="Ink 1071">
                <a:extLst>
                  <a:ext uri="{FF2B5EF4-FFF2-40B4-BE49-F238E27FC236}">
                    <a16:creationId xmlns:a16="http://schemas.microsoft.com/office/drawing/2014/main" id="{7E89150D-8416-4C29-8988-2355D24379E9}"/>
                  </a:ext>
                </a:extLst>
              </p14:cNvPr>
              <p14:cNvContentPartPr/>
              <p14:nvPr/>
            </p14:nvContentPartPr>
            <p14:xfrm>
              <a:off x="3353610" y="4762120"/>
              <a:ext cx="393120" cy="219960"/>
            </p14:xfrm>
          </p:contentPart>
        </mc:Choice>
        <mc:Fallback>
          <p:pic>
            <p:nvPicPr>
              <p:cNvPr id="1072" name="Ink 1071">
                <a:extLst>
                  <a:ext uri="{FF2B5EF4-FFF2-40B4-BE49-F238E27FC236}">
                    <a16:creationId xmlns:a16="http://schemas.microsoft.com/office/drawing/2014/main" id="{7E89150D-8416-4C29-8988-2355D24379E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344610" y="4753120"/>
                <a:ext cx="410760" cy="23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B7A7780B-5250-4FA3-A6E5-66A3D66DDDAF}"/>
              </a:ext>
            </a:extLst>
          </p:cNvPr>
          <p:cNvGrpSpPr/>
          <p:nvPr/>
        </p:nvGrpSpPr>
        <p:grpSpPr>
          <a:xfrm>
            <a:off x="1945350" y="4576720"/>
            <a:ext cx="1839540" cy="560880"/>
            <a:chOff x="1945350" y="4576720"/>
            <a:chExt cx="1839540" cy="56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AAF612-50F7-47D5-AAD3-AB6E66FA1B5C}"/>
                    </a:ext>
                  </a:extLst>
                </p14:cNvPr>
                <p14:cNvContentPartPr/>
                <p14:nvPr/>
              </p14:nvContentPartPr>
              <p14:xfrm>
                <a:off x="1945350" y="4607651"/>
                <a:ext cx="16920" cy="157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AAF612-50F7-47D5-AAD3-AB6E66FA1B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36350" y="4598651"/>
                  <a:ext cx="345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E867064-8D98-4040-932D-DDB804BC1C16}"/>
                    </a:ext>
                  </a:extLst>
                </p14:cNvPr>
                <p14:cNvContentPartPr/>
                <p14:nvPr/>
              </p14:nvContentPartPr>
              <p14:xfrm>
                <a:off x="2057310" y="4619531"/>
                <a:ext cx="5040" cy="95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E867064-8D98-4040-932D-DDB804BC1C1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48310" y="4610531"/>
                  <a:ext cx="22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59B5E0A-A73F-4CD4-BE02-292784FD59D5}"/>
                    </a:ext>
                  </a:extLst>
                </p14:cNvPr>
                <p14:cNvContentPartPr/>
                <p14:nvPr/>
              </p14:nvContentPartPr>
              <p14:xfrm>
                <a:off x="2152350" y="4617011"/>
                <a:ext cx="18720" cy="111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59B5E0A-A73F-4CD4-BE02-292784FD59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43710" y="4608371"/>
                  <a:ext cx="36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F5A9D2BD-EDFB-4A69-A0C0-367744435318}"/>
                    </a:ext>
                  </a:extLst>
                </p14:cNvPr>
                <p14:cNvContentPartPr/>
                <p14:nvPr/>
              </p14:nvContentPartPr>
              <p14:xfrm>
                <a:off x="2876610" y="4603360"/>
                <a:ext cx="875520" cy="483840"/>
              </p14:xfrm>
            </p:contentPart>
          </mc:Choice>
          <mc:Fallback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F5A9D2BD-EDFB-4A69-A0C0-36774443531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67610" y="4594720"/>
                  <a:ext cx="89316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C04D05E5-6004-4153-BFA6-D9C66FF69266}"/>
                    </a:ext>
                  </a:extLst>
                </p14:cNvPr>
                <p14:cNvContentPartPr/>
                <p14:nvPr/>
              </p14:nvContentPartPr>
              <p14:xfrm>
                <a:off x="2973810" y="4576720"/>
                <a:ext cx="811080" cy="560880"/>
              </p14:xfrm>
            </p:contentPart>
          </mc:Choice>
          <mc:Fallback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C04D05E5-6004-4153-BFA6-D9C66FF6926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64810" y="4568080"/>
                  <a:ext cx="828720" cy="57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49DB8207-4B2E-4974-8A59-E3AF824F96FC}"/>
              </a:ext>
            </a:extLst>
          </p:cNvPr>
          <p:cNvGrpSpPr/>
          <p:nvPr/>
        </p:nvGrpSpPr>
        <p:grpSpPr>
          <a:xfrm>
            <a:off x="548850" y="1862936"/>
            <a:ext cx="814320" cy="830160"/>
            <a:chOff x="548850" y="1862936"/>
            <a:chExt cx="814320" cy="83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28774166-DAE2-4F71-B693-D4A598E49667}"/>
                    </a:ext>
                  </a:extLst>
                </p14:cNvPr>
                <p14:cNvContentPartPr/>
                <p14:nvPr/>
              </p14:nvContentPartPr>
              <p14:xfrm>
                <a:off x="950610" y="2181176"/>
                <a:ext cx="176040" cy="511920"/>
              </p14:xfrm>
            </p:contentPart>
          </mc:Choice>
          <mc:Fallback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28774166-DAE2-4F71-B693-D4A598E4966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1970" y="2172536"/>
                  <a:ext cx="1936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954288DF-F58B-4A5A-93B3-3E66F97EFA7B}"/>
                    </a:ext>
                  </a:extLst>
                </p14:cNvPr>
                <p14:cNvContentPartPr/>
                <p14:nvPr/>
              </p14:nvContentPartPr>
              <p14:xfrm>
                <a:off x="1146810" y="2117816"/>
                <a:ext cx="113040" cy="563400"/>
              </p14:xfrm>
            </p:contentPart>
          </mc:Choice>
          <mc:Fallback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954288DF-F58B-4A5A-93B3-3E66F97EFA7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37810" y="2109176"/>
                  <a:ext cx="13068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B82C8EBD-0CC8-4BF6-A248-C640F219B61F}"/>
                    </a:ext>
                  </a:extLst>
                </p14:cNvPr>
                <p14:cNvContentPartPr/>
                <p14:nvPr/>
              </p14:nvContentPartPr>
              <p14:xfrm>
                <a:off x="661890" y="1871216"/>
                <a:ext cx="73800" cy="81720"/>
              </p14:xfrm>
            </p:contentPart>
          </mc:Choice>
          <mc:Fallback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B82C8EBD-0CC8-4BF6-A248-C640F219B6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3250" y="1862216"/>
                  <a:ext cx="914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334EA330-F281-421B-B5D6-366B8C3DBA73}"/>
                    </a:ext>
                  </a:extLst>
                </p14:cNvPr>
                <p14:cNvContentPartPr/>
                <p14:nvPr/>
              </p14:nvContentPartPr>
              <p14:xfrm>
                <a:off x="759450" y="1873736"/>
                <a:ext cx="23400" cy="74880"/>
              </p14:xfrm>
            </p:contentPart>
          </mc:Choice>
          <mc:Fallback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334EA330-F281-421B-B5D6-366B8C3DBA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0450" y="1865096"/>
                  <a:ext cx="41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70847309-54B6-4374-ACF2-BBCBA408230E}"/>
                    </a:ext>
                  </a:extLst>
                </p14:cNvPr>
                <p14:cNvContentPartPr/>
                <p14:nvPr/>
              </p14:nvContentPartPr>
              <p14:xfrm>
                <a:off x="761970" y="1862936"/>
                <a:ext cx="60480" cy="74880"/>
              </p14:xfrm>
            </p:contentPart>
          </mc:Choice>
          <mc:Fallback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70847309-54B6-4374-ACF2-BBCBA408230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2970" y="1854296"/>
                  <a:ext cx="78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7FF38DE5-A40D-41D9-9FE1-0CFE6E052EF6}"/>
                    </a:ext>
                  </a:extLst>
                </p14:cNvPr>
                <p14:cNvContentPartPr/>
                <p14:nvPr/>
              </p14:nvContentPartPr>
              <p14:xfrm>
                <a:off x="835770" y="1865096"/>
                <a:ext cx="86040" cy="90360"/>
              </p14:xfrm>
            </p:contentPart>
          </mc:Choice>
          <mc:Fallback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7FF38DE5-A40D-41D9-9FE1-0CFE6E052E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6770" y="1856096"/>
                  <a:ext cx="103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582DF021-11A1-4997-B209-CA11F1D636D3}"/>
                    </a:ext>
                  </a:extLst>
                </p14:cNvPr>
                <p14:cNvContentPartPr/>
                <p14:nvPr/>
              </p14:nvContentPartPr>
              <p14:xfrm>
                <a:off x="873570" y="1919096"/>
                <a:ext cx="45360" cy="2880"/>
              </p14:xfrm>
            </p:contentPart>
          </mc:Choice>
          <mc:Fallback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582DF021-11A1-4997-B209-CA11F1D636D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4930" y="1910456"/>
                  <a:ext cx="63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584CD326-3AB8-4954-96AF-F5C39E823568}"/>
                    </a:ext>
                  </a:extLst>
                </p14:cNvPr>
                <p14:cNvContentPartPr/>
                <p14:nvPr/>
              </p14:nvContentPartPr>
              <p14:xfrm>
                <a:off x="1068690" y="1869056"/>
                <a:ext cx="81360" cy="68400"/>
              </p14:xfrm>
            </p:contentPart>
          </mc:Choice>
          <mc:Fallback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584CD326-3AB8-4954-96AF-F5C39E82356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0050" y="1860056"/>
                  <a:ext cx="99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BC850B29-9BF4-42D7-AB5D-25BC82CBC540}"/>
                    </a:ext>
                  </a:extLst>
                </p14:cNvPr>
                <p14:cNvContentPartPr/>
                <p14:nvPr/>
              </p14:nvContentPartPr>
              <p14:xfrm>
                <a:off x="1182090" y="1888136"/>
                <a:ext cx="38160" cy="61560"/>
              </p14:xfrm>
            </p:contentPart>
          </mc:Choice>
          <mc:Fallback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BC850B29-9BF4-42D7-AB5D-25BC82CBC54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73450" y="1879136"/>
                  <a:ext cx="558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409FAD25-53F2-428E-92F6-AC3C08DB179A}"/>
                    </a:ext>
                  </a:extLst>
                </p14:cNvPr>
                <p14:cNvContentPartPr/>
                <p14:nvPr/>
              </p14:nvContentPartPr>
              <p14:xfrm>
                <a:off x="1253730" y="1895336"/>
                <a:ext cx="38520" cy="56160"/>
              </p14:xfrm>
            </p:contentPart>
          </mc:Choice>
          <mc:Fallback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409FAD25-53F2-428E-92F6-AC3C08DB179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44730" y="1886336"/>
                  <a:ext cx="56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ECD05295-56F6-4A93-A3D1-986BA9F70B6D}"/>
                    </a:ext>
                  </a:extLst>
                </p14:cNvPr>
                <p14:cNvContentPartPr/>
                <p14:nvPr/>
              </p14:nvContentPartPr>
              <p14:xfrm>
                <a:off x="548850" y="2011976"/>
                <a:ext cx="65160" cy="156240"/>
              </p14:xfrm>
            </p:contentPart>
          </mc:Choice>
          <mc:Fallback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ECD05295-56F6-4A93-A3D1-986BA9F70B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0210" y="2003336"/>
                  <a:ext cx="82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851F361C-5E66-4249-8C69-43A4F30FA09B}"/>
                    </a:ext>
                  </a:extLst>
                </p14:cNvPr>
                <p14:cNvContentPartPr/>
                <p14:nvPr/>
              </p14:nvContentPartPr>
              <p14:xfrm>
                <a:off x="647490" y="2101616"/>
                <a:ext cx="52200" cy="52200"/>
              </p14:xfrm>
            </p:contentPart>
          </mc:Choice>
          <mc:Fallback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851F361C-5E66-4249-8C69-43A4F30FA09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8490" y="2092976"/>
                  <a:ext cx="69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A6ADB9BE-3D38-4694-AAEF-F83BB32EF742}"/>
                    </a:ext>
                  </a:extLst>
                </p14:cNvPr>
                <p14:cNvContentPartPr/>
                <p14:nvPr/>
              </p14:nvContentPartPr>
              <p14:xfrm>
                <a:off x="731370" y="2085416"/>
                <a:ext cx="74160" cy="57240"/>
              </p14:xfrm>
            </p:contentPart>
          </mc:Choice>
          <mc:Fallback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A6ADB9BE-3D38-4694-AAEF-F83BB32EF74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2730" y="2076776"/>
                  <a:ext cx="91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0089AE02-908A-425D-A96E-C208667FF243}"/>
                    </a:ext>
                  </a:extLst>
                </p14:cNvPr>
                <p14:cNvContentPartPr/>
                <p14:nvPr/>
              </p14:nvContentPartPr>
              <p14:xfrm>
                <a:off x="831450" y="2066696"/>
                <a:ext cx="46440" cy="56520"/>
              </p14:xfrm>
            </p:contentPart>
          </mc:Choice>
          <mc:Fallback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0089AE02-908A-425D-A96E-C208667FF2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2810" y="2058056"/>
                  <a:ext cx="64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553D5ADD-349F-41CD-AF5E-2CCDD482FECB}"/>
                    </a:ext>
                  </a:extLst>
                </p14:cNvPr>
                <p14:cNvContentPartPr/>
                <p14:nvPr/>
              </p14:nvContentPartPr>
              <p14:xfrm>
                <a:off x="893370" y="1996136"/>
                <a:ext cx="81720" cy="131040"/>
              </p14:xfrm>
            </p:contentPart>
          </mc:Choice>
          <mc:Fallback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553D5ADD-349F-41CD-AF5E-2CCDD482FEC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4370" y="1987496"/>
                  <a:ext cx="99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6748758A-2EBA-4F05-9F1C-5B866722733C}"/>
                    </a:ext>
                  </a:extLst>
                </p14:cNvPr>
                <p14:cNvContentPartPr/>
                <p14:nvPr/>
              </p14:nvContentPartPr>
              <p14:xfrm>
                <a:off x="1061850" y="2037536"/>
                <a:ext cx="33840" cy="62640"/>
              </p14:xfrm>
            </p:contentPart>
          </mc:Choice>
          <mc:Fallback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6748758A-2EBA-4F05-9F1C-5B86672273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2850" y="2028896"/>
                  <a:ext cx="51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04547F2D-4537-4AE9-B09B-03190CB74325}"/>
                    </a:ext>
                  </a:extLst>
                </p14:cNvPr>
                <p14:cNvContentPartPr/>
                <p14:nvPr/>
              </p14:nvContentPartPr>
              <p14:xfrm>
                <a:off x="1111890" y="2080376"/>
                <a:ext cx="33840" cy="57240"/>
              </p14:xfrm>
            </p:contentPart>
          </mc:Choice>
          <mc:Fallback>
            <p:pic>
              <p:nvPicPr>
                <p:cNvPr id="1099" name="Ink 1098">
                  <a:extLst>
                    <a:ext uri="{FF2B5EF4-FFF2-40B4-BE49-F238E27FC236}">
                      <a16:creationId xmlns:a16="http://schemas.microsoft.com/office/drawing/2014/main" id="{04547F2D-4537-4AE9-B09B-03190CB7432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2890" y="2071736"/>
                  <a:ext cx="51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B640B138-BBDC-4DFE-BF0E-12B13B03A797}"/>
                    </a:ext>
                  </a:extLst>
                </p14:cNvPr>
                <p14:cNvContentPartPr/>
                <p14:nvPr/>
              </p14:nvContentPartPr>
              <p14:xfrm>
                <a:off x="1173810" y="2039336"/>
                <a:ext cx="57240" cy="61920"/>
              </p14:xfrm>
            </p:contentPart>
          </mc:Choice>
          <mc:Fallback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B640B138-BBDC-4DFE-BF0E-12B13B03A79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64810" y="2030336"/>
                  <a:ext cx="74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3477A4B6-B662-41A1-8CDE-B9106CBBDF7D}"/>
                    </a:ext>
                  </a:extLst>
                </p14:cNvPr>
                <p14:cNvContentPartPr/>
                <p14:nvPr/>
              </p14:nvContentPartPr>
              <p14:xfrm>
                <a:off x="1247250" y="2090096"/>
                <a:ext cx="29160" cy="48960"/>
              </p14:xfrm>
            </p:contentPart>
          </mc:Choice>
          <mc:Fallback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3477A4B6-B662-41A1-8CDE-B9106CBBDF7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38610" y="2081096"/>
                  <a:ext cx="46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5178B75A-9334-4515-B0DE-BAB8636FE42A}"/>
                    </a:ext>
                  </a:extLst>
                </p14:cNvPr>
                <p14:cNvContentPartPr/>
                <p14:nvPr/>
              </p14:nvContentPartPr>
              <p14:xfrm>
                <a:off x="1304850" y="2038976"/>
                <a:ext cx="58320" cy="80640"/>
              </p14:xfrm>
            </p:contentPart>
          </mc:Choice>
          <mc:Fallback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5178B75A-9334-4515-B0DE-BAB8636FE42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95850" y="2029976"/>
                  <a:ext cx="7596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06" name="Ink 1105">
                <a:extLst>
                  <a:ext uri="{FF2B5EF4-FFF2-40B4-BE49-F238E27FC236}">
                    <a16:creationId xmlns:a16="http://schemas.microsoft.com/office/drawing/2014/main" id="{5AD60B25-0665-45C4-8235-DFDF54132591}"/>
                  </a:ext>
                </a:extLst>
              </p14:cNvPr>
              <p14:cNvContentPartPr/>
              <p14:nvPr/>
            </p14:nvContentPartPr>
            <p14:xfrm>
              <a:off x="10505768" y="1504826"/>
              <a:ext cx="974160" cy="231480"/>
            </p14:xfrm>
          </p:contentPart>
        </mc:Choice>
        <mc:Fallback>
          <p:pic>
            <p:nvPicPr>
              <p:cNvPr id="1106" name="Ink 1105">
                <a:extLst>
                  <a:ext uri="{FF2B5EF4-FFF2-40B4-BE49-F238E27FC236}">
                    <a16:creationId xmlns:a16="http://schemas.microsoft.com/office/drawing/2014/main" id="{5AD60B25-0665-45C4-8235-DFDF5413259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497128" y="1495826"/>
                <a:ext cx="99180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CB6839DA-54DF-4D64-A292-861FFCB5A4A8}"/>
              </a:ext>
            </a:extLst>
          </p:cNvPr>
          <p:cNvGrpSpPr/>
          <p:nvPr/>
        </p:nvGrpSpPr>
        <p:grpSpPr>
          <a:xfrm>
            <a:off x="10421168" y="1250036"/>
            <a:ext cx="1702800" cy="1216800"/>
            <a:chOff x="10421168" y="1250036"/>
            <a:chExt cx="1702800" cy="12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09" name="Ink 1108">
                  <a:extLst>
                    <a:ext uri="{FF2B5EF4-FFF2-40B4-BE49-F238E27FC236}">
                      <a16:creationId xmlns:a16="http://schemas.microsoft.com/office/drawing/2014/main" id="{1BA89144-949E-437A-96E2-5B4EA502CCB5}"/>
                    </a:ext>
                  </a:extLst>
                </p14:cNvPr>
                <p14:cNvContentPartPr/>
                <p14:nvPr/>
              </p14:nvContentPartPr>
              <p14:xfrm>
                <a:off x="11519888" y="1708226"/>
                <a:ext cx="99000" cy="74520"/>
              </p14:xfrm>
            </p:contentPart>
          </mc:Choice>
          <mc:Fallback>
            <p:pic>
              <p:nvPicPr>
                <p:cNvPr id="1109" name="Ink 1108">
                  <a:extLst>
                    <a:ext uri="{FF2B5EF4-FFF2-40B4-BE49-F238E27FC236}">
                      <a16:creationId xmlns:a16="http://schemas.microsoft.com/office/drawing/2014/main" id="{1BA89144-949E-437A-96E2-5B4EA502CCB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511248" y="1699586"/>
                  <a:ext cx="1166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F4D2CB9F-703D-49EA-9533-FE2041FB7F04}"/>
                    </a:ext>
                  </a:extLst>
                </p14:cNvPr>
                <p14:cNvContentPartPr/>
                <p14:nvPr/>
              </p14:nvContentPartPr>
              <p14:xfrm>
                <a:off x="11653808" y="1711826"/>
                <a:ext cx="69840" cy="63720"/>
              </p14:xfrm>
            </p:contentPart>
          </mc:Choice>
          <mc:Fallback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F4D2CB9F-703D-49EA-9533-FE2041FB7F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44808" y="1703186"/>
                  <a:ext cx="87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C9F53D0C-3773-4B68-BD42-8F004A092BFC}"/>
                    </a:ext>
                  </a:extLst>
                </p14:cNvPr>
                <p14:cNvContentPartPr/>
                <p14:nvPr/>
              </p14:nvContentPartPr>
              <p14:xfrm>
                <a:off x="11753528" y="1635506"/>
                <a:ext cx="76320" cy="164520"/>
              </p14:xfrm>
            </p:contentPart>
          </mc:Choice>
          <mc:Fallback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C9F53D0C-3773-4B68-BD42-8F004A092B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744888" y="1626866"/>
                  <a:ext cx="93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C8D23C78-2C88-4AC7-BF80-D92716F20C47}"/>
                    </a:ext>
                  </a:extLst>
                </p14:cNvPr>
                <p14:cNvContentPartPr/>
                <p14:nvPr/>
              </p14:nvContentPartPr>
              <p14:xfrm>
                <a:off x="11855048" y="1711826"/>
                <a:ext cx="60480" cy="80640"/>
              </p14:xfrm>
            </p:contentPart>
          </mc:Choice>
          <mc:Fallback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C8D23C78-2C88-4AC7-BF80-D92716F20C4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846408" y="1703186"/>
                  <a:ext cx="78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45EC76BD-E0E2-444F-9A0F-E58E9C26EE08}"/>
                    </a:ext>
                  </a:extLst>
                </p14:cNvPr>
                <p14:cNvContentPartPr/>
                <p14:nvPr/>
              </p14:nvContentPartPr>
              <p14:xfrm>
                <a:off x="11945408" y="1723706"/>
                <a:ext cx="6120" cy="56520"/>
              </p14:xfrm>
            </p:contentPart>
          </mc:Choice>
          <mc:Fallback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45EC76BD-E0E2-444F-9A0F-E58E9C26EE0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936768" y="1715066"/>
                  <a:ext cx="23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166D0D71-A2A4-402C-BCBE-A20CDF415217}"/>
                    </a:ext>
                  </a:extLst>
                </p14:cNvPr>
                <p14:cNvContentPartPr/>
                <p14:nvPr/>
              </p14:nvContentPartPr>
              <p14:xfrm>
                <a:off x="11939288" y="1680146"/>
                <a:ext cx="360" cy="1440"/>
              </p14:xfrm>
            </p:contentPart>
          </mc:Choice>
          <mc:Fallback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166D0D71-A2A4-402C-BCBE-A20CDF41521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930648" y="1671146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21" name="Ink 1120">
                  <a:extLst>
                    <a:ext uri="{FF2B5EF4-FFF2-40B4-BE49-F238E27FC236}">
                      <a16:creationId xmlns:a16="http://schemas.microsoft.com/office/drawing/2014/main" id="{B305D586-AED1-4955-B590-ED04E1769A22}"/>
                    </a:ext>
                  </a:extLst>
                </p14:cNvPr>
                <p14:cNvContentPartPr/>
                <p14:nvPr/>
              </p14:nvContentPartPr>
              <p14:xfrm>
                <a:off x="11985728" y="1723706"/>
                <a:ext cx="58680" cy="66960"/>
              </p14:xfrm>
            </p:contentPart>
          </mc:Choice>
          <mc:Fallback>
            <p:pic>
              <p:nvPicPr>
                <p:cNvPr id="1121" name="Ink 1120">
                  <a:extLst>
                    <a:ext uri="{FF2B5EF4-FFF2-40B4-BE49-F238E27FC236}">
                      <a16:creationId xmlns:a16="http://schemas.microsoft.com/office/drawing/2014/main" id="{B305D586-AED1-4955-B590-ED04E1769A2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976728" y="1715066"/>
                  <a:ext cx="76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23" name="Ink 1122">
                  <a:extLst>
                    <a:ext uri="{FF2B5EF4-FFF2-40B4-BE49-F238E27FC236}">
                      <a16:creationId xmlns:a16="http://schemas.microsoft.com/office/drawing/2014/main" id="{0E4B995E-468E-4136-9537-70EE4ECCCECD}"/>
                    </a:ext>
                  </a:extLst>
                </p14:cNvPr>
                <p14:cNvContentPartPr/>
                <p14:nvPr/>
              </p14:nvContentPartPr>
              <p14:xfrm>
                <a:off x="12077168" y="1727306"/>
                <a:ext cx="46800" cy="62280"/>
              </p14:xfrm>
            </p:contentPart>
          </mc:Choice>
          <mc:Fallback>
            <p:pic>
              <p:nvPicPr>
                <p:cNvPr id="1123" name="Ink 1122">
                  <a:extLst>
                    <a:ext uri="{FF2B5EF4-FFF2-40B4-BE49-F238E27FC236}">
                      <a16:creationId xmlns:a16="http://schemas.microsoft.com/office/drawing/2014/main" id="{0E4B995E-468E-4136-9537-70EE4ECCCEC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68528" y="1718666"/>
                  <a:ext cx="644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25" name="Ink 1124">
                  <a:extLst>
                    <a:ext uri="{FF2B5EF4-FFF2-40B4-BE49-F238E27FC236}">
                      <a16:creationId xmlns:a16="http://schemas.microsoft.com/office/drawing/2014/main" id="{10EC8010-75C2-449F-9AE9-6B60AE0A67D3}"/>
                    </a:ext>
                  </a:extLst>
                </p14:cNvPr>
                <p14:cNvContentPartPr/>
                <p14:nvPr/>
              </p14:nvContentPartPr>
              <p14:xfrm>
                <a:off x="11817968" y="1868426"/>
                <a:ext cx="73800" cy="86400"/>
              </p14:xfrm>
            </p:contentPart>
          </mc:Choice>
          <mc:Fallback>
            <p:pic>
              <p:nvPicPr>
                <p:cNvPr id="1125" name="Ink 1124">
                  <a:extLst>
                    <a:ext uri="{FF2B5EF4-FFF2-40B4-BE49-F238E27FC236}">
                      <a16:creationId xmlns:a16="http://schemas.microsoft.com/office/drawing/2014/main" id="{10EC8010-75C2-449F-9AE9-6B60AE0A67D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808968" y="1859786"/>
                  <a:ext cx="91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27" name="Ink 1126">
                  <a:extLst>
                    <a:ext uri="{FF2B5EF4-FFF2-40B4-BE49-F238E27FC236}">
                      <a16:creationId xmlns:a16="http://schemas.microsoft.com/office/drawing/2014/main" id="{9EF1C7B5-9142-4377-8E18-08FDF792006C}"/>
                    </a:ext>
                  </a:extLst>
                </p14:cNvPr>
                <p14:cNvContentPartPr/>
                <p14:nvPr/>
              </p14:nvContentPartPr>
              <p14:xfrm>
                <a:off x="10421168" y="1373876"/>
                <a:ext cx="861120" cy="700560"/>
              </p14:xfrm>
            </p:contentPart>
          </mc:Choice>
          <mc:Fallback>
            <p:pic>
              <p:nvPicPr>
                <p:cNvPr id="1127" name="Ink 1126">
                  <a:extLst>
                    <a:ext uri="{FF2B5EF4-FFF2-40B4-BE49-F238E27FC236}">
                      <a16:creationId xmlns:a16="http://schemas.microsoft.com/office/drawing/2014/main" id="{9EF1C7B5-9142-4377-8E18-08FDF792006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12168" y="1364876"/>
                  <a:ext cx="87876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28" name="Ink 1127">
                  <a:extLst>
                    <a:ext uri="{FF2B5EF4-FFF2-40B4-BE49-F238E27FC236}">
                      <a16:creationId xmlns:a16="http://schemas.microsoft.com/office/drawing/2014/main" id="{FEED45E4-1D96-48C0-AB4D-0D5F7E4A87D1}"/>
                    </a:ext>
                  </a:extLst>
                </p14:cNvPr>
                <p14:cNvContentPartPr/>
                <p14:nvPr/>
              </p14:nvContentPartPr>
              <p14:xfrm>
                <a:off x="11354288" y="2031596"/>
                <a:ext cx="81720" cy="86760"/>
              </p14:xfrm>
            </p:contentPart>
          </mc:Choice>
          <mc:Fallback>
            <p:pic>
              <p:nvPicPr>
                <p:cNvPr id="1128" name="Ink 1127">
                  <a:extLst>
                    <a:ext uri="{FF2B5EF4-FFF2-40B4-BE49-F238E27FC236}">
                      <a16:creationId xmlns:a16="http://schemas.microsoft.com/office/drawing/2014/main" id="{FEED45E4-1D96-48C0-AB4D-0D5F7E4A87D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345288" y="2022596"/>
                  <a:ext cx="99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29" name="Ink 1128">
                  <a:extLst>
                    <a:ext uri="{FF2B5EF4-FFF2-40B4-BE49-F238E27FC236}">
                      <a16:creationId xmlns:a16="http://schemas.microsoft.com/office/drawing/2014/main" id="{E1EB57C0-675C-4510-9F41-5030EB31F91B}"/>
                    </a:ext>
                  </a:extLst>
                </p14:cNvPr>
                <p14:cNvContentPartPr/>
                <p14:nvPr/>
              </p14:nvContentPartPr>
              <p14:xfrm>
                <a:off x="11456168" y="2028716"/>
                <a:ext cx="63360" cy="75600"/>
              </p14:xfrm>
            </p:contentPart>
          </mc:Choice>
          <mc:Fallback>
            <p:pic>
              <p:nvPicPr>
                <p:cNvPr id="1129" name="Ink 1128">
                  <a:extLst>
                    <a:ext uri="{FF2B5EF4-FFF2-40B4-BE49-F238E27FC236}">
                      <a16:creationId xmlns:a16="http://schemas.microsoft.com/office/drawing/2014/main" id="{E1EB57C0-675C-4510-9F41-5030EB31F91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447168" y="2019716"/>
                  <a:ext cx="81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31" name="Ink 1130">
                  <a:extLst>
                    <a:ext uri="{FF2B5EF4-FFF2-40B4-BE49-F238E27FC236}">
                      <a16:creationId xmlns:a16="http://schemas.microsoft.com/office/drawing/2014/main" id="{C918929D-E533-40D5-A810-CDDAC3BDE228}"/>
                    </a:ext>
                  </a:extLst>
                </p14:cNvPr>
                <p14:cNvContentPartPr/>
                <p14:nvPr/>
              </p14:nvContentPartPr>
              <p14:xfrm>
                <a:off x="11533208" y="1968956"/>
                <a:ext cx="103680" cy="153000"/>
              </p14:xfrm>
            </p:contentPart>
          </mc:Choice>
          <mc:Fallback>
            <p:pic>
              <p:nvPicPr>
                <p:cNvPr id="1131" name="Ink 1130">
                  <a:extLst>
                    <a:ext uri="{FF2B5EF4-FFF2-40B4-BE49-F238E27FC236}">
                      <a16:creationId xmlns:a16="http://schemas.microsoft.com/office/drawing/2014/main" id="{C918929D-E533-40D5-A810-CDDAC3BDE22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524568" y="1960316"/>
                  <a:ext cx="121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32" name="Ink 1131">
                  <a:extLst>
                    <a:ext uri="{FF2B5EF4-FFF2-40B4-BE49-F238E27FC236}">
                      <a16:creationId xmlns:a16="http://schemas.microsoft.com/office/drawing/2014/main" id="{376DFF60-5A7E-4437-A16E-7EF9B1F71195}"/>
                    </a:ext>
                  </a:extLst>
                </p14:cNvPr>
                <p14:cNvContentPartPr/>
                <p14:nvPr/>
              </p14:nvContentPartPr>
              <p14:xfrm>
                <a:off x="11644088" y="2035916"/>
                <a:ext cx="56880" cy="74520"/>
              </p14:xfrm>
            </p:contentPart>
          </mc:Choice>
          <mc:Fallback>
            <p:pic>
              <p:nvPicPr>
                <p:cNvPr id="1132" name="Ink 1131">
                  <a:extLst>
                    <a:ext uri="{FF2B5EF4-FFF2-40B4-BE49-F238E27FC236}">
                      <a16:creationId xmlns:a16="http://schemas.microsoft.com/office/drawing/2014/main" id="{376DFF60-5A7E-4437-A16E-7EF9B1F711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635448" y="2026916"/>
                  <a:ext cx="74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33" name="Ink 1132">
                  <a:extLst>
                    <a:ext uri="{FF2B5EF4-FFF2-40B4-BE49-F238E27FC236}">
                      <a16:creationId xmlns:a16="http://schemas.microsoft.com/office/drawing/2014/main" id="{B36C41EB-DCDC-456E-8C9C-F8BD58FE2F8B}"/>
                    </a:ext>
                  </a:extLst>
                </p14:cNvPr>
                <p14:cNvContentPartPr/>
                <p14:nvPr/>
              </p14:nvContentPartPr>
              <p14:xfrm>
                <a:off x="11729768" y="2052476"/>
                <a:ext cx="22680" cy="67680"/>
              </p14:xfrm>
            </p:contentPart>
          </mc:Choice>
          <mc:Fallback>
            <p:pic>
              <p:nvPicPr>
                <p:cNvPr id="1133" name="Ink 1132">
                  <a:extLst>
                    <a:ext uri="{FF2B5EF4-FFF2-40B4-BE49-F238E27FC236}">
                      <a16:creationId xmlns:a16="http://schemas.microsoft.com/office/drawing/2014/main" id="{B36C41EB-DCDC-456E-8C9C-F8BD58FE2F8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721128" y="2043836"/>
                  <a:ext cx="403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34" name="Ink 1133">
                  <a:extLst>
                    <a:ext uri="{FF2B5EF4-FFF2-40B4-BE49-F238E27FC236}">
                      <a16:creationId xmlns:a16="http://schemas.microsoft.com/office/drawing/2014/main" id="{A8F52344-1496-4384-910A-A80FD763877F}"/>
                    </a:ext>
                  </a:extLst>
                </p14:cNvPr>
                <p14:cNvContentPartPr/>
                <p14:nvPr/>
              </p14:nvContentPartPr>
              <p14:xfrm>
                <a:off x="11752088" y="2013596"/>
                <a:ext cx="4320" cy="22320"/>
              </p14:xfrm>
            </p:contentPart>
          </mc:Choice>
          <mc:Fallback>
            <p:pic>
              <p:nvPicPr>
                <p:cNvPr id="1134" name="Ink 1133">
                  <a:extLst>
                    <a:ext uri="{FF2B5EF4-FFF2-40B4-BE49-F238E27FC236}">
                      <a16:creationId xmlns:a16="http://schemas.microsoft.com/office/drawing/2014/main" id="{A8F52344-1496-4384-910A-A80FD763877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43448" y="2004956"/>
                  <a:ext cx="21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35" name="Ink 1134">
                  <a:extLst>
                    <a:ext uri="{FF2B5EF4-FFF2-40B4-BE49-F238E27FC236}">
                      <a16:creationId xmlns:a16="http://schemas.microsoft.com/office/drawing/2014/main" id="{858795D5-66D4-4E2C-994C-5118D76E430C}"/>
                    </a:ext>
                  </a:extLst>
                </p14:cNvPr>
                <p14:cNvContentPartPr/>
                <p14:nvPr/>
              </p14:nvContentPartPr>
              <p14:xfrm>
                <a:off x="11789168" y="2047796"/>
                <a:ext cx="100800" cy="80280"/>
              </p14:xfrm>
            </p:contentPart>
          </mc:Choice>
          <mc:Fallback>
            <p:pic>
              <p:nvPicPr>
                <p:cNvPr id="1135" name="Ink 1134">
                  <a:extLst>
                    <a:ext uri="{FF2B5EF4-FFF2-40B4-BE49-F238E27FC236}">
                      <a16:creationId xmlns:a16="http://schemas.microsoft.com/office/drawing/2014/main" id="{858795D5-66D4-4E2C-994C-5118D76E430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80528" y="2038796"/>
                  <a:ext cx="118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36" name="Ink 1135">
                  <a:extLst>
                    <a:ext uri="{FF2B5EF4-FFF2-40B4-BE49-F238E27FC236}">
                      <a16:creationId xmlns:a16="http://schemas.microsoft.com/office/drawing/2014/main" id="{A29EEF78-8063-491F-8E94-F31A0BD7D272}"/>
                    </a:ext>
                  </a:extLst>
                </p14:cNvPr>
                <p14:cNvContentPartPr/>
                <p14:nvPr/>
              </p14:nvContentPartPr>
              <p14:xfrm>
                <a:off x="11907968" y="2071556"/>
                <a:ext cx="48600" cy="50400"/>
              </p14:xfrm>
            </p:contentPart>
          </mc:Choice>
          <mc:Fallback>
            <p:pic>
              <p:nvPicPr>
                <p:cNvPr id="1136" name="Ink 1135">
                  <a:extLst>
                    <a:ext uri="{FF2B5EF4-FFF2-40B4-BE49-F238E27FC236}">
                      <a16:creationId xmlns:a16="http://schemas.microsoft.com/office/drawing/2014/main" id="{A29EEF78-8063-491F-8E94-F31A0BD7D27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899328" y="2062916"/>
                  <a:ext cx="66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38" name="Ink 1137">
                  <a:extLst>
                    <a:ext uri="{FF2B5EF4-FFF2-40B4-BE49-F238E27FC236}">
                      <a16:creationId xmlns:a16="http://schemas.microsoft.com/office/drawing/2014/main" id="{ACCE53C0-C291-454F-A52B-5EF35F174D11}"/>
                    </a:ext>
                  </a:extLst>
                </p14:cNvPr>
                <p14:cNvContentPartPr/>
                <p14:nvPr/>
              </p14:nvContentPartPr>
              <p14:xfrm>
                <a:off x="12037568" y="2066876"/>
                <a:ext cx="64800" cy="87480"/>
              </p14:xfrm>
            </p:contentPart>
          </mc:Choice>
          <mc:Fallback>
            <p:pic>
              <p:nvPicPr>
                <p:cNvPr id="1138" name="Ink 1137">
                  <a:extLst>
                    <a:ext uri="{FF2B5EF4-FFF2-40B4-BE49-F238E27FC236}">
                      <a16:creationId xmlns:a16="http://schemas.microsoft.com/office/drawing/2014/main" id="{ACCE53C0-C291-454F-A52B-5EF35F174D1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028568" y="2057876"/>
                  <a:ext cx="82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40" name="Ink 1139">
                  <a:extLst>
                    <a:ext uri="{FF2B5EF4-FFF2-40B4-BE49-F238E27FC236}">
                      <a16:creationId xmlns:a16="http://schemas.microsoft.com/office/drawing/2014/main" id="{7CE6F487-4A9A-456E-A3B9-F774203B4E52}"/>
                    </a:ext>
                  </a:extLst>
                </p14:cNvPr>
                <p14:cNvContentPartPr/>
                <p14:nvPr/>
              </p14:nvContentPartPr>
              <p14:xfrm>
                <a:off x="10734008" y="1250036"/>
                <a:ext cx="520920" cy="1113480"/>
              </p14:xfrm>
            </p:contentPart>
          </mc:Choice>
          <mc:Fallback>
            <p:pic>
              <p:nvPicPr>
                <p:cNvPr id="1140" name="Ink 1139">
                  <a:extLst>
                    <a:ext uri="{FF2B5EF4-FFF2-40B4-BE49-F238E27FC236}">
                      <a16:creationId xmlns:a16="http://schemas.microsoft.com/office/drawing/2014/main" id="{7CE6F487-4A9A-456E-A3B9-F774203B4E5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725008" y="1241036"/>
                  <a:ext cx="538560" cy="11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42" name="Ink 1141">
                  <a:extLst>
                    <a:ext uri="{FF2B5EF4-FFF2-40B4-BE49-F238E27FC236}">
                      <a16:creationId xmlns:a16="http://schemas.microsoft.com/office/drawing/2014/main" id="{25016B0C-B440-4262-8881-FF98E0919F37}"/>
                    </a:ext>
                  </a:extLst>
                </p14:cNvPr>
                <p14:cNvContentPartPr/>
                <p14:nvPr/>
              </p14:nvContentPartPr>
              <p14:xfrm>
                <a:off x="11336648" y="2338316"/>
                <a:ext cx="96840" cy="88200"/>
              </p14:xfrm>
            </p:contentPart>
          </mc:Choice>
          <mc:Fallback>
            <p:pic>
              <p:nvPicPr>
                <p:cNvPr id="1142" name="Ink 1141">
                  <a:extLst>
                    <a:ext uri="{FF2B5EF4-FFF2-40B4-BE49-F238E27FC236}">
                      <a16:creationId xmlns:a16="http://schemas.microsoft.com/office/drawing/2014/main" id="{25016B0C-B440-4262-8881-FF98E0919F3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27648" y="2329316"/>
                  <a:ext cx="114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30DA60C7-611A-4506-8477-B756830F86DF}"/>
                    </a:ext>
                  </a:extLst>
                </p14:cNvPr>
                <p14:cNvContentPartPr/>
                <p14:nvPr/>
              </p14:nvContentPartPr>
              <p14:xfrm>
                <a:off x="11443928" y="2328596"/>
                <a:ext cx="62640" cy="89640"/>
              </p14:xfrm>
            </p:contentPart>
          </mc:Choice>
          <mc:Fallback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30DA60C7-611A-4506-8477-B756830F86D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435288" y="2319956"/>
                  <a:ext cx="80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A84DD6CC-23CC-4217-8111-75EC4264C86A}"/>
                    </a:ext>
                  </a:extLst>
                </p14:cNvPr>
                <p14:cNvContentPartPr/>
                <p14:nvPr/>
              </p14:nvContentPartPr>
              <p14:xfrm>
                <a:off x="11533208" y="2267036"/>
                <a:ext cx="107280" cy="199800"/>
              </p14:xfrm>
            </p:contentPart>
          </mc:Choice>
          <mc:Fallback>
            <p:pic>
              <p:nvPicPr>
                <p:cNvPr id="1144" name="Ink 1143">
                  <a:extLst>
                    <a:ext uri="{FF2B5EF4-FFF2-40B4-BE49-F238E27FC236}">
                      <a16:creationId xmlns:a16="http://schemas.microsoft.com/office/drawing/2014/main" id="{A84DD6CC-23CC-4217-8111-75EC4264C86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524568" y="2258396"/>
                  <a:ext cx="124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45" name="Ink 1144">
                  <a:extLst>
                    <a:ext uri="{FF2B5EF4-FFF2-40B4-BE49-F238E27FC236}">
                      <a16:creationId xmlns:a16="http://schemas.microsoft.com/office/drawing/2014/main" id="{FB8B1A21-AE33-4D4B-AA73-24324423AF42}"/>
                    </a:ext>
                  </a:extLst>
                </p14:cNvPr>
                <p14:cNvContentPartPr/>
                <p14:nvPr/>
              </p14:nvContentPartPr>
              <p14:xfrm>
                <a:off x="11653808" y="2354876"/>
                <a:ext cx="50400" cy="74520"/>
              </p14:xfrm>
            </p:contentPart>
          </mc:Choice>
          <mc:Fallback>
            <p:pic>
              <p:nvPicPr>
                <p:cNvPr id="1145" name="Ink 1144">
                  <a:extLst>
                    <a:ext uri="{FF2B5EF4-FFF2-40B4-BE49-F238E27FC236}">
                      <a16:creationId xmlns:a16="http://schemas.microsoft.com/office/drawing/2014/main" id="{FB8B1A21-AE33-4D4B-AA73-24324423AF4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644808" y="2346236"/>
                  <a:ext cx="68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46DAEB00-E5E3-40DC-822D-EB257E43B0FC}"/>
                    </a:ext>
                  </a:extLst>
                </p14:cNvPr>
                <p14:cNvContentPartPr/>
                <p14:nvPr/>
              </p14:nvContentPartPr>
              <p14:xfrm>
                <a:off x="11739848" y="2364596"/>
                <a:ext cx="7200" cy="71640"/>
              </p14:xfrm>
            </p:contentPart>
          </mc:Choice>
          <mc:Fallback>
            <p:pic>
              <p:nvPicPr>
                <p:cNvPr id="1146" name="Ink 1145">
                  <a:extLst>
                    <a:ext uri="{FF2B5EF4-FFF2-40B4-BE49-F238E27FC236}">
                      <a16:creationId xmlns:a16="http://schemas.microsoft.com/office/drawing/2014/main" id="{46DAEB00-E5E3-40DC-822D-EB257E43B0F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731208" y="2355596"/>
                  <a:ext cx="24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47" name="Ink 1146">
                  <a:extLst>
                    <a:ext uri="{FF2B5EF4-FFF2-40B4-BE49-F238E27FC236}">
                      <a16:creationId xmlns:a16="http://schemas.microsoft.com/office/drawing/2014/main" id="{CB48DF1A-B020-4375-8778-DFF02FF5908B}"/>
                    </a:ext>
                  </a:extLst>
                </p14:cNvPr>
                <p14:cNvContentPartPr/>
                <p14:nvPr/>
              </p14:nvContentPartPr>
              <p14:xfrm>
                <a:off x="11732288" y="2319236"/>
                <a:ext cx="360" cy="360"/>
              </p14:xfrm>
            </p:contentPart>
          </mc:Choice>
          <mc:Fallback>
            <p:pic>
              <p:nvPicPr>
                <p:cNvPr id="1147" name="Ink 1146">
                  <a:extLst>
                    <a:ext uri="{FF2B5EF4-FFF2-40B4-BE49-F238E27FC236}">
                      <a16:creationId xmlns:a16="http://schemas.microsoft.com/office/drawing/2014/main" id="{CB48DF1A-B020-4375-8778-DFF02FF5908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723288" y="23102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48" name="Ink 1147">
                  <a:extLst>
                    <a:ext uri="{FF2B5EF4-FFF2-40B4-BE49-F238E27FC236}">
                      <a16:creationId xmlns:a16="http://schemas.microsoft.com/office/drawing/2014/main" id="{F6CA75C6-67C2-4D29-AAB0-5379C0DB88F5}"/>
                    </a:ext>
                  </a:extLst>
                </p14:cNvPr>
                <p14:cNvContentPartPr/>
                <p14:nvPr/>
              </p14:nvContentPartPr>
              <p14:xfrm>
                <a:off x="11791688" y="2354876"/>
                <a:ext cx="42840" cy="76680"/>
              </p14:xfrm>
            </p:contentPart>
          </mc:Choice>
          <mc:Fallback>
            <p:pic>
              <p:nvPicPr>
                <p:cNvPr id="1148" name="Ink 1147">
                  <a:extLst>
                    <a:ext uri="{FF2B5EF4-FFF2-40B4-BE49-F238E27FC236}">
                      <a16:creationId xmlns:a16="http://schemas.microsoft.com/office/drawing/2014/main" id="{F6CA75C6-67C2-4D29-AAB0-5379C0DB88F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783048" y="2346236"/>
                  <a:ext cx="60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49" name="Ink 1148">
                  <a:extLst>
                    <a:ext uri="{FF2B5EF4-FFF2-40B4-BE49-F238E27FC236}">
                      <a16:creationId xmlns:a16="http://schemas.microsoft.com/office/drawing/2014/main" id="{7B45B036-8EBA-47E7-AC04-77DF8A636A4E}"/>
                    </a:ext>
                  </a:extLst>
                </p14:cNvPr>
                <p14:cNvContentPartPr/>
                <p14:nvPr/>
              </p14:nvContentPartPr>
              <p14:xfrm>
                <a:off x="11856128" y="2354156"/>
                <a:ext cx="50400" cy="67320"/>
              </p14:xfrm>
            </p:contentPart>
          </mc:Choice>
          <mc:Fallback>
            <p:pic>
              <p:nvPicPr>
                <p:cNvPr id="1149" name="Ink 1148">
                  <a:extLst>
                    <a:ext uri="{FF2B5EF4-FFF2-40B4-BE49-F238E27FC236}">
                      <a16:creationId xmlns:a16="http://schemas.microsoft.com/office/drawing/2014/main" id="{7B45B036-8EBA-47E7-AC04-77DF8A636A4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847128" y="2345156"/>
                  <a:ext cx="68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50" name="Ink 1149">
                  <a:extLst>
                    <a:ext uri="{FF2B5EF4-FFF2-40B4-BE49-F238E27FC236}">
                      <a16:creationId xmlns:a16="http://schemas.microsoft.com/office/drawing/2014/main" id="{32D85318-F296-4AD1-B088-738AC7B01190}"/>
                    </a:ext>
                  </a:extLst>
                </p14:cNvPr>
                <p14:cNvContentPartPr/>
                <p14:nvPr/>
              </p14:nvContentPartPr>
              <p14:xfrm>
                <a:off x="11970608" y="2358836"/>
                <a:ext cx="84960" cy="93960"/>
              </p14:xfrm>
            </p:contentPart>
          </mc:Choice>
          <mc:Fallback>
            <p:pic>
              <p:nvPicPr>
                <p:cNvPr id="1150" name="Ink 1149">
                  <a:extLst>
                    <a:ext uri="{FF2B5EF4-FFF2-40B4-BE49-F238E27FC236}">
                      <a16:creationId xmlns:a16="http://schemas.microsoft.com/office/drawing/2014/main" id="{32D85318-F296-4AD1-B088-738AC7B0119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961968" y="2350196"/>
                  <a:ext cx="102600" cy="11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053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O R3 - โลตัสอาดุยบอท : Inspired by LnwShop.com">
            <a:extLst>
              <a:ext uri="{FF2B5EF4-FFF2-40B4-BE49-F238E27FC236}">
                <a16:creationId xmlns:a16="http://schemas.microsoft.com/office/drawing/2014/main" id="{3EC85045-F6A7-482E-93C1-7539E8B47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982" y="4183811"/>
            <a:ext cx="4187217" cy="267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8" descr="How to Set Up a Keypad on an Arduino - Circuit Basics">
            <a:extLst>
              <a:ext uri="{FF2B5EF4-FFF2-40B4-BE49-F238E27FC236}">
                <a16:creationId xmlns:a16="http://schemas.microsoft.com/office/drawing/2014/main" id="{32EE94F2-F363-443F-AF50-06F8801FB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r="46329" b="40070"/>
          <a:stretch/>
        </p:blipFill>
        <p:spPr bwMode="auto">
          <a:xfrm>
            <a:off x="3077603" y="0"/>
            <a:ext cx="2431021" cy="35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6x6x1 Push Button 2 Pins">
            <a:extLst>
              <a:ext uri="{FF2B5EF4-FFF2-40B4-BE49-F238E27FC236}">
                <a16:creationId xmlns:a16="http://schemas.microsoft.com/office/drawing/2014/main" id="{F1F66729-1038-420B-A31A-63DC8200F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229" y="2123545"/>
            <a:ext cx="1461555" cy="14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6DC59AD-859A-4B8D-9A60-4CD6B5907D11}"/>
                  </a:ext>
                </a:extLst>
              </p14:cNvPr>
              <p14:cNvContentPartPr/>
              <p14:nvPr/>
            </p14:nvContentPartPr>
            <p14:xfrm>
              <a:off x="5002435" y="2570105"/>
              <a:ext cx="2247480" cy="1776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6DC59AD-859A-4B8D-9A60-4CD6B5907D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93795" y="2561465"/>
                <a:ext cx="2265120" cy="17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9A75CD2-462A-4F0B-AD7F-F56C9BBAC0A6}"/>
                  </a:ext>
                </a:extLst>
              </p14:cNvPr>
              <p14:cNvContentPartPr/>
              <p14:nvPr/>
            </p14:nvContentPartPr>
            <p14:xfrm>
              <a:off x="7619700" y="2163900"/>
              <a:ext cx="2729160" cy="2403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9A75CD2-462A-4F0B-AD7F-F56C9BBAC0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11060" y="2155260"/>
                <a:ext cx="2746800" cy="2421360"/>
              </a:xfrm>
              <a:prstGeom prst="rect">
                <a:avLst/>
              </a:prstGeom>
            </p:spPr>
          </p:pic>
        </mc:Fallback>
      </mc:AlternateContent>
      <p:pic>
        <p:nvPicPr>
          <p:cNvPr id="38" name="Picture 10" descr="Passive Buzzer Module (Low Level Trigger) - Arduino, Raspberry Pi, NodeMCU,  IoT, Nvidia, Lora, AI, Machine Learning, Teensy, Lidar : Inspired by  LnwShop.com">
            <a:extLst>
              <a:ext uri="{FF2B5EF4-FFF2-40B4-BE49-F238E27FC236}">
                <a16:creationId xmlns:a16="http://schemas.microsoft.com/office/drawing/2014/main" id="{CEE62D36-88DB-4B9B-B95E-CDBCBC7D4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6688" y="4581067"/>
            <a:ext cx="2162949" cy="19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0143D0B-8BF8-46A1-B417-C5C57B339427}"/>
                  </a:ext>
                </a:extLst>
              </p14:cNvPr>
              <p14:cNvContentPartPr/>
              <p14:nvPr/>
            </p14:nvContentPartPr>
            <p14:xfrm>
              <a:off x="4095040" y="5112640"/>
              <a:ext cx="3722400" cy="1663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0143D0B-8BF8-46A1-B417-C5C57B3394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86040" y="5103640"/>
                <a:ext cx="3740040" cy="16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A3586B7-DB12-4174-B70C-AE208B76CF3A}"/>
                  </a:ext>
                </a:extLst>
              </p14:cNvPr>
              <p14:cNvContentPartPr/>
              <p14:nvPr/>
            </p14:nvContentPartPr>
            <p14:xfrm>
              <a:off x="4215640" y="5003560"/>
              <a:ext cx="3772440" cy="1771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A3586B7-DB12-4174-B70C-AE208B76CF3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06640" y="4994920"/>
                <a:ext cx="3790080" cy="17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5B2EB83-C41C-42DA-B461-2E3D234B898B}"/>
                  </a:ext>
                </a:extLst>
              </p14:cNvPr>
              <p14:cNvContentPartPr/>
              <p14:nvPr/>
            </p14:nvContentPartPr>
            <p14:xfrm>
              <a:off x="10058373" y="4543627"/>
              <a:ext cx="648360" cy="37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5B2EB83-C41C-42DA-B461-2E3D234B89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49373" y="4534627"/>
                <a:ext cx="6660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BA2246C-C301-4677-819F-97FCF191F259}"/>
                  </a:ext>
                </a:extLst>
              </p14:cNvPr>
              <p14:cNvContentPartPr/>
              <p14:nvPr/>
            </p14:nvContentPartPr>
            <p14:xfrm>
              <a:off x="10185453" y="4758187"/>
              <a:ext cx="346320" cy="42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BA2246C-C301-4677-819F-97FCF191F2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76453" y="4749187"/>
                <a:ext cx="3639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1196382-D39D-4229-9A94-FAFDAF782FBE}"/>
                  </a:ext>
                </a:extLst>
              </p14:cNvPr>
              <p14:cNvContentPartPr/>
              <p14:nvPr/>
            </p14:nvContentPartPr>
            <p14:xfrm>
              <a:off x="10329093" y="4889227"/>
              <a:ext cx="79920" cy="13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1196382-D39D-4229-9A94-FAFDAF782F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20093" y="4880227"/>
                <a:ext cx="975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15C1267-2F03-4B66-8639-9AEFAD4CB409}"/>
                  </a:ext>
                </a:extLst>
              </p14:cNvPr>
              <p14:cNvContentPartPr/>
              <p14:nvPr/>
            </p14:nvContentPartPr>
            <p14:xfrm>
              <a:off x="4330480" y="4404520"/>
              <a:ext cx="6030720" cy="2377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15C1267-2F03-4B66-8639-9AEFAD4CB40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21480" y="4395880"/>
                <a:ext cx="6048360" cy="239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9E1CE67-2511-4C7B-9E8D-BFE385A96788}"/>
              </a:ext>
            </a:extLst>
          </p:cNvPr>
          <p:cNvGrpSpPr/>
          <p:nvPr/>
        </p:nvGrpSpPr>
        <p:grpSpPr>
          <a:xfrm>
            <a:off x="3883598" y="3462236"/>
            <a:ext cx="4009442" cy="1612244"/>
            <a:chOff x="3883598" y="3462236"/>
            <a:chExt cx="4009442" cy="161224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D927CB0-F06F-4798-BAAB-2CB4849A5925}"/>
                    </a:ext>
                  </a:extLst>
                </p14:cNvPr>
                <p14:cNvContentPartPr/>
                <p14:nvPr/>
              </p14:nvContentPartPr>
              <p14:xfrm>
                <a:off x="4545638" y="3481316"/>
                <a:ext cx="325800" cy="893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D927CB0-F06F-4798-BAAB-2CB4849A59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36638" y="3472316"/>
                  <a:ext cx="343440" cy="9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A7F0DB-1940-4729-A4EE-169461293226}"/>
                    </a:ext>
                  </a:extLst>
                </p14:cNvPr>
                <p14:cNvContentPartPr/>
                <p14:nvPr/>
              </p14:nvContentPartPr>
              <p14:xfrm>
                <a:off x="4462478" y="3466916"/>
                <a:ext cx="293040" cy="888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A7F0DB-1940-4729-A4EE-16946129322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53838" y="3458276"/>
                  <a:ext cx="31068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9158E8-9AB4-4B59-9EC4-48A35A49BABE}"/>
                    </a:ext>
                  </a:extLst>
                </p14:cNvPr>
                <p14:cNvContentPartPr/>
                <p14:nvPr/>
              </p14:nvContentPartPr>
              <p14:xfrm>
                <a:off x="4357358" y="3476636"/>
                <a:ext cx="270360" cy="870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9158E8-9AB4-4B59-9EC4-48A35A49BA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48718" y="3467636"/>
                  <a:ext cx="28800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BCC133-92B2-4190-A7FB-C634927DF1BC}"/>
                    </a:ext>
                  </a:extLst>
                </p14:cNvPr>
                <p14:cNvContentPartPr/>
                <p14:nvPr/>
              </p14:nvContentPartPr>
              <p14:xfrm>
                <a:off x="4282478" y="3462236"/>
                <a:ext cx="206280" cy="881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BCC133-92B2-4190-A7FB-C634927DF1B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73478" y="3453596"/>
                  <a:ext cx="223920" cy="89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C57826F-00C0-4E0F-B6CC-C76D6B38741D}"/>
                    </a:ext>
                  </a:extLst>
                </p14:cNvPr>
                <p14:cNvContentPartPr/>
                <p14:nvPr/>
              </p14:nvContentPartPr>
              <p14:xfrm>
                <a:off x="4190678" y="3488516"/>
                <a:ext cx="96840" cy="890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C57826F-00C0-4E0F-B6CC-C76D6B3874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82038" y="3479516"/>
                  <a:ext cx="114480" cy="90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29D1426-423D-4C81-B678-5C34204C0C2D}"/>
                    </a:ext>
                  </a:extLst>
                </p14:cNvPr>
                <p14:cNvContentPartPr/>
                <p14:nvPr/>
              </p14:nvContentPartPr>
              <p14:xfrm>
                <a:off x="4095638" y="3471956"/>
                <a:ext cx="55800" cy="881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29D1426-423D-4C81-B678-5C34204C0C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86638" y="3462956"/>
                  <a:ext cx="73440" cy="89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A550A3-A18D-4584-8649-A5DFFF18A1B8}"/>
                    </a:ext>
                  </a:extLst>
                </p14:cNvPr>
                <p14:cNvContentPartPr/>
                <p14:nvPr/>
              </p14:nvContentPartPr>
              <p14:xfrm>
                <a:off x="3987998" y="3466916"/>
                <a:ext cx="58680" cy="909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A550A3-A18D-4584-8649-A5DFFF18A1B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78998" y="3458276"/>
                  <a:ext cx="7632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A99DDB1-3D44-4127-9D83-5BB6BEE8408A}"/>
                    </a:ext>
                  </a:extLst>
                </p14:cNvPr>
                <p14:cNvContentPartPr/>
                <p14:nvPr/>
              </p14:nvContentPartPr>
              <p14:xfrm>
                <a:off x="3883598" y="3486716"/>
                <a:ext cx="78840" cy="856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A99DDB1-3D44-4127-9D83-5BB6BEE840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74958" y="3478076"/>
                  <a:ext cx="9648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8CA8D71-ABE6-4FE3-AE1A-FF4688F72085}"/>
                    </a:ext>
                  </a:extLst>
                </p14:cNvPr>
                <p14:cNvContentPartPr/>
                <p14:nvPr/>
              </p14:nvContentPartPr>
              <p14:xfrm>
                <a:off x="5135800" y="4005640"/>
                <a:ext cx="2757240" cy="1068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8CA8D71-ABE6-4FE3-AE1A-FF4688F720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27160" y="3997000"/>
                  <a:ext cx="2774880" cy="10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55EE2FF-AD31-4F8C-BEC3-C312E1C69095}"/>
              </a:ext>
            </a:extLst>
          </p:cNvPr>
          <p:cNvGrpSpPr/>
          <p:nvPr/>
        </p:nvGrpSpPr>
        <p:grpSpPr>
          <a:xfrm>
            <a:off x="1130220" y="2613986"/>
            <a:ext cx="2082820" cy="1767374"/>
            <a:chOff x="1130220" y="2613986"/>
            <a:chExt cx="2082820" cy="176737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99D3629-9995-4BED-AEEE-BAB34F5A5B74}"/>
                    </a:ext>
                  </a:extLst>
                </p14:cNvPr>
                <p14:cNvContentPartPr/>
                <p14:nvPr/>
              </p14:nvContentPartPr>
              <p14:xfrm>
                <a:off x="1944040" y="3307480"/>
                <a:ext cx="1142280" cy="1073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99D3629-9995-4BED-AEEE-BAB34F5A5B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35040" y="3298840"/>
                  <a:ext cx="1159920" cy="10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605EB14-A084-4633-9C7D-E1F9B92ACE92}"/>
                    </a:ext>
                  </a:extLst>
                </p14:cNvPr>
                <p14:cNvContentPartPr/>
                <p14:nvPr/>
              </p14:nvContentPartPr>
              <p14:xfrm>
                <a:off x="2267680" y="3072760"/>
                <a:ext cx="945360" cy="1308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605EB14-A084-4633-9C7D-E1F9B92ACE9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59040" y="3064120"/>
                  <a:ext cx="963000" cy="13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B59B9F-521B-444C-97FF-28580051610E}"/>
                    </a:ext>
                  </a:extLst>
                </p14:cNvPr>
                <p14:cNvContentPartPr/>
                <p14:nvPr/>
              </p14:nvContentPartPr>
              <p14:xfrm>
                <a:off x="1942240" y="3023080"/>
                <a:ext cx="26640" cy="317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B59B9F-521B-444C-97FF-28580051610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33600" y="3014440"/>
                  <a:ext cx="442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6E1DDDD-F568-4A28-BCE1-EB976EDE4157}"/>
                    </a:ext>
                  </a:extLst>
                </p14:cNvPr>
                <p14:cNvContentPartPr/>
                <p14:nvPr/>
              </p14:nvContentPartPr>
              <p14:xfrm>
                <a:off x="1628460" y="2666546"/>
                <a:ext cx="95760" cy="149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6E1DDDD-F568-4A28-BCE1-EB976EDE41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9820" y="2657906"/>
                  <a:ext cx="113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11A7FC2-014D-4812-B8E8-2BE030B13F9E}"/>
                    </a:ext>
                  </a:extLst>
                </p14:cNvPr>
                <p14:cNvContentPartPr/>
                <p14:nvPr/>
              </p14:nvContentPartPr>
              <p14:xfrm>
                <a:off x="1776420" y="2673746"/>
                <a:ext cx="77400" cy="156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11A7FC2-014D-4812-B8E8-2BE030B13F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67780" y="2665106"/>
                  <a:ext cx="95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3B15286-EA3D-4C5F-8A04-9D6DEBFF46AC}"/>
                    </a:ext>
                  </a:extLst>
                </p14:cNvPr>
                <p14:cNvContentPartPr/>
                <p14:nvPr/>
              </p14:nvContentPartPr>
              <p14:xfrm>
                <a:off x="1911420" y="2674106"/>
                <a:ext cx="47160" cy="161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3B15286-EA3D-4C5F-8A04-9D6DEBFF46A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02420" y="2665106"/>
                  <a:ext cx="64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890EED-5BB8-4C6C-9F2A-DD19E476C996}"/>
                    </a:ext>
                  </a:extLst>
                </p14:cNvPr>
                <p14:cNvContentPartPr/>
                <p14:nvPr/>
              </p14:nvContentPartPr>
              <p14:xfrm>
                <a:off x="2140740" y="2653586"/>
                <a:ext cx="88200" cy="147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890EED-5BB8-4C6C-9F2A-DD19E476C9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31740" y="2644946"/>
                  <a:ext cx="105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20E99B2-F737-46BF-8B78-4341E048E12C}"/>
                    </a:ext>
                  </a:extLst>
                </p14:cNvPr>
                <p14:cNvContentPartPr/>
                <p14:nvPr/>
              </p14:nvContentPartPr>
              <p14:xfrm>
                <a:off x="2271780" y="2631266"/>
                <a:ext cx="22320" cy="163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20E99B2-F737-46BF-8B78-4341E048E1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62780" y="2622266"/>
                  <a:ext cx="39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F4EC80-4976-49A3-A7A3-3D4439F2A4FD}"/>
                    </a:ext>
                  </a:extLst>
                </p14:cNvPr>
                <p14:cNvContentPartPr/>
                <p14:nvPr/>
              </p14:nvContentPartPr>
              <p14:xfrm>
                <a:off x="2279700" y="2630906"/>
                <a:ext cx="73800" cy="176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F4EC80-4976-49A3-A7A3-3D4439F2A4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71060" y="2621906"/>
                  <a:ext cx="91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7E64A8E-5383-4EDF-A659-573C4455F218}"/>
                    </a:ext>
                  </a:extLst>
                </p14:cNvPr>
                <p14:cNvContentPartPr/>
                <p14:nvPr/>
              </p14:nvContentPartPr>
              <p14:xfrm>
                <a:off x="2366820" y="2613986"/>
                <a:ext cx="131400" cy="224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7E64A8E-5383-4EDF-A659-573C4455F2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57820" y="2604986"/>
                  <a:ext cx="149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248AD05-FD04-48F8-A789-BE2675B010FB}"/>
                    </a:ext>
                  </a:extLst>
                </p14:cNvPr>
                <p14:cNvContentPartPr/>
                <p14:nvPr/>
              </p14:nvContentPartPr>
              <p14:xfrm>
                <a:off x="2390580" y="2719106"/>
                <a:ext cx="119520" cy="16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248AD05-FD04-48F8-A789-BE2675B010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81580" y="2710466"/>
                  <a:ext cx="137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A4DC553-9FD9-4130-AABB-F5B2069141EB}"/>
                    </a:ext>
                  </a:extLst>
                </p14:cNvPr>
                <p14:cNvContentPartPr/>
                <p14:nvPr/>
              </p14:nvContentPartPr>
              <p14:xfrm>
                <a:off x="1130220" y="2902706"/>
                <a:ext cx="90360" cy="195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A4DC553-9FD9-4130-AABB-F5B2069141E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1220" y="2893706"/>
                  <a:ext cx="108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DAA418B-9D6E-4A85-88E0-14965E6682B5}"/>
                    </a:ext>
                  </a:extLst>
                </p14:cNvPr>
                <p14:cNvContentPartPr/>
                <p14:nvPr/>
              </p14:nvContentPartPr>
              <p14:xfrm>
                <a:off x="1254780" y="3003146"/>
                <a:ext cx="59400" cy="74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DAA418B-9D6E-4A85-88E0-14965E6682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45780" y="2994506"/>
                  <a:ext cx="7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B73A62B-BCEB-46B8-9A4D-1FF4E66B13B1}"/>
                    </a:ext>
                  </a:extLst>
                </p14:cNvPr>
                <p14:cNvContentPartPr/>
                <p14:nvPr/>
              </p14:nvContentPartPr>
              <p14:xfrm>
                <a:off x="1333980" y="2999186"/>
                <a:ext cx="104400" cy="74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B73A62B-BCEB-46B8-9A4D-1FF4E66B13B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25340" y="2990186"/>
                  <a:ext cx="122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1C0EC8-D4F1-420C-A460-E8D4E27CC781}"/>
                    </a:ext>
                  </a:extLst>
                </p14:cNvPr>
                <p14:cNvContentPartPr/>
                <p14:nvPr/>
              </p14:nvContentPartPr>
              <p14:xfrm>
                <a:off x="1475460" y="2985866"/>
                <a:ext cx="66960" cy="63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1C0EC8-D4F1-420C-A460-E8D4E27CC7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66820" y="2977226"/>
                  <a:ext cx="84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4444D6A-0005-42ED-A872-721521F1A1AF}"/>
                    </a:ext>
                  </a:extLst>
                </p14:cNvPr>
                <p14:cNvContentPartPr/>
                <p14:nvPr/>
              </p14:nvContentPartPr>
              <p14:xfrm>
                <a:off x="1580940" y="2914586"/>
                <a:ext cx="74880" cy="148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4444D6A-0005-42ED-A872-721521F1A1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72300" y="2905946"/>
                  <a:ext cx="92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FDA8D65-C893-43D9-BD1B-9442DB4B6CE2}"/>
                    </a:ext>
                  </a:extLst>
                </p14:cNvPr>
                <p14:cNvContentPartPr/>
                <p14:nvPr/>
              </p14:nvContentPartPr>
              <p14:xfrm>
                <a:off x="1800180" y="2937626"/>
                <a:ext cx="33120" cy="93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FDA8D65-C893-43D9-BD1B-9442DB4B6CE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91180" y="2928986"/>
                  <a:ext cx="50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2B1816-0F4A-43DC-9E0E-9E33793A0292}"/>
                    </a:ext>
                  </a:extLst>
                </p14:cNvPr>
                <p14:cNvContentPartPr/>
                <p14:nvPr/>
              </p14:nvContentPartPr>
              <p14:xfrm>
                <a:off x="1874340" y="3020066"/>
                <a:ext cx="20880" cy="78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2B1816-0F4A-43DC-9E0E-9E33793A029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65340" y="3011066"/>
                  <a:ext cx="38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2AA19E-8DB9-4DE2-97A1-07964C1C8D15}"/>
                    </a:ext>
                  </a:extLst>
                </p14:cNvPr>
                <p14:cNvContentPartPr/>
                <p14:nvPr/>
              </p14:nvContentPartPr>
              <p14:xfrm>
                <a:off x="1933380" y="2920706"/>
                <a:ext cx="157320" cy="94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2AA19E-8DB9-4DE2-97A1-07964C1C8D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24380" y="2911706"/>
                  <a:ext cx="174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A130231-4CAD-481D-950B-E83489E89E2B}"/>
                    </a:ext>
                  </a:extLst>
                </p14:cNvPr>
                <p14:cNvContentPartPr/>
                <p14:nvPr/>
              </p14:nvContentPartPr>
              <p14:xfrm>
                <a:off x="2102580" y="2994146"/>
                <a:ext cx="36000" cy="97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A130231-4CAD-481D-950B-E83489E89E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93940" y="2985146"/>
                  <a:ext cx="53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C247B44-F2C9-45FB-9ED5-B954F6C0E520}"/>
                    </a:ext>
                  </a:extLst>
                </p14:cNvPr>
                <p14:cNvContentPartPr/>
                <p14:nvPr/>
              </p14:nvContentPartPr>
              <p14:xfrm>
                <a:off x="2202300" y="2898746"/>
                <a:ext cx="77760" cy="129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C247B44-F2C9-45FB-9ED5-B954F6C0E5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93660" y="2890106"/>
                  <a:ext cx="95400" cy="14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8698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UNO R3 - โลตัสอาดุยบอท : Inspired by LnwShop.com">
            <a:extLst>
              <a:ext uri="{FF2B5EF4-FFF2-40B4-BE49-F238E27FC236}">
                <a16:creationId xmlns:a16="http://schemas.microsoft.com/office/drawing/2014/main" id="{29EC6A6E-A568-46B1-BDBE-352A33245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3" y="3429000"/>
            <a:ext cx="3951586" cy="252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0" descr="Arduino SD Card Tutorial - Create, open, delete file and make data logger">
            <a:extLst>
              <a:ext uri="{FF2B5EF4-FFF2-40B4-BE49-F238E27FC236}">
                <a16:creationId xmlns:a16="http://schemas.microsoft.com/office/drawing/2014/main" id="{50611A3B-04BB-4018-88E8-D8089D3F0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1" t="1653" b="48640"/>
          <a:stretch/>
        </p:blipFill>
        <p:spPr bwMode="auto">
          <a:xfrm>
            <a:off x="5062389" y="0"/>
            <a:ext cx="1839800" cy="313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3D ContentCentral - Free 3D CAD Models, 2D Drawings, and Supplier Catalogs">
            <a:extLst>
              <a:ext uri="{FF2B5EF4-FFF2-40B4-BE49-F238E27FC236}">
                <a16:creationId xmlns:a16="http://schemas.microsoft.com/office/drawing/2014/main" id="{9DAB5A2C-5B37-4D16-86B0-D0320460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29" y="2713354"/>
            <a:ext cx="1238195" cy="95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mm LED Green LED (1 หลอด) - Arduino, Raspberry Pi, NodeMCU, IoT, Nvidia,  Lora, AI, Machine Learning, Teensy, Lidar : Inspired by LnwShop.com">
            <a:extLst>
              <a:ext uri="{FF2B5EF4-FFF2-40B4-BE49-F238E27FC236}">
                <a16:creationId xmlns:a16="http://schemas.microsoft.com/office/drawing/2014/main" id="{6FCB658D-6449-4B52-805C-B2BA9497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28620" flipH="1" flipV="1">
            <a:off x="9553023" y="1328129"/>
            <a:ext cx="1036320" cy="122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043D31-B852-469C-A833-EA785D659706}"/>
                  </a:ext>
                </a:extLst>
              </p14:cNvPr>
              <p14:cNvContentPartPr/>
              <p14:nvPr/>
            </p14:nvContentPartPr>
            <p14:xfrm>
              <a:off x="3596460" y="3114540"/>
              <a:ext cx="2868480" cy="48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043D31-B852-469C-A833-EA785D6597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87460" y="3105900"/>
                <a:ext cx="288612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5D818D-D88C-4366-9D17-BF553C43C808}"/>
                  </a:ext>
                </a:extLst>
              </p14:cNvPr>
              <p14:cNvContentPartPr/>
              <p14:nvPr/>
            </p14:nvContentPartPr>
            <p14:xfrm>
              <a:off x="3412860" y="3120660"/>
              <a:ext cx="4804200" cy="1003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5D818D-D88C-4366-9D17-BF553C43C8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3860" y="3112020"/>
                <a:ext cx="4821840" cy="10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E3A23C-AD36-4737-B96B-9D7B75520979}"/>
                  </a:ext>
                </a:extLst>
              </p14:cNvPr>
              <p14:cNvContentPartPr/>
              <p14:nvPr/>
            </p14:nvContentPartPr>
            <p14:xfrm>
              <a:off x="8724660" y="2438460"/>
              <a:ext cx="960480" cy="1074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E3A23C-AD36-4737-B96B-9D7B755209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15660" y="2429460"/>
                <a:ext cx="978120" cy="10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14AED0-F7FA-4267-A4F0-A0E664876870}"/>
                  </a:ext>
                </a:extLst>
              </p14:cNvPr>
              <p14:cNvContentPartPr/>
              <p14:nvPr/>
            </p14:nvContentPartPr>
            <p14:xfrm>
              <a:off x="9791700" y="2446020"/>
              <a:ext cx="873000" cy="2255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14AED0-F7FA-4267-A4F0-A0E6648768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82700" y="2437020"/>
                <a:ext cx="890640" cy="22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5D71B8E-8624-4443-9946-BD2E1818ABF4}"/>
                  </a:ext>
                </a:extLst>
              </p14:cNvPr>
              <p14:cNvContentPartPr/>
              <p14:nvPr/>
            </p14:nvContentPartPr>
            <p14:xfrm>
              <a:off x="2986620" y="4166100"/>
              <a:ext cx="7535520" cy="1984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5D71B8E-8624-4443-9946-BD2E1818A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77980" y="4157100"/>
                <a:ext cx="7553160" cy="20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4482D21-B7FF-4437-95B1-4CD6FD220ED4}"/>
                  </a:ext>
                </a:extLst>
              </p14:cNvPr>
              <p14:cNvContentPartPr/>
              <p14:nvPr/>
            </p14:nvContentPartPr>
            <p14:xfrm>
              <a:off x="3308150" y="4336970"/>
              <a:ext cx="2844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4482D21-B7FF-4437-95B1-4CD6FD220E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99510" y="4327970"/>
                <a:ext cx="46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76C444C-CA9C-42ED-87B2-957817232591}"/>
                  </a:ext>
                </a:extLst>
              </p14:cNvPr>
              <p14:cNvContentPartPr/>
              <p14:nvPr/>
            </p14:nvContentPartPr>
            <p14:xfrm>
              <a:off x="2517590" y="3019010"/>
              <a:ext cx="3324960" cy="558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76C444C-CA9C-42ED-87B2-9578172325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8950" y="3010370"/>
                <a:ext cx="334260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DA5E71F-6D81-4E26-BF2D-49B8769B409D}"/>
                  </a:ext>
                </a:extLst>
              </p14:cNvPr>
              <p14:cNvContentPartPr/>
              <p14:nvPr/>
            </p14:nvContentPartPr>
            <p14:xfrm>
              <a:off x="2659790" y="3089570"/>
              <a:ext cx="3406680" cy="511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DA5E71F-6D81-4E26-BF2D-49B8769B409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50790" y="3080570"/>
                <a:ext cx="34243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9585A7F-DCEF-46EC-88F7-6D403FB68719}"/>
                  </a:ext>
                </a:extLst>
              </p14:cNvPr>
              <p14:cNvContentPartPr/>
              <p14:nvPr/>
            </p14:nvContentPartPr>
            <p14:xfrm>
              <a:off x="2407790" y="3098570"/>
              <a:ext cx="3824640" cy="498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9585A7F-DCEF-46EC-88F7-6D403FB687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99150" y="3089930"/>
                <a:ext cx="3842280" cy="51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2990F603-4BFF-4320-B063-C1E9A9052C34}"/>
              </a:ext>
            </a:extLst>
          </p:cNvPr>
          <p:cNvGrpSpPr/>
          <p:nvPr/>
        </p:nvGrpSpPr>
        <p:grpSpPr>
          <a:xfrm>
            <a:off x="1140964" y="2420456"/>
            <a:ext cx="1140480" cy="1180144"/>
            <a:chOff x="1140964" y="2420456"/>
            <a:chExt cx="1140480" cy="118014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24C195B-D321-4D8A-A929-F566C4CE453F}"/>
                    </a:ext>
                  </a:extLst>
                </p14:cNvPr>
                <p14:cNvContentPartPr/>
                <p14:nvPr/>
              </p14:nvContentPartPr>
              <p14:xfrm>
                <a:off x="1809533" y="2834160"/>
                <a:ext cx="76680" cy="766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24C195B-D321-4D8A-A929-F566C4CE45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00893" y="2825160"/>
                  <a:ext cx="9432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82FE76-7D63-4D18-9240-778B118A8067}"/>
                    </a:ext>
                  </a:extLst>
                </p14:cNvPr>
                <p14:cNvContentPartPr/>
                <p14:nvPr/>
              </p14:nvContentPartPr>
              <p14:xfrm>
                <a:off x="2028773" y="2786640"/>
                <a:ext cx="28800" cy="804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82FE76-7D63-4D18-9240-778B118A80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19773" y="2777640"/>
                  <a:ext cx="46440" cy="8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ACC6977-66F9-44A1-ADB3-F41FD18DC337}"/>
                    </a:ext>
                  </a:extLst>
                </p14:cNvPr>
                <p14:cNvContentPartPr/>
                <p14:nvPr/>
              </p14:nvContentPartPr>
              <p14:xfrm>
                <a:off x="1371724" y="2480216"/>
                <a:ext cx="124560" cy="170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ACC6977-66F9-44A1-ADB3-F41FD18DC3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62724" y="2471216"/>
                  <a:ext cx="142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E37B619-6B3A-41C8-85C8-6E658CB63289}"/>
                    </a:ext>
                  </a:extLst>
                </p14:cNvPr>
                <p14:cNvContentPartPr/>
                <p14:nvPr/>
              </p14:nvContentPartPr>
              <p14:xfrm>
                <a:off x="1563604" y="2499296"/>
                <a:ext cx="129960" cy="131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E37B619-6B3A-41C8-85C8-6E658CB632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4964" y="2490296"/>
                  <a:ext cx="147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BEEA758-57F7-4CEC-8C3A-19F0AA98BEC5}"/>
                    </a:ext>
                  </a:extLst>
                </p14:cNvPr>
                <p14:cNvContentPartPr/>
                <p14:nvPr/>
              </p14:nvContentPartPr>
              <p14:xfrm>
                <a:off x="1738204" y="2488136"/>
                <a:ext cx="72720" cy="140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BEEA758-57F7-4CEC-8C3A-19F0AA98BE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29204" y="2479496"/>
                  <a:ext cx="90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6B449C0-7234-4F84-8206-AF4FC7958B5D}"/>
                    </a:ext>
                  </a:extLst>
                </p14:cNvPr>
                <p14:cNvContentPartPr/>
                <p14:nvPr/>
              </p14:nvContentPartPr>
              <p14:xfrm>
                <a:off x="1966444" y="2454656"/>
                <a:ext cx="68400" cy="154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6B449C0-7234-4F84-8206-AF4FC7958B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57804" y="2446016"/>
                  <a:ext cx="86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EB7960-E8AD-4534-A978-93FA6D7B015F}"/>
                    </a:ext>
                  </a:extLst>
                </p14:cNvPr>
                <p14:cNvContentPartPr/>
                <p14:nvPr/>
              </p14:nvContentPartPr>
              <p14:xfrm>
                <a:off x="2064364" y="2466896"/>
                <a:ext cx="18720" cy="123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EB7960-E8AD-4534-A978-93FA6D7B01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55364" y="2457896"/>
                  <a:ext cx="36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CCFF51C-EABC-459F-BBC0-30F1846E1F9F}"/>
                    </a:ext>
                  </a:extLst>
                </p14:cNvPr>
                <p14:cNvContentPartPr/>
                <p14:nvPr/>
              </p14:nvContentPartPr>
              <p14:xfrm>
                <a:off x="2073724" y="2453936"/>
                <a:ext cx="60120" cy="144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CCFF51C-EABC-459F-BBC0-30F1846E1F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65084" y="2445296"/>
                  <a:ext cx="777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D40BDF67-72CF-4840-AEA4-B715FABF25FE}"/>
                    </a:ext>
                  </a:extLst>
                </p14:cNvPr>
                <p14:cNvContentPartPr/>
                <p14:nvPr/>
              </p14:nvContentPartPr>
              <p14:xfrm>
                <a:off x="2150044" y="2420456"/>
                <a:ext cx="131400" cy="170640"/>
              </p14:xfrm>
            </p:contentPart>
          </mc:Choice>
          <mc:Fallback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D40BDF67-72CF-4840-AEA4-B715FABF25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41404" y="2411456"/>
                  <a:ext cx="149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EEC45A32-C9CB-4790-83DA-371D0E8E02FE}"/>
                    </a:ext>
                  </a:extLst>
                </p14:cNvPr>
                <p14:cNvContentPartPr/>
                <p14:nvPr/>
              </p14:nvContentPartPr>
              <p14:xfrm>
                <a:off x="2209444" y="2528816"/>
                <a:ext cx="54720" cy="9720"/>
              </p14:xfrm>
            </p:contentPart>
          </mc:Choice>
          <mc:Fallback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EEC45A32-C9CB-4790-83DA-371D0E8E02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0804" y="2519816"/>
                  <a:ext cx="72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DB3F130E-2F60-43F7-B809-04DA87E3DD9F}"/>
                    </a:ext>
                  </a:extLst>
                </p14:cNvPr>
                <p14:cNvContentPartPr/>
                <p14:nvPr/>
              </p14:nvContentPartPr>
              <p14:xfrm>
                <a:off x="1140964" y="2714576"/>
                <a:ext cx="90360" cy="151560"/>
              </p14:xfrm>
            </p:contentPart>
          </mc:Choice>
          <mc:Fallback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DB3F130E-2F60-43F7-B809-04DA87E3DD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31964" y="2705576"/>
                  <a:ext cx="108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29E97222-0580-4E80-950B-7E1E1173DB37}"/>
                    </a:ext>
                  </a:extLst>
                </p14:cNvPr>
                <p14:cNvContentPartPr/>
                <p14:nvPr/>
              </p14:nvContentPartPr>
              <p14:xfrm>
                <a:off x="1261924" y="2786936"/>
                <a:ext cx="47160" cy="53640"/>
              </p14:xfrm>
            </p:contentPart>
          </mc:Choice>
          <mc:Fallback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29E97222-0580-4E80-950B-7E1E1173DB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52924" y="2778296"/>
                  <a:ext cx="64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DA1D2D43-AA83-4D1A-AB18-CEFC545A9EC7}"/>
                    </a:ext>
                  </a:extLst>
                </p14:cNvPr>
                <p14:cNvContentPartPr/>
                <p14:nvPr/>
              </p14:nvContentPartPr>
              <p14:xfrm>
                <a:off x="1357684" y="2766776"/>
                <a:ext cx="91800" cy="77760"/>
              </p14:xfrm>
            </p:contentPart>
          </mc:Choice>
          <mc:Fallback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DA1D2D43-AA83-4D1A-AB18-CEFC545A9E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48684" y="2758136"/>
                  <a:ext cx="109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E0B2ED12-73CC-46B8-A04B-B96380ABFA96}"/>
                    </a:ext>
                  </a:extLst>
                </p14:cNvPr>
                <p14:cNvContentPartPr/>
                <p14:nvPr/>
              </p14:nvContentPartPr>
              <p14:xfrm>
                <a:off x="1484404" y="2776496"/>
                <a:ext cx="41760" cy="61200"/>
              </p14:xfrm>
            </p:contentPart>
          </mc:Choice>
          <mc:Fallback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E0B2ED12-73CC-46B8-A04B-B96380ABFA9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75764" y="2767496"/>
                  <a:ext cx="59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E2F25D00-C518-4207-B03C-9C689C8A3CFC}"/>
                    </a:ext>
                  </a:extLst>
                </p14:cNvPr>
                <p14:cNvContentPartPr/>
                <p14:nvPr/>
              </p14:nvContentPartPr>
              <p14:xfrm>
                <a:off x="1565404" y="2714576"/>
                <a:ext cx="71280" cy="113760"/>
              </p14:xfrm>
            </p:contentPart>
          </mc:Choice>
          <mc:Fallback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E2F25D00-C518-4207-B03C-9C689C8A3CF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56404" y="2705936"/>
                  <a:ext cx="88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1EA0EFD8-B653-47BC-9181-748B2611B4E6}"/>
                    </a:ext>
                  </a:extLst>
                </p14:cNvPr>
                <p14:cNvContentPartPr/>
                <p14:nvPr/>
              </p14:nvContentPartPr>
              <p14:xfrm>
                <a:off x="1778524" y="2723216"/>
                <a:ext cx="42480" cy="77760"/>
              </p14:xfrm>
            </p:contentPart>
          </mc:Choice>
          <mc:Fallback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1EA0EFD8-B653-47BC-9181-748B2611B4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69524" y="2714576"/>
                  <a:ext cx="60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9E8B9BC6-5BB4-45C2-A93E-C62B4E0FFDD3}"/>
                    </a:ext>
                  </a:extLst>
                </p14:cNvPr>
                <p14:cNvContentPartPr/>
                <p14:nvPr/>
              </p14:nvContentPartPr>
              <p14:xfrm>
                <a:off x="1858804" y="2774336"/>
                <a:ext cx="12240" cy="85680"/>
              </p14:xfrm>
            </p:contentPart>
          </mc:Choice>
          <mc:Fallback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9E8B9BC6-5BB4-45C2-A93E-C62B4E0FFD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49804" y="2765336"/>
                  <a:ext cx="298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1F808ADD-0B29-4723-BB9D-722AD09CFF21}"/>
                    </a:ext>
                  </a:extLst>
                </p14:cNvPr>
                <p14:cNvContentPartPr/>
                <p14:nvPr/>
              </p14:nvContentPartPr>
              <p14:xfrm>
                <a:off x="1921444" y="2700176"/>
                <a:ext cx="71640" cy="88920"/>
              </p14:xfrm>
            </p:contentPart>
          </mc:Choice>
          <mc:Fallback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1F808ADD-0B29-4723-BB9D-722AD09CFF2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12804" y="2691536"/>
                  <a:ext cx="89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D63191DB-60BD-4207-8967-61F72B2B2B7F}"/>
                    </a:ext>
                  </a:extLst>
                </p14:cNvPr>
                <p14:cNvContentPartPr/>
                <p14:nvPr/>
              </p14:nvContentPartPr>
              <p14:xfrm>
                <a:off x="2047444" y="2750576"/>
                <a:ext cx="22320" cy="78480"/>
              </p14:xfrm>
            </p:contentPart>
          </mc:Choice>
          <mc:Fallback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D63191DB-60BD-4207-8967-61F72B2B2B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38444" y="2741576"/>
                  <a:ext cx="39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8E7C7656-AB3A-4781-9B51-F98B0FDE58CC}"/>
                    </a:ext>
                  </a:extLst>
                </p14:cNvPr>
                <p14:cNvContentPartPr/>
                <p14:nvPr/>
              </p14:nvContentPartPr>
              <p14:xfrm>
                <a:off x="2123764" y="2678216"/>
                <a:ext cx="63720" cy="125640"/>
              </p14:xfrm>
            </p:contentPart>
          </mc:Choice>
          <mc:Fallback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8E7C7656-AB3A-4781-9B51-F98B0FDE58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15124" y="2669216"/>
                  <a:ext cx="8136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64" name="Ink 2063">
                <a:extLst>
                  <a:ext uri="{FF2B5EF4-FFF2-40B4-BE49-F238E27FC236}">
                    <a16:creationId xmlns:a16="http://schemas.microsoft.com/office/drawing/2014/main" id="{2A21BA34-C86E-4385-B3FC-B1C71FCC87E5}"/>
                  </a:ext>
                </a:extLst>
              </p14:cNvPr>
              <p14:cNvContentPartPr/>
              <p14:nvPr/>
            </p14:nvContentPartPr>
            <p14:xfrm>
              <a:off x="2838308" y="3110550"/>
              <a:ext cx="2992680" cy="3293640"/>
            </p14:xfrm>
          </p:contentPart>
        </mc:Choice>
        <mc:Fallback>
          <p:pic>
            <p:nvPicPr>
              <p:cNvPr id="2064" name="Ink 2063">
                <a:extLst>
                  <a:ext uri="{FF2B5EF4-FFF2-40B4-BE49-F238E27FC236}">
                    <a16:creationId xmlns:a16="http://schemas.microsoft.com/office/drawing/2014/main" id="{2A21BA34-C86E-4385-B3FC-B1C71FCC87E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29308" y="3101910"/>
                <a:ext cx="3010320" cy="33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065" name="Ink 2064">
                <a:extLst>
                  <a:ext uri="{FF2B5EF4-FFF2-40B4-BE49-F238E27FC236}">
                    <a16:creationId xmlns:a16="http://schemas.microsoft.com/office/drawing/2014/main" id="{9C761395-0116-4873-A0F7-E3228D28ADBB}"/>
                  </a:ext>
                </a:extLst>
              </p14:cNvPr>
              <p14:cNvContentPartPr/>
              <p14:nvPr/>
            </p14:nvContentPartPr>
            <p14:xfrm>
              <a:off x="3070508" y="3100110"/>
              <a:ext cx="2482920" cy="3353400"/>
            </p14:xfrm>
          </p:contentPart>
        </mc:Choice>
        <mc:Fallback>
          <p:pic>
            <p:nvPicPr>
              <p:cNvPr id="2065" name="Ink 2064">
                <a:extLst>
                  <a:ext uri="{FF2B5EF4-FFF2-40B4-BE49-F238E27FC236}">
                    <a16:creationId xmlns:a16="http://schemas.microsoft.com/office/drawing/2014/main" id="{9C761395-0116-4873-A0F7-E3228D28ADB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61508" y="3091470"/>
                <a:ext cx="2500560" cy="3371040"/>
              </a:xfrm>
              <a:prstGeom prst="rect">
                <a:avLst/>
              </a:prstGeom>
            </p:spPr>
          </p:pic>
        </mc:Fallback>
      </mc:AlternateContent>
      <p:pic>
        <p:nvPicPr>
          <p:cNvPr id="50" name="Picture 28" descr="LDR Light Sensor - Arduino Tutorial">
            <a:extLst>
              <a:ext uri="{FF2B5EF4-FFF2-40B4-BE49-F238E27FC236}">
                <a16:creationId xmlns:a16="http://schemas.microsoft.com/office/drawing/2014/main" id="{CE618E4C-33F9-49AB-A029-41CCCAA5A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7" t="6486" r="23277" b="56986"/>
          <a:stretch/>
        </p:blipFill>
        <p:spPr bwMode="auto">
          <a:xfrm>
            <a:off x="6909291" y="5058358"/>
            <a:ext cx="917038" cy="62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3D ContentCentral - Free 3D CAD Models, 2D Drawings, and Supplier Catalogs">
            <a:extLst>
              <a:ext uri="{FF2B5EF4-FFF2-40B4-BE49-F238E27FC236}">
                <a16:creationId xmlns:a16="http://schemas.microsoft.com/office/drawing/2014/main" id="{FC260C2E-D942-42D7-8951-378B4B68A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02" y="5107159"/>
            <a:ext cx="1238195" cy="95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066" name="Ink 2065">
                <a:extLst>
                  <a:ext uri="{FF2B5EF4-FFF2-40B4-BE49-F238E27FC236}">
                    <a16:creationId xmlns:a16="http://schemas.microsoft.com/office/drawing/2014/main" id="{92136A7D-F591-4FBD-96E3-AE28DEB33E33}"/>
                  </a:ext>
                </a:extLst>
              </p14:cNvPr>
              <p14:cNvContentPartPr/>
              <p14:nvPr/>
            </p14:nvContentPartPr>
            <p14:xfrm>
              <a:off x="2759930" y="5142520"/>
              <a:ext cx="4160880" cy="1595160"/>
            </p14:xfrm>
          </p:contentPart>
        </mc:Choice>
        <mc:Fallback>
          <p:pic>
            <p:nvPicPr>
              <p:cNvPr id="2066" name="Ink 2065">
                <a:extLst>
                  <a:ext uri="{FF2B5EF4-FFF2-40B4-BE49-F238E27FC236}">
                    <a16:creationId xmlns:a16="http://schemas.microsoft.com/office/drawing/2014/main" id="{92136A7D-F591-4FBD-96E3-AE28DEB33E3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751290" y="5133520"/>
                <a:ext cx="4178520" cy="16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067" name="Ink 2066">
                <a:extLst>
                  <a:ext uri="{FF2B5EF4-FFF2-40B4-BE49-F238E27FC236}">
                    <a16:creationId xmlns:a16="http://schemas.microsoft.com/office/drawing/2014/main" id="{A87811FB-0B40-4710-BB2B-1E4988EDAD32}"/>
                  </a:ext>
                </a:extLst>
              </p14:cNvPr>
              <p14:cNvContentPartPr/>
              <p14:nvPr/>
            </p14:nvContentPartPr>
            <p14:xfrm>
              <a:off x="7092890" y="5046760"/>
              <a:ext cx="1882800" cy="569520"/>
            </p14:xfrm>
          </p:contentPart>
        </mc:Choice>
        <mc:Fallback>
          <p:pic>
            <p:nvPicPr>
              <p:cNvPr id="2067" name="Ink 2066">
                <a:extLst>
                  <a:ext uri="{FF2B5EF4-FFF2-40B4-BE49-F238E27FC236}">
                    <a16:creationId xmlns:a16="http://schemas.microsoft.com/office/drawing/2014/main" id="{A87811FB-0B40-4710-BB2B-1E4988EDAD3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083890" y="5037760"/>
                <a:ext cx="1900440" cy="58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4D6D9117-11C2-4244-BECE-58DCE1EF8532}"/>
              </a:ext>
            </a:extLst>
          </p:cNvPr>
          <p:cNvGrpSpPr/>
          <p:nvPr/>
        </p:nvGrpSpPr>
        <p:grpSpPr>
          <a:xfrm>
            <a:off x="9480410" y="4436920"/>
            <a:ext cx="1683610" cy="1488600"/>
            <a:chOff x="9480410" y="4436920"/>
            <a:chExt cx="1683610" cy="148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96FE415-F27B-444C-A37E-8794A740FF3E}"/>
                    </a:ext>
                  </a:extLst>
                </p14:cNvPr>
                <p14:cNvContentPartPr/>
                <p14:nvPr/>
              </p14:nvContentPartPr>
              <p14:xfrm>
                <a:off x="9982140" y="4672620"/>
                <a:ext cx="1181880" cy="90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96FE415-F27B-444C-A37E-8794A740FF3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973140" y="4663980"/>
                  <a:ext cx="1199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97B7C3-4815-49B0-8340-B1796C593C4F}"/>
                    </a:ext>
                  </a:extLst>
                </p14:cNvPr>
                <p14:cNvContentPartPr/>
                <p14:nvPr/>
              </p14:nvContentPartPr>
              <p14:xfrm>
                <a:off x="10256460" y="4975380"/>
                <a:ext cx="784440" cy="16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97B7C3-4815-49B0-8340-B1796C593C4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47820" y="4966740"/>
                  <a:ext cx="802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055D02-6F40-49FA-A584-A1E0A50B8D6D}"/>
                    </a:ext>
                  </a:extLst>
                </p14:cNvPr>
                <p14:cNvContentPartPr/>
                <p14:nvPr/>
              </p14:nvContentPartPr>
              <p14:xfrm>
                <a:off x="10523220" y="5218740"/>
                <a:ext cx="281520" cy="9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055D02-6F40-49FA-A584-A1E0A50B8D6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514220" y="5209740"/>
                  <a:ext cx="299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068" name="Ink 2067">
                  <a:extLst>
                    <a:ext uri="{FF2B5EF4-FFF2-40B4-BE49-F238E27FC236}">
                      <a16:creationId xmlns:a16="http://schemas.microsoft.com/office/drawing/2014/main" id="{56E8EC0B-A0EF-4038-82AF-723B44D0E711}"/>
                    </a:ext>
                  </a:extLst>
                </p14:cNvPr>
                <p14:cNvContentPartPr/>
                <p14:nvPr/>
              </p14:nvContentPartPr>
              <p14:xfrm>
                <a:off x="9480410" y="4436920"/>
                <a:ext cx="1065960" cy="1488600"/>
              </p14:xfrm>
            </p:contentPart>
          </mc:Choice>
          <mc:Fallback>
            <p:pic>
              <p:nvPicPr>
                <p:cNvPr id="2068" name="Ink 2067">
                  <a:extLst>
                    <a:ext uri="{FF2B5EF4-FFF2-40B4-BE49-F238E27FC236}">
                      <a16:creationId xmlns:a16="http://schemas.microsoft.com/office/drawing/2014/main" id="{56E8EC0B-A0EF-4038-82AF-723B44D0E71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71410" y="4427920"/>
                  <a:ext cx="1083600" cy="150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070" name="Ink 2069">
                <a:extLst>
                  <a:ext uri="{FF2B5EF4-FFF2-40B4-BE49-F238E27FC236}">
                    <a16:creationId xmlns:a16="http://schemas.microsoft.com/office/drawing/2014/main" id="{4EE8C07C-CC6F-40B4-8C07-0A7164DD1E8C}"/>
                  </a:ext>
                </a:extLst>
              </p14:cNvPr>
              <p14:cNvContentPartPr/>
              <p14:nvPr/>
            </p14:nvContentPartPr>
            <p14:xfrm>
              <a:off x="3466970" y="5160880"/>
              <a:ext cx="4122000" cy="1691280"/>
            </p14:xfrm>
          </p:contentPart>
        </mc:Choice>
        <mc:Fallback>
          <p:pic>
            <p:nvPicPr>
              <p:cNvPr id="2070" name="Ink 2069">
                <a:extLst>
                  <a:ext uri="{FF2B5EF4-FFF2-40B4-BE49-F238E27FC236}">
                    <a16:creationId xmlns:a16="http://schemas.microsoft.com/office/drawing/2014/main" id="{4EE8C07C-CC6F-40B4-8C07-0A7164DD1E8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457970" y="5151880"/>
                <a:ext cx="4139640" cy="17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622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Akarui _Rin</dc:creator>
  <cp:lastModifiedBy>Akarui _Rin</cp:lastModifiedBy>
  <cp:revision>12</cp:revision>
  <dcterms:created xsi:type="dcterms:W3CDTF">2024-03-20T08:12:55Z</dcterms:created>
  <dcterms:modified xsi:type="dcterms:W3CDTF">2024-03-20T10:24:43Z</dcterms:modified>
</cp:coreProperties>
</file>