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70" r:id="rId3"/>
    <p:sldId id="259" r:id="rId4"/>
    <p:sldId id="258" r:id="rId5"/>
    <p:sldId id="257" r:id="rId6"/>
    <p:sldId id="274" r:id="rId7"/>
    <p:sldId id="262" r:id="rId8"/>
    <p:sldId id="263" r:id="rId9"/>
    <p:sldId id="272" r:id="rId10"/>
    <p:sldId id="275" r:id="rId11"/>
    <p:sldId id="264" r:id="rId12"/>
    <p:sldId id="279" r:id="rId13"/>
    <p:sldId id="277" r:id="rId14"/>
    <p:sldId id="266" r:id="rId15"/>
    <p:sldId id="280" r:id="rId16"/>
    <p:sldId id="267" r:id="rId17"/>
    <p:sldId id="269" r:id="rId18"/>
    <p:sldId id="268" r:id="rId19"/>
    <p:sldId id="276" r:id="rId20"/>
    <p:sldId id="281" r:id="rId21"/>
    <p:sldId id="271" r:id="rId22"/>
    <p:sldId id="273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2A0E87-DC58-433C-86AF-5FFC69053A6B}">
          <p14:sldIdLst>
            <p14:sldId id="256"/>
            <p14:sldId id="270"/>
            <p14:sldId id="259"/>
            <p14:sldId id="258"/>
            <p14:sldId id="257"/>
            <p14:sldId id="274"/>
            <p14:sldId id="262"/>
            <p14:sldId id="263"/>
            <p14:sldId id="272"/>
            <p14:sldId id="275"/>
            <p14:sldId id="264"/>
            <p14:sldId id="279"/>
            <p14:sldId id="277"/>
            <p14:sldId id="266"/>
            <p14:sldId id="280"/>
            <p14:sldId id="267"/>
            <p14:sldId id="269"/>
            <p14:sldId id="268"/>
            <p14:sldId id="276"/>
            <p14:sldId id="281"/>
            <p14:sldId id="271"/>
            <p14:sldId id="273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9987-C652-4CEA-A6A6-4125850CBAE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C1E5-5FF2-40B5-8128-6D006089B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7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9987-C652-4CEA-A6A6-4125850CBAE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C1E5-5FF2-40B5-8128-6D006089B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7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9987-C652-4CEA-A6A6-4125850CBAE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C1E5-5FF2-40B5-8128-6D006089B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23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9987-C652-4CEA-A6A6-4125850CBAE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C1E5-5FF2-40B5-8128-6D006089B9F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7582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9987-C652-4CEA-A6A6-4125850CBAE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C1E5-5FF2-40B5-8128-6D006089B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96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9987-C652-4CEA-A6A6-4125850CBAE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C1E5-5FF2-40B5-8128-6D006089B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85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9987-C652-4CEA-A6A6-4125850CBAE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C1E5-5FF2-40B5-8128-6D006089B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92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9987-C652-4CEA-A6A6-4125850CBAE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C1E5-5FF2-40B5-8128-6D006089B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28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9987-C652-4CEA-A6A6-4125850CBAE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C1E5-5FF2-40B5-8128-6D006089B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1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9987-C652-4CEA-A6A6-4125850CBAE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C1E5-5FF2-40B5-8128-6D006089B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1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9987-C652-4CEA-A6A6-4125850CBAE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C1E5-5FF2-40B5-8128-6D006089B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8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9987-C652-4CEA-A6A6-4125850CBAE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C1E5-5FF2-40B5-8128-6D006089B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3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9987-C652-4CEA-A6A6-4125850CBAE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C1E5-5FF2-40B5-8128-6D006089B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0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9987-C652-4CEA-A6A6-4125850CBAE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C1E5-5FF2-40B5-8128-6D006089B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2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9987-C652-4CEA-A6A6-4125850CBAE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C1E5-5FF2-40B5-8128-6D006089B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6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9987-C652-4CEA-A6A6-4125850CBAE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C1E5-5FF2-40B5-8128-6D006089B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4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9987-C652-4CEA-A6A6-4125850CBAE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C1E5-5FF2-40B5-8128-6D006089B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19987-C652-4CEA-A6A6-4125850CBAE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EC1E5-5FF2-40B5-8128-6D006089B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24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ulpjs.com/docs/en/getting-started/quick-start/" TargetMode="External"/><Relationship Id="rId7" Type="http://schemas.openxmlformats.org/officeDocument/2006/relationships/hyperlink" Target="https://developers.google.com/web/ilt/pwa/introduction-to-gulp" TargetMode="External"/><Relationship Id="rId2" Type="http://schemas.openxmlformats.org/officeDocument/2006/relationships/hyperlink" Target="https://www.youtube.com/watch?v=1rw9MfIleEg&amp;t=47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s-tricks.com/gulp-for-beginners/" TargetMode="External"/><Relationship Id="rId5" Type="http://schemas.openxmlformats.org/officeDocument/2006/relationships/hyperlink" Target="https://www.sitepoint.com/how-to-migrate-to-gulp-4/" TargetMode="External"/><Relationship Id="rId4" Type="http://schemas.openxmlformats.org/officeDocument/2006/relationships/hyperlink" Target="https://medium.com/@uix/enhancing-your-front-end-development-workflow-using-gulp-4-51c5d265c1bd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ulpjs.com/plugin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gulp-imagemin@7.1.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D216-6DA2-4B1C-A0CD-7ADFC73CE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2962922"/>
            <a:ext cx="9001462" cy="932155"/>
          </a:xfrm>
        </p:spPr>
        <p:txBody>
          <a:bodyPr>
            <a:no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Gulp</a:t>
            </a:r>
          </a:p>
        </p:txBody>
      </p:sp>
    </p:spTree>
    <p:extLst>
      <p:ext uri="{BB962C8B-B14F-4D97-AF65-F5344CB8AC3E}">
        <p14:creationId xmlns:p14="http://schemas.microsoft.com/office/powerpoint/2010/main" val="1176228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5FCCC44-B006-4C2B-BDE4-D3CBB2EA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Optimize image Error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7EE054-3F06-463B-8516-48B0437C6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https://www.npmjs.com/package/gulp-imagemin?activeTab=versions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gulp-</a:t>
            </a:r>
            <a:r>
              <a:rPr lang="en-US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imagemin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7.1.0 install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install gulp-imagemin@7.1.0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8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8399-C412-43C0-9121-4A7B8BC9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minify CSS</a:t>
            </a:r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B1342-9216-4F80-82A5-895C35129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3692" y="2938509"/>
            <a:ext cx="4836837" cy="2887561"/>
          </a:xfrm>
        </p:spPr>
        <p:txBody>
          <a:bodyPr anchor="t"/>
          <a:lstStyle/>
          <a:p>
            <a:pPr algn="l"/>
            <a:r>
              <a:rPr lang="en-US" sz="20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fyCSS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 require(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'gulp-</a:t>
            </a:r>
            <a:r>
              <a:rPr lang="en-US" sz="200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fy-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gulp.task(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minifyCSS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async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()</a:t>
            </a:r>
            <a:r>
              <a:rPr lang="en-US" sz="20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l"/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gulp.src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/*.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.pipe(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minifyCSS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.pipe(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gulp.dest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1E6D2-F2E3-43EC-A38E-4BAD66AC1CD8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592501" y="1940764"/>
            <a:ext cx="4611118" cy="496072"/>
          </a:xfrm>
        </p:spPr>
        <p:txBody>
          <a:bodyPr anchor="t"/>
          <a:lstStyle/>
          <a:p>
            <a:pPr algn="l"/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**  run in terminal  “ gulp </a:t>
            </a:r>
            <a:r>
              <a:rPr lang="en-US" sz="20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</a:t>
            </a:r>
            <a:r>
              <a:rPr lang="en-US" sz="2000" b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fyCSS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  ** </a:t>
            </a:r>
            <a:endParaRPr lang="en-US" sz="2000" b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90807E3-7792-4ED4-9266-511899582B68}"/>
              </a:ext>
            </a:extLst>
          </p:cNvPr>
          <p:cNvSpPr txBox="1">
            <a:spLocks/>
          </p:cNvSpPr>
          <p:nvPr/>
        </p:nvSpPr>
        <p:spPr>
          <a:xfrm>
            <a:off x="913793" y="1935163"/>
            <a:ext cx="10289826" cy="10033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Minify-CSS Plugin</a:t>
            </a: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npm install --save-dev gulp-minify-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7B1E46C-0D23-4F32-9719-52085BFC1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147" y="2560689"/>
            <a:ext cx="54578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83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8399-C412-43C0-9121-4A7B8BC9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autoprefixer</a:t>
            </a:r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B1342-9216-4F80-82A5-895C35129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3021" y="3597270"/>
            <a:ext cx="5062979" cy="2887561"/>
          </a:xfrm>
        </p:spPr>
        <p:txBody>
          <a:bodyPr anchor="t"/>
          <a:lstStyle/>
          <a:p>
            <a:pPr algn="l"/>
            <a:r>
              <a:rPr lang="en-US" sz="20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autoprefix</a:t>
            </a:r>
            <a:r>
              <a:rPr lang="en-US" sz="20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 require(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'gulp-</a:t>
            </a:r>
            <a:r>
              <a:rPr lang="en-US" sz="200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autoprefixer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gulp.task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()</a:t>
            </a:r>
            <a:r>
              <a:rPr lang="en-US" sz="20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b="0" dirty="0">
              <a:solidFill>
                <a:srgbClr val="D4D4D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gulp.src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/*.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.pipe(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autoprefix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'last 2 versions'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.pipe(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minifyCSS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.pipe(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gulp.dest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algn="l"/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1E6D2-F2E3-43EC-A38E-4BAD66AC1CD8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656438" y="3597270"/>
            <a:ext cx="4611118" cy="496072"/>
          </a:xfrm>
        </p:spPr>
        <p:txBody>
          <a:bodyPr anchor="t"/>
          <a:lstStyle/>
          <a:p>
            <a:pPr algn="l"/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**  run in terminal  “ gulp </a:t>
            </a:r>
            <a:r>
              <a:rPr lang="en-US" sz="20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  ** </a:t>
            </a:r>
            <a:endParaRPr lang="en-US" sz="2000" b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90807E3-7792-4ED4-9266-511899582B68}"/>
              </a:ext>
            </a:extLst>
          </p:cNvPr>
          <p:cNvSpPr txBox="1">
            <a:spLocks/>
          </p:cNvSpPr>
          <p:nvPr/>
        </p:nvSpPr>
        <p:spPr>
          <a:xfrm>
            <a:off x="913792" y="1935162"/>
            <a:ext cx="10555297" cy="16621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work with “gulp-minify-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plugin”, you need  to install another plugin called “gulp-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autoprefixer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 </a:t>
            </a:r>
          </a:p>
          <a:p>
            <a:pPr algn="l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Autoprefixer Plugin</a:t>
            </a: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npm install --save-dev gulp-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autoprefixer</a:t>
            </a: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E7C8BC-0FC9-4C98-AFA1-6FC862756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372" y="4093342"/>
            <a:ext cx="54292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38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8399-C412-43C0-9121-4A7B8BC9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minify </a:t>
            </a:r>
            <a:r>
              <a:rPr lang="en-US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B1342-9216-4F80-82A5-895C35129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3692" y="2938509"/>
            <a:ext cx="4547767" cy="2887561"/>
          </a:xfrm>
        </p:spPr>
        <p:txBody>
          <a:bodyPr anchor="t"/>
          <a:lstStyle/>
          <a:p>
            <a:pPr algn="l"/>
            <a:r>
              <a:rPr lang="en-US" sz="20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uglify = require(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'gulp-uglify'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gulp.task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gulp.src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/*.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.pipe(uglify())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.pipe(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gulp.dest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/'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algn="l"/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1E6D2-F2E3-43EC-A38E-4BAD66AC1CD8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214463" y="2014506"/>
            <a:ext cx="4316151" cy="422330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**  run in terminal  “ gulp </a:t>
            </a:r>
            <a:r>
              <a:rPr lang="en-US" sz="2000" b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  ** </a:t>
            </a:r>
            <a:endParaRPr lang="en-US" sz="2000" b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90807E3-7792-4ED4-9266-511899582B68}"/>
              </a:ext>
            </a:extLst>
          </p:cNvPr>
          <p:cNvSpPr txBox="1">
            <a:spLocks/>
          </p:cNvSpPr>
          <p:nvPr/>
        </p:nvSpPr>
        <p:spPr>
          <a:xfrm>
            <a:off x="913793" y="1935163"/>
            <a:ext cx="10289826" cy="10033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Uglify Plugin</a:t>
            </a: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npm install --save-dev gulp-uglify 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D6E77B-6236-4C79-9241-677331FCB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814" y="2516179"/>
            <a:ext cx="55054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45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8399-C412-43C0-9121-4A7B8BC9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JS File in </a:t>
            </a:r>
            <a:r>
              <a:rPr lang="en-US" sz="4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Folder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B1342-9216-4F80-82A5-895C35129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3692" y="2938509"/>
            <a:ext cx="4276398" cy="2963074"/>
          </a:xfrm>
        </p:spPr>
        <p:txBody>
          <a:bodyPr anchor="t"/>
          <a:lstStyle/>
          <a:p>
            <a:pPr algn="l"/>
            <a:r>
              <a:rPr lang="en-US" sz="20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require(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'gulp-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gulp.task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concatJS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gulp.src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/*.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.pipe(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'main.js'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.pipe(uglify())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.pipe(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gulp.dest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js'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1E6D2-F2E3-43EC-A38E-4BAD66AC1CD8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436745" y="2012066"/>
            <a:ext cx="4141499" cy="415890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**  run in terminal  “ gulp </a:t>
            </a:r>
            <a:r>
              <a:rPr lang="en-US" sz="20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concatJS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  ** </a:t>
            </a:r>
            <a:endParaRPr lang="en-US" sz="2000" b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90807E3-7792-4ED4-9266-511899582B68}"/>
              </a:ext>
            </a:extLst>
          </p:cNvPr>
          <p:cNvSpPr txBox="1">
            <a:spLocks/>
          </p:cNvSpPr>
          <p:nvPr/>
        </p:nvSpPr>
        <p:spPr>
          <a:xfrm>
            <a:off x="913793" y="1935163"/>
            <a:ext cx="10289826" cy="10033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Concat Plugin</a:t>
            </a: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npm install --save-dev </a:t>
            </a:r>
            <a: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gulp-</a:t>
            </a:r>
            <a:r>
              <a:rPr lang="en-US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2BB16E-AF9C-4FC2-9775-D1FF25A8D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683" y="2521052"/>
            <a:ext cx="53816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20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8399-C412-43C0-9121-4A7B8BC9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CSS File in </a:t>
            </a:r>
            <a:r>
              <a:rPr lang="en-US" sz="4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Folder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B1342-9216-4F80-82A5-895C35129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3692" y="2938509"/>
            <a:ext cx="4561534" cy="2963074"/>
          </a:xfrm>
        </p:spPr>
        <p:txBody>
          <a:bodyPr anchor="t"/>
          <a:lstStyle/>
          <a:p>
            <a:pPr algn="l"/>
            <a:r>
              <a:rPr lang="en-US" sz="20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require(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'gulp-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gulp.task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concatCSS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gulp.src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/*.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.pipe(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'main.css'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.pipe(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minifyCSS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.pipe(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gulp.dest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1E6D2-F2E3-43EC-A38E-4BAD66AC1CD8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436745" y="2012066"/>
            <a:ext cx="4270584" cy="396837"/>
          </a:xfrm>
        </p:spPr>
        <p:txBody>
          <a:bodyPr anchor="t">
            <a:normAutofit fontScale="85000" lnSpcReduction="10000"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**  run in terminal  “ gulp </a:t>
            </a:r>
            <a:r>
              <a:rPr lang="en-US" sz="20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concatCSS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  ** </a:t>
            </a:r>
            <a:endParaRPr lang="en-US" sz="2000" b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90807E3-7792-4ED4-9266-511899582B68}"/>
              </a:ext>
            </a:extLst>
          </p:cNvPr>
          <p:cNvSpPr txBox="1">
            <a:spLocks/>
          </p:cNvSpPr>
          <p:nvPr/>
        </p:nvSpPr>
        <p:spPr>
          <a:xfrm>
            <a:off x="913793" y="1935163"/>
            <a:ext cx="10289826" cy="10033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Concat Plugin</a:t>
            </a: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npm install --save-dev </a:t>
            </a:r>
            <a: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gulp-</a:t>
            </a:r>
            <a:r>
              <a:rPr lang="en-US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FE555B-304B-4711-9BFA-69A0724A6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26" y="2561917"/>
            <a:ext cx="5537782" cy="107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31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8399-C412-43C0-9121-4A7B8BC9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Compile sass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B1342-9216-4F80-82A5-895C35129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3692" y="2938509"/>
            <a:ext cx="4270766" cy="2963074"/>
          </a:xfrm>
        </p:spPr>
        <p:txBody>
          <a:bodyPr anchor="t"/>
          <a:lstStyle/>
          <a:p>
            <a:pPr algn="l"/>
            <a:r>
              <a:rPr lang="en-US" sz="20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require(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'gulp-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sass’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gulp.task(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'sass’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{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gulp.src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/sass/*.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scss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.pipe(sass().on(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'error'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sass.logError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.pipe(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gulp.dest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algn="l"/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1E6D2-F2E3-43EC-A38E-4BAD66AC1CD8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24442" y="5901583"/>
            <a:ext cx="10273866" cy="624396"/>
          </a:xfrm>
        </p:spPr>
        <p:txBody>
          <a:bodyPr anchor="t"/>
          <a:lstStyle/>
          <a:p>
            <a:pPr algn="l"/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**  run in terminal  “ gulp </a:t>
            </a:r>
            <a:r>
              <a:rPr lang="en-US" sz="2000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sass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  ** </a:t>
            </a:r>
            <a:endParaRPr lang="en-US" sz="2000" b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9999E-D40B-4F3F-A4BD-2E5B55E7B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46198" y="2088320"/>
            <a:ext cx="958788" cy="2963074"/>
          </a:xfrm>
        </p:spPr>
        <p:txBody>
          <a:bodyPr anchor="ctr"/>
          <a:lstStyle/>
          <a:p>
            <a:r>
              <a:rPr lang="en-US" dirty="0"/>
              <a:t>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C2B882-F324-4627-87D5-C7142ACBDA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7544" y="2938509"/>
            <a:ext cx="4340014" cy="2963074"/>
          </a:xfrm>
        </p:spPr>
        <p:txBody>
          <a:bodyPr anchor="t"/>
          <a:lstStyle/>
          <a:p>
            <a:pPr algn="l"/>
            <a:r>
              <a:rPr lang="en-US" sz="20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require(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'gulp-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sass’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gulp.task(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'sass'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  <a:r>
              <a:rPr lang="en-US" sz="20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gulp.src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/sass/*.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scss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.pipe(sass().on(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'error'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sass.logError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.pipe(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gulp.dest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90807E3-7792-4ED4-9266-511899582B68}"/>
              </a:ext>
            </a:extLst>
          </p:cNvPr>
          <p:cNvSpPr txBox="1">
            <a:spLocks/>
          </p:cNvSpPr>
          <p:nvPr/>
        </p:nvSpPr>
        <p:spPr>
          <a:xfrm>
            <a:off x="913793" y="1935163"/>
            <a:ext cx="10289826" cy="10033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SASS Plugin</a:t>
            </a: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npm install --save-dev </a:t>
            </a:r>
            <a: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gulp-sass</a:t>
            </a: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418D27-56E8-4077-96E0-73DF9DE23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708" y="5901582"/>
            <a:ext cx="5417748" cy="62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07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7054-4C3F-4C0D-B09D-662B2752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Gulp Watch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FCB7B-5FAD-4A3F-8536-3BF465E7C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gulp.watch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gulp.series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name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gulp.task(</a:t>
            </a:r>
            <a:r>
              <a:rPr lang="en-US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'watch'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async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          </a:t>
            </a:r>
            <a:r>
              <a:rPr lang="en-US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gulp.watch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/*.</a:t>
            </a:r>
            <a:r>
              <a:rPr lang="en-US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gulp.series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'scripts'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          </a:t>
            </a:r>
            <a:r>
              <a:rPr lang="en-US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gulp.watch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/sass/*.</a:t>
            </a:r>
            <a:r>
              <a:rPr lang="en-US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scss</a:t>
            </a:r>
            <a:r>
              <a:rPr lang="en-US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gulp.series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'sass'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          </a:t>
            </a:r>
            <a:r>
              <a:rPr lang="en-US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gulp.watch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/*.html'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 </a:t>
            </a:r>
            <a:r>
              <a:rPr lang="en-US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gulp.series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'copyHtml'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19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9E5D471-A1E3-4DEE-814F-65A8C699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Run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7C48A67-3BA6-4474-97B1-0F43B45F0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gulp.task(</a:t>
            </a:r>
            <a:r>
              <a:rPr lang="en-US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'default'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gulp.series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 </a:t>
            </a:r>
            <a:r>
              <a:rPr lang="en-US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'task name'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'task name'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gulp.task</a:t>
            </a:r>
            <a:r>
              <a:rPr lang="en-US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'default'</a:t>
            </a:r>
            <a:r>
              <a:rPr lang="en-US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gulp.series</a:t>
            </a:r>
            <a:r>
              <a:rPr lang="en-US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'message'</a:t>
            </a:r>
            <a:r>
              <a:rPr lang="en-US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'copyHtml'</a:t>
            </a:r>
            <a:r>
              <a:rPr lang="en-US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'sass'</a:t>
            </a:r>
            <a:r>
              <a:rPr lang="en-US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'scripts'</a:t>
            </a:r>
            <a:r>
              <a:rPr lang="en-US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9C21D1-4397-49F6-8880-AF715A5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3143251"/>
            <a:ext cx="7029949" cy="248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89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D1B3-AF25-4EF0-85DA-81151E5C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Live Reload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44B00-80D8-49D0-89D4-A0475B9A3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BrowserSync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used to watch all HTML and CSS files in the CSS directory and perform live   reload to the page in all browsers, whenever files are changed.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60433-7826-44BE-A66C-BA9E2A424F9D}"/>
              </a:ext>
            </a:extLst>
          </p:cNvPr>
          <p:cNvSpPr txBox="1">
            <a:spLocks/>
          </p:cNvSpPr>
          <p:nvPr/>
        </p:nvSpPr>
        <p:spPr>
          <a:xfrm>
            <a:off x="913795" y="2958917"/>
            <a:ext cx="10289826" cy="10033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US" sz="22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BrowserSync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Plugin</a:t>
            </a: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npm install --save-dev </a:t>
            </a:r>
            <a: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browser-sync</a:t>
            </a:r>
          </a:p>
          <a:p>
            <a:pPr algn="l"/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8529C-AAD7-47BE-9F03-AEE69B896836}"/>
              </a:ext>
            </a:extLst>
          </p:cNvPr>
          <p:cNvSpPr txBox="1"/>
          <p:nvPr/>
        </p:nvSpPr>
        <p:spPr>
          <a:xfrm>
            <a:off x="913795" y="4217075"/>
            <a:ext cx="544767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browserSync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require(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'browser-sync'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gulp.task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browserSync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browserSync.init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server: {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baseDir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'build’  // copy directory folder</a:t>
            </a:r>
            <a:endParaRPr lang="en-US" sz="2000" b="0" dirty="0">
              <a:solidFill>
                <a:srgbClr val="D4D4D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},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});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14CAC2-23EB-4FC4-909B-B76AFD247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671" y="3027743"/>
            <a:ext cx="4321686" cy="358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5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37FF-C42E-444A-807D-41697E2D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AA90-EBE1-45B0-A063-79DD117C2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https://www.youtube.com/watch?v=1rw9MfIleEg&amp;t=47s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https://gulpjs.com/docs/en/getting-started/quick-start/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https://medium.com/@uix/enhancing-your-front-end-development-workflow-using-gulp-4-  51c5d265c1bd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https://www.sitepoint.com/how-to-migrate-to-gulp-4/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https://css-tricks.com/gulp-for-beginners/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https://developers.google.com/web/ilt/pwa/introduction-to-gulp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https://www.tutorialspoint.com/gulp/index.htm</a:t>
            </a:r>
          </a:p>
        </p:txBody>
      </p:sp>
    </p:spTree>
    <p:extLst>
      <p:ext uri="{BB962C8B-B14F-4D97-AF65-F5344CB8AC3E}">
        <p14:creationId xmlns:p14="http://schemas.microsoft.com/office/powerpoint/2010/main" val="1787311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D1B3-AF25-4EF0-85DA-81151E5C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Cleaning Unwanted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44B00-80D8-49D0-89D4-A0475B9A3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Cleaning </a:t>
            </a: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 unnecessary files should be deleted before running your build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535FFD9-2627-4A5F-B4FB-707AABF96729}"/>
              </a:ext>
            </a:extLst>
          </p:cNvPr>
          <p:cNvSpPr txBox="1">
            <a:spLocks/>
          </p:cNvSpPr>
          <p:nvPr/>
        </p:nvSpPr>
        <p:spPr>
          <a:xfrm>
            <a:off x="913795" y="2958917"/>
            <a:ext cx="10289826" cy="10033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Plugin</a:t>
            </a: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npm install --save-dev del</a:t>
            </a:r>
          </a:p>
          <a:p>
            <a:pPr algn="l"/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A4B52F-6104-4ACE-AC30-7630D1319456}"/>
              </a:ext>
            </a:extLst>
          </p:cNvPr>
          <p:cNvSpPr txBox="1"/>
          <p:nvPr/>
        </p:nvSpPr>
        <p:spPr>
          <a:xfrm>
            <a:off x="924443" y="4113470"/>
            <a:ext cx="54476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del = require(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'del'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gulp.task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clean:dist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</a:t>
            </a:r>
            <a:r>
              <a:rPr lang="en-US" sz="20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del.sync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64989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91A3-6435-4EB8-B625-47A99219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Popular plugins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43365-F81A-4511-8D40-9DE45F9BC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https://gulpjs.com/plugins/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https://www.tutorialspoint.com/gulp/gulp_useful_plugins.htm</a:t>
            </a:r>
          </a:p>
        </p:txBody>
      </p:sp>
    </p:spTree>
    <p:extLst>
      <p:ext uri="{BB962C8B-B14F-4D97-AF65-F5344CB8AC3E}">
        <p14:creationId xmlns:p14="http://schemas.microsoft.com/office/powerpoint/2010/main" val="4018369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91A3-6435-4EB8-B625-47A99219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Run in Existing Project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43365-F81A-4511-8D40-9DE45F9BC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--save-dev gulp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gulp build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600" dirty="0">
                <a:cs typeface="Times New Roman" panose="02020603050405020304" pitchFamily="18" charset="0"/>
              </a:rPr>
              <a:t>(</a:t>
            </a:r>
            <a:r>
              <a:rPr lang="en-US" sz="2600" dirty="0"/>
              <a:t>OR</a:t>
            </a:r>
            <a:r>
              <a:rPr lang="en-US" sz="2600" dirty="0"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--save-dev gulp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--save-dev gulp-sass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--save-dev browser-sync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--save-dev gulp-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imagemin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gulp watch </a:t>
            </a:r>
          </a:p>
        </p:txBody>
      </p:sp>
    </p:spTree>
    <p:extLst>
      <p:ext uri="{BB962C8B-B14F-4D97-AF65-F5344CB8AC3E}">
        <p14:creationId xmlns:p14="http://schemas.microsoft.com/office/powerpoint/2010/main" val="2209886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5581-69D0-B196-5A8C-B39DFD44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tomoJob</a:t>
            </a:r>
            <a:r>
              <a:rPr lang="en-US" dirty="0"/>
              <a:t> After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9A787-F198-CF5A-8C20-32770CE39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package file</a:t>
            </a:r>
          </a:p>
          <a:p>
            <a:r>
              <a:rPr lang="en-US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install --global gulp-cli</a:t>
            </a:r>
          </a:p>
          <a:p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--save-dev gulp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all package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autoprefixer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uuid@latest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node-sass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sass const  =&gt; const sass = require('gulp-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sass'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)(require('sass’));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min version downgrade =&gt;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gulp-imagemin@7.1.0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Gulp task -&gt; async change =&gt;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{} instead function()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85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A7A6-10CB-49EF-A536-321EEDB6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 for VERSION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F3DB8-248C-4C0F-B722-FDDF9A78A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945" y="2104941"/>
            <a:ext cx="10353762" cy="369513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FMono-Regular"/>
              </a:rPr>
              <a:t>        node </a:t>
            </a:r>
            <a:r>
              <a:rPr lang="en-US" dirty="0">
                <a:effectLst/>
                <a:latin typeface="SFMono-Regular"/>
              </a:rPr>
              <a:t>--</a:t>
            </a:r>
            <a:r>
              <a:rPr lang="en-US" b="0" i="0" dirty="0">
                <a:effectLst/>
                <a:latin typeface="SFMono-Regular"/>
              </a:rPr>
              <a:t>version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NPM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FMono-Regular"/>
              </a:rPr>
              <a:t>        npm </a:t>
            </a:r>
            <a:r>
              <a:rPr lang="en-US" dirty="0">
                <a:effectLst/>
                <a:latin typeface="SFMono-Regular"/>
              </a:rPr>
              <a:t>--</a:t>
            </a:r>
            <a:r>
              <a:rPr lang="en-US" b="0" i="0" dirty="0">
                <a:effectLst/>
                <a:latin typeface="SFMono-Regular"/>
              </a:rPr>
              <a:t>version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FMono-Regular"/>
              </a:rPr>
              <a:t>        </a:t>
            </a:r>
            <a:r>
              <a:rPr lang="en-US" b="0" i="0" dirty="0" err="1">
                <a:effectLst/>
                <a:latin typeface="SFMono-Regular"/>
              </a:rPr>
              <a:t>npx</a:t>
            </a:r>
            <a:r>
              <a:rPr lang="en-US" b="0" i="0" dirty="0">
                <a:effectLst/>
                <a:latin typeface="SFMono-Regular"/>
              </a:rPr>
              <a:t> </a:t>
            </a:r>
            <a:r>
              <a:rPr lang="en-US" dirty="0">
                <a:effectLst/>
                <a:latin typeface="SFMono-Regular"/>
              </a:rPr>
              <a:t>--</a:t>
            </a:r>
            <a:r>
              <a:rPr lang="en-US" b="0" i="0" dirty="0">
                <a:effectLst/>
                <a:latin typeface="SFMono-Regular"/>
              </a:rPr>
              <a:t>version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FMono-Regular"/>
              </a:rPr>
              <a:t>        gulp --version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3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42AC-8A20-48D5-9DC3-C511C476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399EF-0F43-468B-A6C0-9C43C33BA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34024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 the gulp </a:t>
            </a:r>
          </a:p>
          <a:p>
            <a:pPr marL="0" indent="0">
              <a:buNone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npm install --global gulp-cli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(or) 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npm install gulp –g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project directory</a:t>
            </a:r>
          </a:p>
          <a:p>
            <a:pPr marL="0" indent="0" algn="l">
              <a:buNone/>
            </a:pPr>
            <a:r>
              <a:rPr lang="en-US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mkdirp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my-project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Change Project directory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cd my-project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package.json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npm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en-US" sz="16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 the gulp package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npm install --save-dev gulp</a:t>
            </a:r>
            <a:endParaRPr lang="en-US" sz="1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1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1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92F2-022A-486A-8C19-F99C1D48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93C7C-4DFD-4397-85E3-6A84CCA63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700" y="2096064"/>
            <a:ext cx="10353762" cy="415233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gulp.task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 Define Tasks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gulp.src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 Point 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tofiles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 use  / 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 some source files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   (Location of pre-processed HTML  source files and folders.)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gulp.dest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 Points to folder to output   / 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the modified files to a destination directory 			   (creating the directory if doesn't exist)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gulp.watch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 Watch files and folders for changes 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gulp.series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 Combining Gulp tasks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gulp.pipe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- 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these files with one or more functions 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gulp.build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- 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created automatically which contains the production files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50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9021-2A36-4E12-8057-D3EA3A29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 issue with Gulp 4.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BF2F35-B19C-4130-98EC-B9477F15A2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1512200"/>
            <a:ext cx="7875642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gulp.task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('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simpleTaskName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', function() { // code... });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** Solve **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gulp.task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('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simpleTaskName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', async function() { // code... });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gulp.task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('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simpleTaskName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', done =&gt; { // code... done(); });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gulp.task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('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simpleTaskName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', 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async() =&gt;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{ // code... done(); });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043E94-B15C-4093-A288-0BD672712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73" y="2209339"/>
            <a:ext cx="64198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3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955C-8F8E-4624-B074-B15D8BC6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Logs Message(</a:t>
            </a:r>
            <a:r>
              <a:rPr lang="en-US" sz="4000" b="1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gulpfile.js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A0D6C-ED0D-46D6-B361-F196DDD9B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3" y="2088319"/>
            <a:ext cx="4767915" cy="2963075"/>
          </a:xfrm>
        </p:spPr>
        <p:txBody>
          <a:bodyPr anchor="ctr"/>
          <a:lstStyle/>
          <a:p>
            <a:pPr marL="0" indent="0" algn="l"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 gulp = require('gulp’);</a:t>
            </a:r>
          </a:p>
          <a:p>
            <a:pPr marL="0" indent="0" algn="l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gulp.task(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'message'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console.log(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'Gulp is running ...’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01836-79F7-4450-AEE4-A85C50DD017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93" y="4333953"/>
            <a:ext cx="10476256" cy="588885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**  run in terminal  “ gulp message “  ** </a:t>
            </a:r>
            <a:endParaRPr lang="en-US" sz="2000" b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5DC25-CB20-4F22-89DE-BC71393162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81709" y="2088320"/>
            <a:ext cx="834501" cy="2963074"/>
          </a:xfrm>
        </p:spPr>
        <p:txBody>
          <a:bodyPr anchor="ctr"/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E4178E-E0E6-4696-A41F-CA93DFC978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10294" y="2088319"/>
            <a:ext cx="4754215" cy="2963073"/>
          </a:xfrm>
        </p:spPr>
        <p:txBody>
          <a:bodyPr anchor="ctr"/>
          <a:lstStyle/>
          <a:p>
            <a:pPr marL="0" indent="0" algn="l"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 gulp = require('gulp’);</a:t>
            </a:r>
          </a:p>
          <a:p>
            <a:pPr marL="0" indent="0" algn="l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gulp.task(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'message'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async() =&gt; 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console.log(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'Gulp is running ...’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E778EA-2891-49C6-B017-66E5C8258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2" y="4922838"/>
            <a:ext cx="82296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2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8399-C412-43C0-9121-4A7B8BC9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Copy All HTML File to </a:t>
            </a:r>
            <a:r>
              <a:rPr lang="en-US" sz="4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folder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B1342-9216-4F80-82A5-895C35129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4425122" cy="2963075"/>
          </a:xfrm>
        </p:spPr>
        <p:txBody>
          <a:bodyPr anchor="ctr"/>
          <a:lstStyle/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gulp.task(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'copyHtml'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async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() {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gulp.src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/*.html'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.pipe(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gulp.dest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1E6D2-F2E3-43EC-A38E-4BAD66AC1CD8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236733" y="2287393"/>
            <a:ext cx="4517614" cy="624396"/>
          </a:xfrm>
        </p:spPr>
        <p:txBody>
          <a:bodyPr anchor="ctr"/>
          <a:lstStyle/>
          <a:p>
            <a:pPr algn="l"/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**  run in terminal  “ gulp </a:t>
            </a:r>
            <a:r>
              <a:rPr lang="en-US" sz="2000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copyHtml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  ** </a:t>
            </a:r>
            <a:endParaRPr lang="en-US" sz="2000" b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486D7D-84B6-4DB9-B834-65FD3E31D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875" y="2911789"/>
            <a:ext cx="5565331" cy="69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2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8399-C412-43C0-9121-4A7B8BC9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Optimize image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B1342-9216-4F80-82A5-895C35129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3691" y="2938509"/>
            <a:ext cx="4732405" cy="2963074"/>
          </a:xfrm>
        </p:spPr>
        <p:txBody>
          <a:bodyPr anchor="t"/>
          <a:lstStyle/>
          <a:p>
            <a:pPr algn="l"/>
            <a:r>
              <a:rPr lang="en-US" sz="20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imagemin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require(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'gulp-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imagemin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gulp.task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imageMin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async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()</a:t>
            </a:r>
            <a:r>
              <a:rPr lang="en-US" sz="20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b="0" dirty="0">
              <a:solidFill>
                <a:srgbClr val="D4D4D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gulp.src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/images/*'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.pipe(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imagemin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.pipe(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gulp.dest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2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/images'</a:t>
            </a:r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algn="l"/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1E6D2-F2E3-43EC-A38E-4BAD66AC1CD8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352877" y="2000280"/>
            <a:ext cx="4732405" cy="523798"/>
          </a:xfrm>
        </p:spPr>
        <p:txBody>
          <a:bodyPr anchor="t"/>
          <a:lstStyle/>
          <a:p>
            <a:pPr algn="l"/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**  run in terminal  “ gulp </a:t>
            </a:r>
            <a:r>
              <a:rPr lang="en-US" sz="2000" b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imageMin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  ** </a:t>
            </a:r>
            <a:endParaRPr lang="en-US" sz="2000" b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90807E3-7792-4ED4-9266-511899582B68}"/>
              </a:ext>
            </a:extLst>
          </p:cNvPr>
          <p:cNvSpPr txBox="1">
            <a:spLocks/>
          </p:cNvSpPr>
          <p:nvPr/>
        </p:nvSpPr>
        <p:spPr>
          <a:xfrm>
            <a:off x="913793" y="1935163"/>
            <a:ext cx="10289826" cy="10033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ImageMin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Plugin</a:t>
            </a: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install --save-dev </a:t>
            </a:r>
            <a: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gulp-</a:t>
            </a:r>
            <a:r>
              <a:rPr lang="en-US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imagemin</a:t>
            </a: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373BE6-BB13-4EBB-AD3E-215EFD835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605" y="2699119"/>
            <a:ext cx="5096951" cy="9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30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1119</TotalTime>
  <Words>1504</Words>
  <Application>Microsoft Office PowerPoint</Application>
  <PresentationFormat>Widescreen</PresentationFormat>
  <Paragraphs>224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SFMono-Regular</vt:lpstr>
      <vt:lpstr>Arial</vt:lpstr>
      <vt:lpstr>Bookman Old Style</vt:lpstr>
      <vt:lpstr>Consolas</vt:lpstr>
      <vt:lpstr>Rockwell</vt:lpstr>
      <vt:lpstr>Times New Roman</vt:lpstr>
      <vt:lpstr>Wingdings</vt:lpstr>
      <vt:lpstr>Damask</vt:lpstr>
      <vt:lpstr>Gulp</vt:lpstr>
      <vt:lpstr>ReFerence Link</vt:lpstr>
      <vt:lpstr>Check for VERSION</vt:lpstr>
      <vt:lpstr>Getting Start</vt:lpstr>
      <vt:lpstr>Functions </vt:lpstr>
      <vt:lpstr>An issue with Gulp 4.</vt:lpstr>
      <vt:lpstr>Logs Message(gulpfile.js)</vt:lpstr>
      <vt:lpstr>Copy All HTML File to Dist folder</vt:lpstr>
      <vt:lpstr>Optimize image</vt:lpstr>
      <vt:lpstr>Optimize image Error</vt:lpstr>
      <vt:lpstr>minify CSS</vt:lpstr>
      <vt:lpstr>autoprefixer</vt:lpstr>
      <vt:lpstr>minify JS</vt:lpstr>
      <vt:lpstr>Concat JS File in Dist Folder </vt:lpstr>
      <vt:lpstr>Concat CSS File in Dist Folder </vt:lpstr>
      <vt:lpstr>Compile sass</vt:lpstr>
      <vt:lpstr>Gulp Watch</vt:lpstr>
      <vt:lpstr>Default Run</vt:lpstr>
      <vt:lpstr>Live Reload</vt:lpstr>
      <vt:lpstr>Cleaning Unwanted Files</vt:lpstr>
      <vt:lpstr>Popular plugins</vt:lpstr>
      <vt:lpstr>Run in Existing Project </vt:lpstr>
      <vt:lpstr>Run tomoJob After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Gulp</dc:title>
  <dc:creator>TEMP</dc:creator>
  <cp:lastModifiedBy>AkaryThein</cp:lastModifiedBy>
  <cp:revision>32</cp:revision>
  <dcterms:created xsi:type="dcterms:W3CDTF">2021-04-29T04:35:10Z</dcterms:created>
  <dcterms:modified xsi:type="dcterms:W3CDTF">2022-05-09T04:41:48Z</dcterms:modified>
</cp:coreProperties>
</file>