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5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10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3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A129-2918-4D22-B23F-5F75C03B153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4387-B9C5-43C9-B6FC-9219D7C5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65B9-8164-4820-9983-DEC8D26EA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932793"/>
            <a:ext cx="9001462" cy="992414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PUG</a:t>
            </a:r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AEA-C317-475B-A99B-9357A917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5634-2532-435D-B95E-B225ED3E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https://www.youtube.com/watch?v=kt3cEjjkCZA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https://blog.logrocket.com/getting-started-with-pug/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https://www.sitepoint.com/a-beginners-guide-to-pug/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https://hackernoon.com/an-introduction-to-pug-1dbe7cfcacd8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https://pugjs.org/api/getting-started.html</a:t>
            </a:r>
          </a:p>
        </p:txBody>
      </p:sp>
    </p:spTree>
    <p:extLst>
      <p:ext uri="{BB962C8B-B14F-4D97-AF65-F5344CB8AC3E}">
        <p14:creationId xmlns:p14="http://schemas.microsoft.com/office/powerpoint/2010/main" val="253842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CA16-7B97-497B-A98D-BE6006E9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 for VERSION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FEDD-6FEE-4775-AA0F-F8E5ADA9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Pug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        pug --version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3F38-D346-49FC-A331-657D25F9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F8E4-7D08-48DC-B296-2C128572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the pug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-g pug-cli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project directory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-p pug-examples/html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Project directory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 pug-examples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26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</TotalTime>
  <Words>100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SFMono-Regular</vt:lpstr>
      <vt:lpstr>Arial</vt:lpstr>
      <vt:lpstr>Bookman Old Style</vt:lpstr>
      <vt:lpstr>Rockwell</vt:lpstr>
      <vt:lpstr>Times New Roman</vt:lpstr>
      <vt:lpstr>Wingdings</vt:lpstr>
      <vt:lpstr>Damask</vt:lpstr>
      <vt:lpstr>PUG</vt:lpstr>
      <vt:lpstr>Reference Link</vt:lpstr>
      <vt:lpstr>Check for VERSION</vt:lpstr>
      <vt:lpstr>Getting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PUG</dc:title>
  <dc:creator>AkaryThein</dc:creator>
  <cp:lastModifiedBy>AkaryThein</cp:lastModifiedBy>
  <cp:revision>3</cp:revision>
  <dcterms:created xsi:type="dcterms:W3CDTF">2021-10-27T09:48:23Z</dcterms:created>
  <dcterms:modified xsi:type="dcterms:W3CDTF">2023-01-23T09:19:34Z</dcterms:modified>
</cp:coreProperties>
</file>