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7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18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9532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062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820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967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9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8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6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3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3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92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ass/default.php" TargetMode="External"/><Relationship Id="rId2" Type="http://schemas.openxmlformats.org/officeDocument/2006/relationships/hyperlink" Target="https://sass-lang.com/document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0826D0-8FF5-48E5-9933-D557A0AA9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Autofit/>
          </a:bodyPr>
          <a:lstStyle/>
          <a:p>
            <a:r>
              <a:rPr lang="en-US" sz="6000" dirty="0">
                <a:latin typeface="Roboto" pitchFamily="2" charset="0"/>
                <a:ea typeface="Roboto" pitchFamily="2" charset="0"/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134125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B984-9A6A-CB7F-44BD-7486AFD1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Sass @extend and Inheritance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741380-D68C-58DD-EE7A-35AB7D1A4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The @extend directive lets you share a set of CSS properties from one selector to another.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The @extend directive is useful if you have almost identically styled elements that only differ in some small details.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The @extend directive helps keep your Sass code very DRY.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By using the @extend directive, you do not need to specify several classes for an element in your HTML code, like this: &lt;button class="button-basic button-report"&gt;Report this&lt;/button&gt;. You just need to specify .button-report to get both sets of styles.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E0EA7F-D637-6614-C6AA-033147CA77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18170" y="1825625"/>
            <a:ext cx="2745411" cy="284901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1B4E3-8570-1002-8E87-45DAC72F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9" y="1825624"/>
            <a:ext cx="2656209" cy="44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B984-9A6A-CB7F-44BD-7486AFD1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Breakpoints with map-get()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741380-D68C-58DD-EE7A-35AB7D1A4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latin typeface="Roboto" pitchFamily="2" charset="0"/>
                <a:ea typeface="Roboto" pitchFamily="2" charset="0"/>
              </a:rPr>
              <a:t>  map-get(map, key)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Returns the value for the specified key in the map.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@media #{map-get($breakpoint , pc)}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@include </a:t>
            </a:r>
            <a:r>
              <a:rPr lang="en-US" sz="19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mq</a:t>
            </a:r>
            <a:r>
              <a:rPr lang="en-US" sz="1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(pc) =&gt; media screen and (min-width: 1201px)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@media #{map-get($breakpoint , </a:t>
            </a:r>
            <a:r>
              <a:rPr lang="en-US" sz="1900" dirty="0" err="1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ipad</a:t>
            </a:r>
            <a:r>
              <a:rPr lang="en-US" sz="19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)}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@include </a:t>
            </a:r>
            <a:r>
              <a:rPr lang="en-US" sz="19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mq</a:t>
            </a:r>
            <a:r>
              <a:rPr lang="en-US" sz="1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ipad</a:t>
            </a:r>
            <a:r>
              <a:rPr lang="en-US" sz="1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=&gt; media screen and (min-width: 768px) and (max-width: 1200px)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@media #{map-get($breakpoint , </a:t>
            </a:r>
            <a:r>
              <a:rPr lang="en-US" sz="1900" dirty="0" err="1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sp</a:t>
            </a:r>
            <a:r>
              <a:rPr lang="en-US" sz="1900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)}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@include </a:t>
            </a:r>
            <a:r>
              <a:rPr lang="en-US" sz="19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mq</a:t>
            </a:r>
            <a:r>
              <a:rPr lang="en-US" sz="1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sp</a:t>
            </a:r>
            <a:r>
              <a:rPr lang="en-US" sz="19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 =&gt; media screen and (max-width: 767.9px)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B1558A-CAE6-CFC6-C87B-052DB757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40" y="1825625"/>
            <a:ext cx="5025216" cy="2025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7D3705-CEC3-9A36-0783-CCBBCF8D5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9" y="3901803"/>
            <a:ext cx="3821385" cy="227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B984-9A6A-CB7F-44BD-7486AFD1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Run in Command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741380-D68C-58DD-EE7A-35AB7D1A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node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js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install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node -v , 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npm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-v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npm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init</a:t>
            </a:r>
            <a:endParaRPr lang="en-US" sz="18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npm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install --save-dev sass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package.json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( sass --watch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input.scss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output.css / sass --watch sass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input.scss:output.css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sass/: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css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) (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style.scss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=&gt; input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scss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file , style.css =&gt; output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css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file 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	"sass-watch": "sass --watch sass/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style.scss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css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/style.css"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npm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run sass-watch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47389-EB4C-7510-11B5-2E871EF5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03" y="4851788"/>
            <a:ext cx="5489632" cy="1554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2FFB7-09F9-B9A7-18A0-E4A64897A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42" y="4851788"/>
            <a:ext cx="4726922" cy="1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8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3987-DC48-4061-AA78-885F900D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Reference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29D4-507C-4B06-8864-59001867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1800" b="1" dirty="0">
                <a:latin typeface="Roboto" pitchFamily="2" charset="0"/>
                <a:ea typeface="Roboto" pitchFamily="2" charset="0"/>
                <a:hlinkClick r:id="rId2"/>
              </a:rPr>
              <a:t>https://sass-lang.com/documentation/</a:t>
            </a:r>
            <a:endParaRPr lang="en-US" sz="1800" b="1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1800" b="1" dirty="0">
                <a:latin typeface="Roboto" pitchFamily="2" charset="0"/>
                <a:ea typeface="Roboto" pitchFamily="2" charset="0"/>
                <a:hlinkClick r:id="rId3"/>
              </a:rPr>
              <a:t>https://www.w3schools.com/sass/default.php</a:t>
            </a:r>
            <a:endParaRPr lang="en-US" sz="18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18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3000" b="1" dirty="0">
              <a:latin typeface="Roboto" pitchFamily="2" charset="0"/>
              <a:ea typeface="Robot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7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3987-DC48-4061-AA78-885F900D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Run VS Code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29D4-507C-4B06-8864-59001867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Roboto" pitchFamily="2" charset="0"/>
                <a:ea typeface="Roboto" pitchFamily="2" charset="0"/>
              </a:rPr>
              <a:t>  Live Sass Compiler</a:t>
            </a:r>
          </a:p>
          <a:p>
            <a:pPr marL="0" indent="0">
              <a:buNone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Roboto" pitchFamily="2" charset="0"/>
                <a:ea typeface="Roboto" pitchFamily="2" charset="0"/>
              </a:rPr>
              <a:t>  Run in click watch sass  ( compile </a:t>
            </a:r>
            <a:r>
              <a:rPr lang="en-US" sz="2000" b="1" dirty="0" err="1">
                <a:latin typeface="Roboto" pitchFamily="2" charset="0"/>
                <a:ea typeface="Roboto" pitchFamily="2" charset="0"/>
              </a:rPr>
              <a:t>scss</a:t>
            </a:r>
            <a:r>
              <a:rPr lang="en-US" sz="2000" b="1" dirty="0">
                <a:latin typeface="Roboto" pitchFamily="2" charset="0"/>
                <a:ea typeface="Roboto" pitchFamily="2" charset="0"/>
              </a:rPr>
              <a:t> to </a:t>
            </a:r>
            <a:r>
              <a:rPr lang="en-US" sz="2000" b="1" dirty="0" err="1">
                <a:latin typeface="Roboto" pitchFamily="2" charset="0"/>
                <a:ea typeface="Roboto" pitchFamily="2" charset="0"/>
              </a:rPr>
              <a:t>css</a:t>
            </a:r>
            <a:r>
              <a:rPr lang="en-US" sz="2000" b="1" dirty="0">
                <a:latin typeface="Roboto" pitchFamily="2" charset="0"/>
                <a:ea typeface="Roboto" pitchFamily="2" charset="0"/>
              </a:rPr>
              <a:t> file )</a:t>
            </a:r>
          </a:p>
          <a:p>
            <a:pPr marL="0" indent="0">
              <a:buNone/>
            </a:pPr>
            <a:endParaRPr lang="en-US" sz="3000" b="1" dirty="0">
              <a:latin typeface="Roboto" pitchFamily="2" charset="0"/>
              <a:ea typeface="Roboto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816FF-7DB6-4D0C-9C85-D3AD4101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09" y="2299413"/>
            <a:ext cx="5705475" cy="9715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EAE87FB-B62F-DE01-D109-DB9D3651BDC6}"/>
              </a:ext>
            </a:extLst>
          </p:cNvPr>
          <p:cNvGrpSpPr/>
          <p:nvPr/>
        </p:nvGrpSpPr>
        <p:grpSpPr>
          <a:xfrm>
            <a:off x="1617109" y="4327865"/>
            <a:ext cx="8780891" cy="1473490"/>
            <a:chOff x="1617109" y="4318534"/>
            <a:chExt cx="8780891" cy="14734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7DAA13-D600-4925-9D58-AB9D44E9F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7109" y="4318534"/>
              <a:ext cx="8780891" cy="147349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C7AC82-1034-4DDF-9E17-0A6CB9311513}"/>
                </a:ext>
              </a:extLst>
            </p:cNvPr>
            <p:cNvSpPr/>
            <p:nvPr/>
          </p:nvSpPr>
          <p:spPr>
            <a:xfrm>
              <a:off x="7569754" y="5534572"/>
              <a:ext cx="1065320" cy="25745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772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3987-DC48-4061-AA78-885F900D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Plugin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29D4-507C-4B06-8864-59001867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2000" b="1" dirty="0" err="1">
                <a:latin typeface="Roboto" pitchFamily="2" charset="0"/>
                <a:ea typeface="Roboto" pitchFamily="2" charset="0"/>
              </a:rPr>
              <a:t>Setting.json</a:t>
            </a:r>
            <a:r>
              <a:rPr lang="en-US" sz="2000" b="1" dirty="0">
                <a:latin typeface="Roboto" pitchFamily="2" charset="0"/>
                <a:ea typeface="Roboto" pitchFamily="2" charset="0"/>
              </a:rPr>
              <a:t> file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"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liveSassCompile.settings.formats</a:t>
            </a:r>
            <a:r>
              <a:rPr lang="en-US" sz="1800" b="0" dirty="0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: [   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       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  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"format"</a:t>
            </a: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Roboto" pitchFamily="2" charset="0"/>
                <a:ea typeface="Roboto" pitchFamily="2" charset="0"/>
              </a:rPr>
              <a:t>"expanded"</a:t>
            </a: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, =&gt; expanded , compressed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  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"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extensionName</a:t>
            </a:r>
            <a:r>
              <a:rPr lang="en-US" sz="1800" b="0" dirty="0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Roboto" pitchFamily="2" charset="0"/>
                <a:ea typeface="Roboto" pitchFamily="2" charset="0"/>
              </a:rPr>
              <a:t>".min.css"</a:t>
            </a: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, =&gt; .min.css , .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css</a:t>
            </a:r>
            <a:endParaRPr lang="en-US" sz="1800" b="0" dirty="0">
              <a:solidFill>
                <a:srgbClr val="D4D4D4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    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"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savePath</a:t>
            </a:r>
            <a:r>
              <a:rPr lang="en-US" sz="1800" b="0" dirty="0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latin typeface="Roboto" pitchFamily="2" charset="0"/>
                <a:ea typeface="Roboto" pitchFamily="2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Roboto" pitchFamily="2" charset="0"/>
                <a:ea typeface="Roboto" pitchFamily="2" charset="0"/>
              </a:rPr>
              <a:t>css</a:t>
            </a:r>
            <a:r>
              <a:rPr lang="en-US" sz="1800" b="0" dirty="0">
                <a:solidFill>
                  <a:srgbClr val="CE9178"/>
                </a:solidFill>
                <a:effectLst/>
                <a:latin typeface="Roboto" pitchFamily="2" charset="0"/>
                <a:ea typeface="Roboto" pitchFamily="2" charset="0"/>
              </a:rPr>
              <a:t> /"</a:t>
            </a: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 =&gt; </a:t>
            </a:r>
            <a:r>
              <a:rPr lang="en-US" sz="1800" b="0" dirty="0">
                <a:solidFill>
                  <a:srgbClr val="CE9178"/>
                </a:solidFill>
                <a:effectLst/>
                <a:latin typeface="Roboto" pitchFamily="2" charset="0"/>
                <a:ea typeface="Roboto" pitchFamily="2" charset="0"/>
              </a:rPr>
              <a:t>compile directory file </a:t>
            </a:r>
            <a:endParaRPr lang="en-US" sz="1800" b="0" dirty="0">
              <a:solidFill>
                <a:srgbClr val="D4D4D4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    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      ],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  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"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liveSassCompile.settings.generateMap</a:t>
            </a:r>
            <a:r>
              <a:rPr lang="en-US" sz="1800" b="0" dirty="0">
                <a:solidFill>
                  <a:srgbClr val="9CDCFE"/>
                </a:solidFill>
                <a:effectLst/>
                <a:latin typeface="Roboto" pitchFamily="2" charset="0"/>
                <a:ea typeface="Roboto" pitchFamily="2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: </a:t>
            </a:r>
            <a:r>
              <a:rPr lang="en-US" sz="1800" b="0" dirty="0">
                <a:solidFill>
                  <a:srgbClr val="569CD6"/>
                </a:solidFill>
                <a:effectLst/>
                <a:latin typeface="Roboto" pitchFamily="2" charset="0"/>
                <a:ea typeface="Roboto" pitchFamily="2" charset="0"/>
              </a:rPr>
              <a:t>false</a:t>
            </a: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, =&gt; true , false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Roboto" pitchFamily="2" charset="0"/>
                <a:ea typeface="Roboto" pitchFamily="2" charset="0"/>
              </a:rPr>
              <a:t>        true =&gt; compile generate map file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Roboto" pitchFamily="2" charset="0"/>
                <a:ea typeface="Roboto" pitchFamily="2" charset="0"/>
              </a:rPr>
              <a:t>        false =&gt; </a:t>
            </a:r>
            <a:r>
              <a:rPr lang="en-US" sz="1800" dirty="0" err="1">
                <a:solidFill>
                  <a:srgbClr val="D4D4D4"/>
                </a:solidFill>
                <a:latin typeface="Roboto" pitchFamily="2" charset="0"/>
                <a:ea typeface="Roboto" pitchFamily="2" charset="0"/>
              </a:rPr>
              <a:t>uncompile</a:t>
            </a:r>
            <a:r>
              <a:rPr lang="en-US" sz="1800" dirty="0">
                <a:solidFill>
                  <a:srgbClr val="D4D4D4"/>
                </a:solidFill>
                <a:latin typeface="Roboto" pitchFamily="2" charset="0"/>
                <a:ea typeface="Roboto" pitchFamily="2" charset="0"/>
              </a:rPr>
              <a:t> generate map file </a:t>
            </a:r>
            <a:endParaRPr lang="en-US" sz="1800" b="0" dirty="0">
              <a:solidFill>
                <a:srgbClr val="D4D4D4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endParaRPr lang="en-US" sz="3000" b="1" dirty="0">
              <a:latin typeface="Roboto" pitchFamily="2" charset="0"/>
              <a:ea typeface="Roboto" pitchFamily="2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B2B722-461F-C82A-D6B7-C240C78A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511" y="2589927"/>
            <a:ext cx="4843754" cy="19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4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B984-9A6A-CB7F-44BD-7486AFD1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Compile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3DF-185F-40BD-7D7F-49AF94D1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all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css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file compile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lote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chin yin </a:t>
            </a:r>
          </a:p>
          <a:p>
            <a:pPr marL="0" indent="0">
              <a:buNone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Filename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ashay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mhr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underscore ma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htae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pl file create pay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ya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pr ml.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DD05B7-CF1A-A293-F1DD-7ECCE924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70" y="2905919"/>
            <a:ext cx="2809875" cy="2533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19882-5F74-16D5-90FC-184B42E1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0" y="2905919"/>
            <a:ext cx="4505325" cy="21907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3E7792-B060-D0A8-37D0-E6E1CD784FE0}"/>
              </a:ext>
            </a:extLst>
          </p:cNvPr>
          <p:cNvSpPr/>
          <p:nvPr/>
        </p:nvSpPr>
        <p:spPr>
          <a:xfrm>
            <a:off x="6244771" y="3810016"/>
            <a:ext cx="643812" cy="3825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B984-9A6A-CB7F-44BD-7486AFD1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Compile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3DF-185F-40BD-7D7F-49AF94D1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all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css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file compile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lote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tr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myo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ma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hote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pl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css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file 1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ku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pl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htwet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chin yin</a:t>
            </a:r>
          </a:p>
          <a:p>
            <a:pPr marL="0" indent="0">
              <a:buNone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Compile ma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lote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chin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tae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file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ashay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mhr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underscore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htae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pi file create pay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ya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pr ml.</a:t>
            </a:r>
          </a:p>
          <a:p>
            <a:pPr marL="0" indent="0">
              <a:buNone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Compile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lote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mae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file import nae other file name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twe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ko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url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chate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pay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ya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 pr ml.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3E7792-B060-D0A8-37D0-E6E1CD784FE0}"/>
              </a:ext>
            </a:extLst>
          </p:cNvPr>
          <p:cNvSpPr/>
          <p:nvPr/>
        </p:nvSpPr>
        <p:spPr>
          <a:xfrm>
            <a:off x="4581330" y="3954332"/>
            <a:ext cx="643812" cy="3825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9BC3D-A663-7FB7-111B-7D222B5D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13" y="3284376"/>
            <a:ext cx="2705100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8D9C3-D9A2-B9DD-6B06-A6CC1972D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59" y="3161538"/>
            <a:ext cx="22860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E2A5E-951F-0009-4DAF-4346F2676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959" y="4160676"/>
            <a:ext cx="34480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6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B984-9A6A-CB7F-44BD-7486AFD1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Sass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3DF-185F-40BD-7D7F-49AF94D1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  Sass Variable Syntax: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     </a:t>
            </a:r>
            <a:r>
              <a:rPr lang="en-US" sz="1800" b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$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variablename</a:t>
            </a:r>
            <a:r>
              <a:rPr lang="en-US" sz="1800" b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: value;</a:t>
            </a:r>
          </a:p>
          <a:p>
            <a:endParaRPr lang="en-US" sz="1800" b="0" dirty="0">
              <a:solidFill>
                <a:schemeClr val="tx1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Eg.</a:t>
            </a: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, </a:t>
            </a:r>
            <a:endParaRPr lang="en-US" sz="1800" b="0" dirty="0">
              <a:solidFill>
                <a:schemeClr val="tx1"/>
              </a:solidFill>
              <a:effectLst/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In SCSS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$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myFontSize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: 18px;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body {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  font-size: $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myFontSize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;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In CSS</a:t>
            </a:r>
          </a:p>
          <a:p>
            <a:pPr marL="457200" lvl="1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body {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  font-size: 18px;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04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B984-9A6A-CB7F-44BD-7486AFD1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Sass @import and Partials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3DF-185F-40BD-7D7F-49AF94D15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  Sass Importing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Just like CSS, Sass also supports the @import directive.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The @import directive allows you to include the content of one file in another.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The CSS @import directive has a major drawback due to performance issues; it creates an extra HTTP request each time you call it. However, the Sass @import directive includes the file in the CSS; so no extra HTTP call is required at runtime!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dirty="0">
                <a:solidFill>
                  <a:schemeClr val="accent1"/>
                </a:solidFill>
                <a:effectLst/>
                <a:latin typeface="Roboto" pitchFamily="2" charset="0"/>
                <a:ea typeface="Roboto" pitchFamily="2" charset="0"/>
              </a:rPr>
              <a:t>Tip: You do not need to specify a file extension, Sass automatically assumes that you mean a .sass or .</a:t>
            </a:r>
            <a:r>
              <a:rPr lang="en-US" sz="1800" b="0" dirty="0" err="1">
                <a:solidFill>
                  <a:schemeClr val="accent1"/>
                </a:solidFill>
                <a:effectLst/>
                <a:latin typeface="Roboto" pitchFamily="2" charset="0"/>
                <a:ea typeface="Roboto" pitchFamily="2" charset="0"/>
              </a:rPr>
              <a:t>scss</a:t>
            </a:r>
            <a:r>
              <a:rPr lang="en-US" sz="1800" b="0" dirty="0">
                <a:solidFill>
                  <a:schemeClr val="accent1"/>
                </a:solidFill>
                <a:effectLst/>
                <a:latin typeface="Roboto" pitchFamily="2" charset="0"/>
                <a:ea typeface="Roboto" pitchFamily="2" charset="0"/>
              </a:rPr>
              <a:t> file. You can also import CSS files. The @import directive imports the file and any variables or </a:t>
            </a:r>
            <a:r>
              <a:rPr lang="en-US" sz="1800" b="0" dirty="0" err="1">
                <a:solidFill>
                  <a:schemeClr val="accent1"/>
                </a:solidFill>
                <a:effectLst/>
                <a:latin typeface="Roboto" pitchFamily="2" charset="0"/>
                <a:ea typeface="Roboto" pitchFamily="2" charset="0"/>
              </a:rPr>
              <a:t>mixins</a:t>
            </a:r>
            <a:r>
              <a:rPr lang="en-US" sz="1800" b="0" dirty="0">
                <a:solidFill>
                  <a:schemeClr val="accent1"/>
                </a:solidFill>
                <a:effectLst/>
                <a:latin typeface="Roboto" pitchFamily="2" charset="0"/>
                <a:ea typeface="Roboto" pitchFamily="2" charset="0"/>
              </a:rPr>
              <a:t> defined in the imported file can then be used in the main file.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Roboto" pitchFamily="2" charset="0"/>
              <a:ea typeface="Roboto" pitchFamily="2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  Sass Import Syntax: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Roboto" pitchFamily="2" charset="0"/>
                <a:ea typeface="Roboto" pitchFamily="2" charset="0"/>
              </a:rPr>
              <a:t>       @import filename;</a:t>
            </a:r>
            <a:endParaRPr lang="en-US" sz="1800" b="0" dirty="0">
              <a:solidFill>
                <a:srgbClr val="FF0000"/>
              </a:solidFill>
              <a:effectLst/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D5571-2E98-80E5-DB42-FD0DAF77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76" y="5130982"/>
            <a:ext cx="2105413" cy="13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6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B984-9A6A-CB7F-44BD-7486AFD1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Roboto" pitchFamily="2" charset="0"/>
                <a:ea typeface="Roboto" pitchFamily="2" charset="0"/>
              </a:rPr>
              <a:t>Sass @mixin and @include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2AF65-6273-00C2-56ED-2C21BDA963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Roboto" pitchFamily="2" charset="0"/>
                <a:ea typeface="Roboto" pitchFamily="2" charset="0"/>
              </a:rPr>
              <a:t>  Sass </a:t>
            </a:r>
            <a:r>
              <a:rPr lang="en-US" sz="2000" b="1" dirty="0" err="1">
                <a:latin typeface="Roboto" pitchFamily="2" charset="0"/>
                <a:ea typeface="Roboto" pitchFamily="2" charset="0"/>
              </a:rPr>
              <a:t>Mixins</a:t>
            </a: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The @mixin directive lets you create CSS code that is to be reused throughout the website.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The @include directive is created to let you use (include) the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mixin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741380-D68C-58DD-EE7A-35AB7D1A4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Roboto" pitchFamily="2" charset="0"/>
                <a:ea typeface="Roboto" pitchFamily="2" charset="0"/>
              </a:rPr>
              <a:t>  Using a </a:t>
            </a:r>
            <a:r>
              <a:rPr lang="en-US" sz="2000" b="1" dirty="0" err="1">
                <a:latin typeface="Roboto" pitchFamily="2" charset="0"/>
                <a:ea typeface="Roboto" pitchFamily="2" charset="0"/>
              </a:rPr>
              <a:t>Mixin</a:t>
            </a:r>
            <a:endParaRPr lang="en-US" sz="2000" b="1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Roboto" pitchFamily="2" charset="0"/>
                <a:ea typeface="Roboto" pitchFamily="2" charset="0"/>
              </a:rPr>
              <a:t> The @include directive is used to include a </a:t>
            </a:r>
            <a:r>
              <a:rPr lang="en-US" sz="1800" dirty="0" err="1">
                <a:latin typeface="Roboto" pitchFamily="2" charset="0"/>
                <a:ea typeface="Roboto" pitchFamily="2" charset="0"/>
              </a:rPr>
              <a:t>mixin</a:t>
            </a:r>
            <a:r>
              <a:rPr lang="en-US" sz="1800" dirty="0">
                <a:latin typeface="Roboto" pitchFamily="2" charset="0"/>
                <a:ea typeface="Roboto" pitchFamily="2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2E4BE-E9DE-9BF9-E01D-53DB3354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14" y="4001294"/>
            <a:ext cx="2034269" cy="1632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5684B-9C05-7321-6E7D-A5509FFF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497" y="4001294"/>
            <a:ext cx="2048604" cy="1632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F4B989-6BC0-9553-CE39-CE6353B1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856" y="3077256"/>
            <a:ext cx="2411930" cy="1276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9C8C75-C442-CE0E-D36D-48B9FAE07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410" y="3077256"/>
            <a:ext cx="2085186" cy="1276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47C00C-3642-0BC4-9758-401A763B9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63" y="4488720"/>
            <a:ext cx="1827342" cy="14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1172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455</TotalTime>
  <Words>780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Roboto</vt:lpstr>
      <vt:lpstr>Wingdings</vt:lpstr>
      <vt:lpstr>Depth</vt:lpstr>
      <vt:lpstr>PowerPoint Presentation</vt:lpstr>
      <vt:lpstr>Reference Site</vt:lpstr>
      <vt:lpstr>Run VS Code Plugin</vt:lpstr>
      <vt:lpstr>Plugin Setting</vt:lpstr>
      <vt:lpstr>Compile File</vt:lpstr>
      <vt:lpstr>Compile File</vt:lpstr>
      <vt:lpstr>Sass Variables</vt:lpstr>
      <vt:lpstr>Sass @import and Partials</vt:lpstr>
      <vt:lpstr>Sass @mixin and @include</vt:lpstr>
      <vt:lpstr>Sass @extend and Inheritance</vt:lpstr>
      <vt:lpstr>Breakpoints with map-get() function</vt:lpstr>
      <vt:lpstr>Run in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AkaryThein</dc:creator>
  <cp:lastModifiedBy>AkaryThein</cp:lastModifiedBy>
  <cp:revision>30</cp:revision>
  <dcterms:created xsi:type="dcterms:W3CDTF">2022-12-28T08:59:33Z</dcterms:created>
  <dcterms:modified xsi:type="dcterms:W3CDTF">2022-12-30T02:53:41Z</dcterms:modified>
</cp:coreProperties>
</file>