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5772F-C7D4-4999-86F3-477E8F88E3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E1B477-2BAF-4E08-936D-544C4A6167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10A522-2253-4F6E-BEB4-9961AE16FA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819" t="20881" r="19022" b="13025"/>
          <a:stretch/>
        </p:blipFill>
        <p:spPr>
          <a:xfrm>
            <a:off x="1" y="331304"/>
            <a:ext cx="12191999" cy="67453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35339C-7229-4FC1-85A4-5F1CD0B0561F}"/>
              </a:ext>
            </a:extLst>
          </p:cNvPr>
          <p:cNvSpPr txBox="1"/>
          <p:nvPr/>
        </p:nvSpPr>
        <p:spPr>
          <a:xfrm>
            <a:off x="5155095" y="-38028"/>
            <a:ext cx="2981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Report</a:t>
            </a:r>
          </a:p>
        </p:txBody>
      </p:sp>
    </p:spTree>
    <p:extLst>
      <p:ext uri="{BB962C8B-B14F-4D97-AF65-F5344CB8AC3E}">
        <p14:creationId xmlns:p14="http://schemas.microsoft.com/office/powerpoint/2010/main" val="785541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2163A-BCEC-47E6-8822-53BD9CD42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F08D43-FC8C-4681-97EB-02DFCD9646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4216" t="21098" r="19162" b="12427"/>
          <a:stretch/>
        </p:blipFill>
        <p:spPr>
          <a:xfrm>
            <a:off x="0" y="609600"/>
            <a:ext cx="12192000" cy="62484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9FB5BF-A5B4-4650-B37E-D757E308682A}"/>
              </a:ext>
            </a:extLst>
          </p:cNvPr>
          <p:cNvSpPr txBox="1"/>
          <p:nvPr/>
        </p:nvSpPr>
        <p:spPr>
          <a:xfrm>
            <a:off x="4002157" y="145847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Multiple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Reports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Slicer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27938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57CA5-E2D2-4A85-87C6-4E58D1B8C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E3CC69-F648-4CEE-A12B-B324D92BF9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4682" t="21205" r="18971" b="12346"/>
          <a:stretch/>
        </p:blipFill>
        <p:spPr>
          <a:xfrm>
            <a:off x="0" y="0"/>
            <a:ext cx="12192000" cy="6857999"/>
          </a:xfrm>
        </p:spPr>
      </p:pic>
    </p:spTree>
    <p:extLst>
      <p:ext uri="{BB962C8B-B14F-4D97-AF65-F5344CB8AC3E}">
        <p14:creationId xmlns:p14="http://schemas.microsoft.com/office/powerpoint/2010/main" val="1311561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CE6D2-9F14-473E-B949-67FEA1DDBF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74740E-5A1F-4B39-9A30-C8BE9158A3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46A260-0233-45ED-B701-63709299E8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674" t="20469" r="19239" b="1302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419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F39A3-B1AE-4FE2-B493-DBC52C95B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FF577D-C54C-448D-B522-7A07EAB148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4216" t="20446" r="19152" b="13513"/>
          <a:stretch/>
        </p:blipFill>
        <p:spPr>
          <a:xfrm>
            <a:off x="0" y="159026"/>
            <a:ext cx="12191999" cy="6698974"/>
          </a:xfrm>
        </p:spPr>
      </p:pic>
    </p:spTree>
    <p:extLst>
      <p:ext uri="{BB962C8B-B14F-4D97-AF65-F5344CB8AC3E}">
        <p14:creationId xmlns:p14="http://schemas.microsoft.com/office/powerpoint/2010/main" val="2357643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01C692B-E006-4A8B-90DC-1D36ECD706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457" t="20662" r="19239" b="12832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750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E4A232-F701-4158-A3C1-0926A727BF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65" t="20663" r="19022" b="13025"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6140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13</TotalTime>
  <Words>5</Words>
  <Application>Microsoft Office PowerPoint</Application>
  <PresentationFormat>Widescreen</PresentationFormat>
  <Paragraphs>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Celestial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akash</dc:creator>
  <cp:lastModifiedBy>akash</cp:lastModifiedBy>
  <cp:revision>2</cp:revision>
  <dcterms:created xsi:type="dcterms:W3CDTF">2024-03-12T05:07:57Z</dcterms:created>
  <dcterms:modified xsi:type="dcterms:W3CDTF">2024-03-12T05:21:16Z</dcterms:modified>
</cp:coreProperties>
</file>