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04481-30E1-4A67-9A07-CE20A23E2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770369-D0C9-46D0-8B68-A0C6451E5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E85B6-157D-4ECE-A51F-75B1C0D6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3E723C-DFEF-45EA-B92F-BE7643CD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799D56-8CFF-4CB8-947A-6563D967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05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A733E-0893-4A77-AE3A-F0C153EA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06EA09-8A8B-4D09-A203-310F69CE1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4F917A-AF48-4F61-83B9-82EE2917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E7F68-5C24-469C-A3FC-40EFC72D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DA54F-3F02-4FE1-B7C4-4FCB571A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81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20EEDB-119F-4562-BFEC-BD2CE7667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8A7C0C-7F94-4E8F-8076-9D7792E85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BE798-7C69-4D30-9014-877194BE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7869E-8AC8-41C0-ADC6-6870B542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AA74C-ED1B-49A6-9523-2B12E5D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17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51DE9-9D22-459C-8AB0-AF2A0248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5363F-3290-4999-858D-0E2A123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97462C-F695-4453-AEEF-1571B7A2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4166A0-2ABD-411C-A963-18656D0A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71D14D-A599-44B8-B177-CC64F0BA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66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00D09-1C2D-4F4B-BDCE-643F826E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9641E2-64F4-40CC-9B80-B349E3A8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7656F-8152-463D-904E-39236263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C1C13-E9E7-4204-A38B-DFF9C07D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2DBA15-EEFD-4A89-AE4C-E8F2DAF5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59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77AD4-8328-448B-B2B4-DF1C2E6A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4DCDF2-37F4-4CFA-960A-A3F29BAA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E14E33-B202-4F1D-B79B-5C794720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D3054-F919-4546-B55A-3BB7FD01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C7E462-363D-4C15-BAF8-B501FFB9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A810BC-685D-4B84-B64C-A6474104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43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E553-5020-46E6-A4E4-F9BC1DD4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6C6867-205A-4127-8B42-71BF75E1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E33F67-1640-4474-B956-0FBA2534A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F45A79-AA83-4123-A9B1-677802F39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A897CE-B9B9-41E9-A6D2-6030244BF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EF505E-4E22-40EF-A4A7-84B2D9AD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8FCD91-B686-4EFA-8CD3-9A1BDA40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8CA6C0-D829-4192-B2A1-754FBBA4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2B32F-A7B5-420C-A0BA-1C31E015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80EBE7-5E68-4DF9-B664-682136E5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9DF73A-02DC-4C29-95FB-604B7840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36012-926F-4AA6-B51D-984C1355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7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B9C9C3-0D55-4FFB-BDE1-DDCF1BA7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7B900B-F8DB-4132-A343-BAAB8ED2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D9C17B-A8AB-4936-9039-F9BB411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05ED9-6427-4635-B649-FFFA1AD6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431317-C521-4C15-9A8C-A5D017105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60676B-A813-4359-B5FB-2A48CAEEE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27A3F7-8662-44B1-9D50-9BC9F02B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240916-4FEA-4F48-956F-B506F16C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A4A2B9-7D5E-43CD-8A7D-DF1E06F5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16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FB5A1-E761-4160-A312-0F62D967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63918C-408D-431D-AFD1-D5D21E28E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156AB4-615C-49AA-A1E7-1AA4BC793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8FE5E5-88C7-43BE-B9AF-02BE08A9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8DF28D-4F30-4F95-97A0-ED792B33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0B703-BFC4-468A-845A-7C9255BF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27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731D81-0605-4B52-B3B4-37EAE847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C41CB7-6237-44A2-9B79-7F71AA70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0D6B9-8F29-434F-8AAF-1251BFB00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3A86-0852-41AD-9F10-C9B7F02FB82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6C3421-AF27-4D9A-9C70-FAD3C1124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C5C6FC-8208-439A-A321-1DF82EAD3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4864-D920-4F4C-AC12-7C505A8EE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96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FC5694A-A1DF-41EA-96F1-684A07A6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433" y="2223560"/>
            <a:ext cx="5705134" cy="241087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7711C7-3D29-40D3-8471-BF524C1FAC39}"/>
              </a:ext>
            </a:extLst>
          </p:cNvPr>
          <p:cNvSpPr/>
          <p:nvPr/>
        </p:nvSpPr>
        <p:spPr>
          <a:xfrm>
            <a:off x="3317244" y="2039469"/>
            <a:ext cx="231292" cy="277905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8C1293-DA97-4FB3-88C0-F70B6037CDA4}"/>
              </a:ext>
            </a:extLst>
          </p:cNvPr>
          <p:cNvSpPr/>
          <p:nvPr/>
        </p:nvSpPr>
        <p:spPr>
          <a:xfrm>
            <a:off x="8638095" y="2039468"/>
            <a:ext cx="231292" cy="277905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D51C64-854A-48C5-822E-D214EDD91F60}"/>
              </a:ext>
            </a:extLst>
          </p:cNvPr>
          <p:cNvSpPr/>
          <p:nvPr/>
        </p:nvSpPr>
        <p:spPr>
          <a:xfrm>
            <a:off x="6471624" y="2039467"/>
            <a:ext cx="231292" cy="277905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50AEA6-D831-41EC-A950-318F147E6C25}"/>
              </a:ext>
            </a:extLst>
          </p:cNvPr>
          <p:cNvSpPr/>
          <p:nvPr/>
        </p:nvSpPr>
        <p:spPr>
          <a:xfrm>
            <a:off x="3050540" y="2288988"/>
            <a:ext cx="6099435" cy="2435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52C29E-15C3-42F4-8A66-DFB210E14D93}"/>
              </a:ext>
            </a:extLst>
          </p:cNvPr>
          <p:cNvSpPr/>
          <p:nvPr/>
        </p:nvSpPr>
        <p:spPr>
          <a:xfrm>
            <a:off x="3050540" y="2973294"/>
            <a:ext cx="6099435" cy="2435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8CDA7E-55FE-4CF3-BE08-11EE55A14032}"/>
              </a:ext>
            </a:extLst>
          </p:cNvPr>
          <p:cNvSpPr/>
          <p:nvPr/>
        </p:nvSpPr>
        <p:spPr>
          <a:xfrm>
            <a:off x="3046282" y="3682096"/>
            <a:ext cx="6099435" cy="2435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DEE1420-3C9C-4B97-817D-C21A55720D85}"/>
              </a:ext>
            </a:extLst>
          </p:cNvPr>
          <p:cNvSpPr/>
          <p:nvPr/>
        </p:nvSpPr>
        <p:spPr>
          <a:xfrm>
            <a:off x="3046281" y="4361173"/>
            <a:ext cx="6099435" cy="2435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1A5C69-504E-44A1-8AEF-5FA528101814}"/>
              </a:ext>
            </a:extLst>
          </p:cNvPr>
          <p:cNvSpPr/>
          <p:nvPr/>
        </p:nvSpPr>
        <p:spPr>
          <a:xfrm>
            <a:off x="4169187" y="2039467"/>
            <a:ext cx="231292" cy="277905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84EE27E-F014-4A8B-A433-4A57831825B6}"/>
              </a:ext>
            </a:extLst>
          </p:cNvPr>
          <p:cNvGrpSpPr/>
          <p:nvPr/>
        </p:nvGrpSpPr>
        <p:grpSpPr>
          <a:xfrm>
            <a:off x="2063111" y="2226092"/>
            <a:ext cx="905361" cy="369332"/>
            <a:chOff x="2063111" y="2226092"/>
            <a:chExt cx="905361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0E31247-A51C-4E86-91D0-243F9C83B9A8}"/>
                </a:ext>
              </a:extLst>
            </p:cNvPr>
            <p:cNvSpPr txBox="1"/>
            <p:nvPr/>
          </p:nvSpPr>
          <p:spPr>
            <a:xfrm>
              <a:off x="2063111" y="2226092"/>
              <a:ext cx="595035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dirty="0"/>
                <a:t>Top</a:t>
              </a:r>
              <a:endParaRPr kumimoji="1" lang="ja-JP" altLang="en-US" dirty="0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22AF2D39-E88E-43C4-8A1F-99B51C22C215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658146" y="2410758"/>
              <a:ext cx="31032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AE2E47C-AEF1-4789-9C59-CD72325E4D5E}"/>
              </a:ext>
            </a:extLst>
          </p:cNvPr>
          <p:cNvGrpSpPr/>
          <p:nvPr/>
        </p:nvGrpSpPr>
        <p:grpSpPr>
          <a:xfrm>
            <a:off x="613996" y="2910398"/>
            <a:ext cx="2354476" cy="369332"/>
            <a:chOff x="613996" y="2226092"/>
            <a:chExt cx="2354476" cy="369332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20CD5FF-936D-488B-B8A9-C25DA2B4294A}"/>
                </a:ext>
              </a:extLst>
            </p:cNvPr>
            <p:cNvSpPr txBox="1"/>
            <p:nvPr/>
          </p:nvSpPr>
          <p:spPr>
            <a:xfrm>
              <a:off x="613996" y="2226092"/>
              <a:ext cx="2044150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altLang="ja-JP" dirty="0"/>
                <a:t>HeaderHorizontal</a:t>
              </a:r>
              <a:endParaRPr kumimoji="1" lang="ja-JP" altLang="en-US" dirty="0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E11961FC-FC64-4DED-8C24-F06D97BCAA02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2658146" y="2410758"/>
              <a:ext cx="31032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8A118B5-CB14-4F4C-9662-EC0E56BD7432}"/>
              </a:ext>
            </a:extLst>
          </p:cNvPr>
          <p:cNvGrpSpPr/>
          <p:nvPr/>
        </p:nvGrpSpPr>
        <p:grpSpPr>
          <a:xfrm>
            <a:off x="745442" y="3619200"/>
            <a:ext cx="2223030" cy="369332"/>
            <a:chOff x="745442" y="2226092"/>
            <a:chExt cx="2223030" cy="369332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0EB2E4F-5C68-40C8-B3B1-18635D576B28}"/>
                </a:ext>
              </a:extLst>
            </p:cNvPr>
            <p:cNvSpPr txBox="1"/>
            <p:nvPr/>
          </p:nvSpPr>
          <p:spPr>
            <a:xfrm>
              <a:off x="745442" y="2226092"/>
              <a:ext cx="1912704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altLang="ja-JP" dirty="0"/>
                <a:t>InsideHorizontal</a:t>
              </a:r>
              <a:endParaRPr kumimoji="1" lang="ja-JP" altLang="en-US" dirty="0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3ADF5846-2D3D-4737-99C4-BC67C594FEC9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2658146" y="2410758"/>
              <a:ext cx="31032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27538AB-D110-433F-B295-23D9E9F5B4CB}"/>
              </a:ext>
            </a:extLst>
          </p:cNvPr>
          <p:cNvGrpSpPr/>
          <p:nvPr/>
        </p:nvGrpSpPr>
        <p:grpSpPr>
          <a:xfrm>
            <a:off x="1689806" y="4295820"/>
            <a:ext cx="1274052" cy="369332"/>
            <a:chOff x="1694420" y="2226092"/>
            <a:chExt cx="1274052" cy="369332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A9EBEF5F-2083-4B31-8F58-57680E7E1B52}"/>
                </a:ext>
              </a:extLst>
            </p:cNvPr>
            <p:cNvSpPr txBox="1"/>
            <p:nvPr/>
          </p:nvSpPr>
          <p:spPr>
            <a:xfrm>
              <a:off x="1694420" y="2226092"/>
              <a:ext cx="963726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altLang="ja-JP" dirty="0"/>
                <a:t>Bottom</a:t>
              </a:r>
              <a:endParaRPr kumimoji="1"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727294EC-CDD4-4148-86FF-5B13C2D7CFC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2658146" y="2410758"/>
              <a:ext cx="31032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075D6D19-B3EE-4CB7-813B-36E4F5CBCD3E}"/>
              </a:ext>
            </a:extLst>
          </p:cNvPr>
          <p:cNvGrpSpPr/>
          <p:nvPr/>
        </p:nvGrpSpPr>
        <p:grpSpPr>
          <a:xfrm>
            <a:off x="3126556" y="1349077"/>
            <a:ext cx="612668" cy="584876"/>
            <a:chOff x="2669673" y="2259009"/>
            <a:chExt cx="612668" cy="584876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AA9342A-CFB3-46A0-B2A4-F3E87E812BB2}"/>
                </a:ext>
              </a:extLst>
            </p:cNvPr>
            <p:cNvSpPr txBox="1"/>
            <p:nvPr/>
          </p:nvSpPr>
          <p:spPr>
            <a:xfrm>
              <a:off x="2669673" y="2259009"/>
              <a:ext cx="612668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Left</a:t>
              </a:r>
              <a:endParaRPr kumimoji="1" lang="ja-JP" altLang="en-US" dirty="0"/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8CB24910-8E22-4F20-96E4-129EE8E82BD4}"/>
                </a:ext>
              </a:extLst>
            </p:cNvPr>
            <p:cNvCxnSpPr>
              <a:cxnSpLocks/>
              <a:stCxn id="37" idx="2"/>
              <a:endCxn id="5" idx="0"/>
            </p:cNvCxnSpPr>
            <p:nvPr/>
          </p:nvCxnSpPr>
          <p:spPr>
            <a:xfrm>
              <a:off x="2976007" y="2628341"/>
              <a:ext cx="0" cy="2155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96AC631-CD82-4EDC-BF39-06CD3935C29F}"/>
              </a:ext>
            </a:extLst>
          </p:cNvPr>
          <p:cNvGrpSpPr/>
          <p:nvPr/>
        </p:nvGrpSpPr>
        <p:grpSpPr>
          <a:xfrm>
            <a:off x="8387857" y="1349077"/>
            <a:ext cx="742512" cy="584876"/>
            <a:chOff x="2604752" y="2259009"/>
            <a:chExt cx="742512" cy="584876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DF913D8-EB53-45D3-868C-D0BD41CFAD4E}"/>
                </a:ext>
              </a:extLst>
            </p:cNvPr>
            <p:cNvSpPr txBox="1"/>
            <p:nvPr/>
          </p:nvSpPr>
          <p:spPr>
            <a:xfrm>
              <a:off x="2604752" y="2259009"/>
              <a:ext cx="742512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Right</a:t>
              </a:r>
              <a:endParaRPr kumimoji="1" lang="ja-JP" altLang="en-US" dirty="0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94CB9713-41F1-499D-BBC2-F3CBE0891DA5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2976008" y="2628341"/>
              <a:ext cx="0" cy="2155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C3E3F9AF-945E-4036-B447-16A098D9F92D}"/>
              </a:ext>
            </a:extLst>
          </p:cNvPr>
          <p:cNvGrpSpPr/>
          <p:nvPr/>
        </p:nvGrpSpPr>
        <p:grpSpPr>
          <a:xfrm>
            <a:off x="4509672" y="1344125"/>
            <a:ext cx="2409190" cy="738949"/>
            <a:chOff x="1385312" y="2259009"/>
            <a:chExt cx="2409190" cy="738949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25A091C-A01A-4252-A3DF-7914083C92AF}"/>
                </a:ext>
              </a:extLst>
            </p:cNvPr>
            <p:cNvSpPr txBox="1"/>
            <p:nvPr/>
          </p:nvSpPr>
          <p:spPr>
            <a:xfrm>
              <a:off x="2157514" y="2259009"/>
              <a:ext cx="1636988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InsideVertical</a:t>
              </a:r>
              <a:endParaRPr kumimoji="1" lang="ja-JP" altLang="en-US" dirty="0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2919A77-A614-4E3F-B1D0-3A57420B3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312" y="2628341"/>
              <a:ext cx="1375313" cy="369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241753A-799C-4D7B-A268-8F0A8234DA1E}"/>
              </a:ext>
            </a:extLst>
          </p:cNvPr>
          <p:cNvCxnSpPr>
            <a:cxnSpLocks/>
          </p:cNvCxnSpPr>
          <p:nvPr/>
        </p:nvCxnSpPr>
        <p:spPr>
          <a:xfrm>
            <a:off x="6252768" y="1713457"/>
            <a:ext cx="263060" cy="2473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5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89D2605-60CC-4F89-95D4-846C159A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3147973"/>
            <a:ext cx="8916644" cy="562053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ACB46BD-7520-48B2-918F-FACE49346535}"/>
              </a:ext>
            </a:extLst>
          </p:cNvPr>
          <p:cNvSpPr/>
          <p:nvPr/>
        </p:nvSpPr>
        <p:spPr>
          <a:xfrm>
            <a:off x="3103296" y="3272949"/>
            <a:ext cx="261228" cy="3120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029813E-AD80-4E1C-895E-C20926916769}"/>
              </a:ext>
            </a:extLst>
          </p:cNvPr>
          <p:cNvSpPr/>
          <p:nvPr/>
        </p:nvSpPr>
        <p:spPr>
          <a:xfrm>
            <a:off x="1796173" y="3272949"/>
            <a:ext cx="261228" cy="3120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0913B95-886A-4C4B-AA7D-DC706326BD94}"/>
              </a:ext>
            </a:extLst>
          </p:cNvPr>
          <p:cNvSpPr/>
          <p:nvPr/>
        </p:nvSpPr>
        <p:spPr>
          <a:xfrm>
            <a:off x="6721643" y="3272949"/>
            <a:ext cx="261228" cy="3120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8FF7776-69D9-49E9-AB58-61711C4BF9DC}"/>
              </a:ext>
            </a:extLst>
          </p:cNvPr>
          <p:cNvSpPr/>
          <p:nvPr/>
        </p:nvSpPr>
        <p:spPr>
          <a:xfrm>
            <a:off x="10090486" y="3272948"/>
            <a:ext cx="261228" cy="3120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270A2AF-2370-4D62-A968-51FC9D17D84E}"/>
              </a:ext>
            </a:extLst>
          </p:cNvPr>
          <p:cNvSpPr/>
          <p:nvPr/>
        </p:nvSpPr>
        <p:spPr>
          <a:xfrm>
            <a:off x="2109258" y="3272948"/>
            <a:ext cx="944603" cy="3120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7B5241A-F3C5-48B5-B199-90C00056622D}"/>
              </a:ext>
            </a:extLst>
          </p:cNvPr>
          <p:cNvSpPr/>
          <p:nvPr/>
        </p:nvSpPr>
        <p:spPr>
          <a:xfrm>
            <a:off x="3413959" y="3275158"/>
            <a:ext cx="3256472" cy="3120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4BCBAE0-ED85-4103-AC38-A414A7B09EA7}"/>
              </a:ext>
            </a:extLst>
          </p:cNvPr>
          <p:cNvSpPr/>
          <p:nvPr/>
        </p:nvSpPr>
        <p:spPr>
          <a:xfrm>
            <a:off x="7030529" y="3272947"/>
            <a:ext cx="3010522" cy="3120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34589EDB-5B05-4E5C-A866-1430B691E925}"/>
              </a:ext>
            </a:extLst>
          </p:cNvPr>
          <p:cNvGrpSpPr/>
          <p:nvPr/>
        </p:nvGrpSpPr>
        <p:grpSpPr>
          <a:xfrm>
            <a:off x="1373183" y="2500609"/>
            <a:ext cx="1141659" cy="693085"/>
            <a:chOff x="2405178" y="2259009"/>
            <a:chExt cx="1141659" cy="693085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07591E87-4BD7-47DC-AD38-9B623270BE92}"/>
                </a:ext>
              </a:extLst>
            </p:cNvPr>
            <p:cNvSpPr txBox="1"/>
            <p:nvPr/>
          </p:nvSpPr>
          <p:spPr>
            <a:xfrm>
              <a:off x="2405178" y="2259009"/>
              <a:ext cx="1141659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LeftStyle</a:t>
              </a:r>
              <a:endParaRPr kumimoji="1" lang="ja-JP" altLang="en-US" dirty="0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94E6AF4-C036-4EA3-B0F0-3989F28BBC22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2976008" y="2628341"/>
              <a:ext cx="0" cy="3237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0266D106-4182-415B-BE61-BA195FA8AE9D}"/>
              </a:ext>
            </a:extLst>
          </p:cNvPr>
          <p:cNvGrpSpPr/>
          <p:nvPr/>
        </p:nvGrpSpPr>
        <p:grpSpPr>
          <a:xfrm>
            <a:off x="9585349" y="2500466"/>
            <a:ext cx="1271502" cy="693228"/>
            <a:chOff x="2340257" y="2259009"/>
            <a:chExt cx="1271502" cy="693228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D4987494-B884-499D-9C43-D8E18CF68C13}"/>
                </a:ext>
              </a:extLst>
            </p:cNvPr>
            <p:cNvSpPr txBox="1"/>
            <p:nvPr/>
          </p:nvSpPr>
          <p:spPr>
            <a:xfrm>
              <a:off x="2340257" y="2259009"/>
              <a:ext cx="1271502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RightStyle</a:t>
              </a:r>
              <a:endParaRPr kumimoji="1" lang="ja-JP" altLang="en-US" dirty="0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75B6CAC-392B-40DD-84F0-169EB92BD03F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976008" y="2628341"/>
              <a:ext cx="0" cy="3238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CD0D8123-5D9A-479E-8D90-508A8DB964A9}"/>
              </a:ext>
            </a:extLst>
          </p:cNvPr>
          <p:cNvGrpSpPr/>
          <p:nvPr/>
        </p:nvGrpSpPr>
        <p:grpSpPr>
          <a:xfrm>
            <a:off x="3270738" y="2500466"/>
            <a:ext cx="2983339" cy="693228"/>
            <a:chOff x="982684" y="2259009"/>
            <a:chExt cx="2983339" cy="693228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426464D5-1963-4910-80A8-26E0746F4BE4}"/>
                </a:ext>
              </a:extLst>
            </p:cNvPr>
            <p:cNvSpPr txBox="1"/>
            <p:nvPr/>
          </p:nvSpPr>
          <p:spPr>
            <a:xfrm>
              <a:off x="1985994" y="2259009"/>
              <a:ext cx="1980029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IntersectionStyle</a:t>
              </a:r>
              <a:endParaRPr kumimoji="1" lang="ja-JP" altLang="en-US" dirty="0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B8288BF5-C7FF-487B-B961-BC1015789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" y="2582620"/>
              <a:ext cx="1469100" cy="369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0FCB7A4-4B57-48CE-81C8-BA8E76432707}"/>
              </a:ext>
            </a:extLst>
          </p:cNvPr>
          <p:cNvCxnSpPr>
            <a:cxnSpLocks/>
          </p:cNvCxnSpPr>
          <p:nvPr/>
        </p:nvCxnSpPr>
        <p:spPr>
          <a:xfrm>
            <a:off x="5897288" y="2837005"/>
            <a:ext cx="890374" cy="3566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3C571476-60BD-4616-95CA-105E9CC9616C}"/>
              </a:ext>
            </a:extLst>
          </p:cNvPr>
          <p:cNvGrpSpPr/>
          <p:nvPr/>
        </p:nvGrpSpPr>
        <p:grpSpPr>
          <a:xfrm>
            <a:off x="2702171" y="3664304"/>
            <a:ext cx="3292643" cy="738950"/>
            <a:chOff x="271026" y="1889391"/>
            <a:chExt cx="3292643" cy="738950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0A113F8-6020-4A64-A3FE-5C062E8229E7}"/>
                </a:ext>
              </a:extLst>
            </p:cNvPr>
            <p:cNvSpPr txBox="1"/>
            <p:nvPr/>
          </p:nvSpPr>
          <p:spPr>
            <a:xfrm>
              <a:off x="2388347" y="2259009"/>
              <a:ext cx="1175322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LineStyle</a:t>
              </a:r>
              <a:endParaRPr kumimoji="1" lang="ja-JP" altLang="en-US" dirty="0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56EC83D-EF0A-4DA6-ABA8-82D4F29DD3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26" y="1889391"/>
              <a:ext cx="2117321" cy="427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1B499A9-4F50-48AB-8888-FBBBD1DECF5A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407153" y="3664304"/>
            <a:ext cx="1" cy="3696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9DA126A-A9D4-463C-970A-5E0424706C3F}"/>
              </a:ext>
            </a:extLst>
          </p:cNvPr>
          <p:cNvCxnSpPr>
            <a:cxnSpLocks/>
          </p:cNvCxnSpPr>
          <p:nvPr/>
        </p:nvCxnSpPr>
        <p:spPr>
          <a:xfrm flipV="1">
            <a:off x="5943600" y="3662094"/>
            <a:ext cx="2592190" cy="4292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30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8477B02-5A3D-4647-8629-BD52BEB0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15" y="1491500"/>
            <a:ext cx="428685" cy="373432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4047500-B8D3-4E07-A88C-5D642CDA41CE}"/>
              </a:ext>
            </a:extLst>
          </p:cNvPr>
          <p:cNvSpPr/>
          <p:nvPr/>
        </p:nvSpPr>
        <p:spPr>
          <a:xfrm>
            <a:off x="5744309" y="1998785"/>
            <a:ext cx="428686" cy="66821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F2829D8-CBB5-4C95-BD50-1C825FA5DBBD}"/>
              </a:ext>
            </a:extLst>
          </p:cNvPr>
          <p:cNvGrpSpPr/>
          <p:nvPr/>
        </p:nvGrpSpPr>
        <p:grpSpPr>
          <a:xfrm>
            <a:off x="4215330" y="3244333"/>
            <a:ext cx="1451985" cy="369332"/>
            <a:chOff x="1516487" y="2226092"/>
            <a:chExt cx="1451985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C6D3F64-CCDB-4114-937C-EE86BA621950}"/>
                </a:ext>
              </a:extLst>
            </p:cNvPr>
            <p:cNvSpPr txBox="1"/>
            <p:nvPr/>
          </p:nvSpPr>
          <p:spPr>
            <a:xfrm>
              <a:off x="1516487" y="2226092"/>
              <a:ext cx="1141659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altLang="ja-JP" dirty="0"/>
                <a:t>LeftStyle</a:t>
              </a:r>
              <a:endParaRPr kumimoji="1" lang="ja-JP" altLang="en-US" dirty="0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D0DA5070-371D-4B63-846A-722290C26C8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658146" y="2410758"/>
              <a:ext cx="31032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2D5C4A-A605-46B7-9BFE-15C37626BB67}"/>
              </a:ext>
            </a:extLst>
          </p:cNvPr>
          <p:cNvSpPr/>
          <p:nvPr/>
        </p:nvSpPr>
        <p:spPr>
          <a:xfrm>
            <a:off x="5745103" y="3094892"/>
            <a:ext cx="428686" cy="66821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ED6003-964E-430C-A0AE-0EF8A46CDDC0}"/>
              </a:ext>
            </a:extLst>
          </p:cNvPr>
          <p:cNvSpPr/>
          <p:nvPr/>
        </p:nvSpPr>
        <p:spPr>
          <a:xfrm>
            <a:off x="5744309" y="4183802"/>
            <a:ext cx="428686" cy="66821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E317815-7C4B-4B84-91C2-9BC5F5F31FC6}"/>
              </a:ext>
            </a:extLst>
          </p:cNvPr>
          <p:cNvCxnSpPr>
            <a:cxnSpLocks/>
          </p:cNvCxnSpPr>
          <p:nvPr/>
        </p:nvCxnSpPr>
        <p:spPr>
          <a:xfrm flipV="1">
            <a:off x="4970585" y="2538046"/>
            <a:ext cx="696730" cy="7517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433E28E-F92D-47FC-94E9-49450392ECEA}"/>
              </a:ext>
            </a:extLst>
          </p:cNvPr>
          <p:cNvCxnSpPr>
            <a:cxnSpLocks/>
          </p:cNvCxnSpPr>
          <p:nvPr/>
        </p:nvCxnSpPr>
        <p:spPr>
          <a:xfrm>
            <a:off x="4970585" y="3613665"/>
            <a:ext cx="696730" cy="7227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2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 Atsushi</dc:creator>
  <cp:lastModifiedBy>Nakamura Atsushi</cp:lastModifiedBy>
  <cp:revision>7</cp:revision>
  <dcterms:created xsi:type="dcterms:W3CDTF">2020-07-17T22:54:19Z</dcterms:created>
  <dcterms:modified xsi:type="dcterms:W3CDTF">2020-07-18T23:06:40Z</dcterms:modified>
</cp:coreProperties>
</file>