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npFo3l4U40ScenlJTJdBUy7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0314D0-9DC8-41EA-87D5-F898E4AB29F8}">
  <a:tblStyle styleId="{120314D0-9DC8-41EA-87D5-F898E4AB29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740568" y="558800"/>
            <a:ext cx="9144000" cy="30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Presentation on a research paper titled</a:t>
            </a:r>
            <a:endParaRPr sz="24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9122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research paper by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Bolin Zhango and Changyong Li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676400" y="5588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of RRT-APF </a:t>
            </a:r>
            <a:b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Path Planning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Conclusion: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RRT-APF algorithm significantly improves individual RRT’s and APF’s limitations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Generates smoother shorter and collisions-free paths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 step-size and force-weight tuning enhances performance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Useful for real-time robotics in dynamic, complex environments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Improves swarm’s safety and resource efficiency.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32347" y="1405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Path planning is essential for autonomous systems navigating complex and dynamic environments such as dense forests or a traffic infested road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Rapidly- exploring Random Tree(RRT) is widely used in high dimensional spaces but suffers from certain conditions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Artificial Potential Field(APF) is widely preferred in collision avoidance and formation control for swarm but fails for a multi agent planning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research introduces a hybrid of RRT and APF method to improve planning and to negate the shortcomings of the above.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148389" y="1565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Rapidly-exploring Random Tree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sampling-based algorithm used for Path planning in High-dimensional spaces.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Constructs a tree by adding sampling points from space and connecting the nearest node of existing tree.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efficiently explore towards goal regions.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Works in complex and/or large spaces.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suitable for multi-agent planning.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Lacks in distributed decision-making.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Requires heavy post processing.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132347" y="1886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Artificial Potential Field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Motion planning strategy that models robot as a particle in a force field.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goal attracts the robot whereas the obstacles exert repulsion.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Requires minimal computation and works better in known environments.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Smooth curved paths with fine adjustments.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Robot may get stuck at zones like in between obstacles(i.e., narrow road).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ideal for global planning.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148389" y="1405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Hybrid APF and RRT for path planning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Combined RRT and APF for guided expansion(i.e., attraction and repulsion forces)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size changes based on proximity to obstacles.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 Weight tuning to avoid sudden changes and escape narrow obstacles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Path smoothing &amp; Optimization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82216" y="108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82216" y="1706729"/>
            <a:ext cx="1953126" cy="150169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6"/>
          <p:cNvCxnSpPr/>
          <p:nvPr/>
        </p:nvCxnSpPr>
        <p:spPr>
          <a:xfrm>
            <a:off x="2245895" y="2457574"/>
            <a:ext cx="142774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8" name="Google Shape;118;p6"/>
          <p:cNvSpPr/>
          <p:nvPr/>
        </p:nvSpPr>
        <p:spPr>
          <a:xfrm>
            <a:off x="3936330" y="2082496"/>
            <a:ext cx="1511969" cy="9081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point generation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6"/>
          <p:cNvCxnSpPr/>
          <p:nvPr/>
        </p:nvCxnSpPr>
        <p:spPr>
          <a:xfrm>
            <a:off x="5586663" y="2457574"/>
            <a:ext cx="137561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0" name="Google Shape;120;p6"/>
          <p:cNvSpPr/>
          <p:nvPr/>
        </p:nvSpPr>
        <p:spPr>
          <a:xfrm>
            <a:off x="7126706" y="2067678"/>
            <a:ext cx="1953126" cy="9081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Step-size Calculation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6"/>
          <p:cNvCxnSpPr/>
          <p:nvPr/>
        </p:nvCxnSpPr>
        <p:spPr>
          <a:xfrm>
            <a:off x="9176083" y="2524875"/>
            <a:ext cx="1074822" cy="11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2" name="Google Shape;122;p6"/>
          <p:cNvSpPr/>
          <p:nvPr/>
        </p:nvSpPr>
        <p:spPr>
          <a:xfrm>
            <a:off x="10481511" y="2067678"/>
            <a:ext cx="1628273" cy="9081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calculation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10539662" y="4012280"/>
            <a:ext cx="1652337" cy="10699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Generation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7523746" y="4012280"/>
            <a:ext cx="1652337" cy="10699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 Check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6"/>
          <p:cNvCxnSpPr/>
          <p:nvPr/>
        </p:nvCxnSpPr>
        <p:spPr>
          <a:xfrm rot="10800000">
            <a:off x="9262310" y="4547244"/>
            <a:ext cx="121920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6" name="Google Shape;126;p6"/>
          <p:cNvCxnSpPr/>
          <p:nvPr/>
        </p:nvCxnSpPr>
        <p:spPr>
          <a:xfrm>
            <a:off x="11305671" y="3056021"/>
            <a:ext cx="0" cy="8335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27" name="Google Shape;127;p6"/>
          <p:cNvSpPr/>
          <p:nvPr/>
        </p:nvSpPr>
        <p:spPr>
          <a:xfrm>
            <a:off x="4297277" y="4012280"/>
            <a:ext cx="1652337" cy="10699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optimization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6"/>
          <p:cNvCxnSpPr/>
          <p:nvPr/>
        </p:nvCxnSpPr>
        <p:spPr>
          <a:xfrm rot="10800000">
            <a:off x="6085972" y="4547244"/>
            <a:ext cx="13415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" name="Google Shape;116;p6">
            <a:extLst>
              <a:ext uri="{FF2B5EF4-FFF2-40B4-BE49-F238E27FC236}">
                <a16:creationId xmlns:a16="http://schemas.microsoft.com/office/drawing/2014/main" id="{CC13C47B-38E8-87F5-804D-4FE5AB832CF5}"/>
              </a:ext>
            </a:extLst>
          </p:cNvPr>
          <p:cNvSpPr/>
          <p:nvPr/>
        </p:nvSpPr>
        <p:spPr>
          <a:xfrm>
            <a:off x="858250" y="3796398"/>
            <a:ext cx="1953126" cy="1501691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128;p6">
            <a:extLst>
              <a:ext uri="{FF2B5EF4-FFF2-40B4-BE49-F238E27FC236}">
                <a16:creationId xmlns:a16="http://schemas.microsoft.com/office/drawing/2014/main" id="{65A07F57-AD71-EA2D-F33B-CD50FE9D5305}"/>
              </a:ext>
            </a:extLst>
          </p:cNvPr>
          <p:cNvCxnSpPr/>
          <p:nvPr/>
        </p:nvCxnSpPr>
        <p:spPr>
          <a:xfrm rot="10800000">
            <a:off x="2907628" y="4547244"/>
            <a:ext cx="134152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33400" y="1039561"/>
            <a:ext cx="10515600" cy="545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Tool used: MATLAB R2019a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Number of experiments: 15 per scenario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2D Simulation: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Grid size: 1000*1000(mms)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Obstacles: Rectangles and circles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Scenarios: 4 simple and 10 complex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3D Simulation: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Grid size: 1000*1000*1000 (mms)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Obstacles: cuboids, cylinders and spheres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Scenarios: 3 simple and 12 complex</a:t>
            </a:r>
            <a:endParaRPr/>
          </a:p>
          <a:p>
            <a:pPr marL="137160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Metrics monitored: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Path length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Search time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Obstacle avoidance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/>
              <a:t>Path smoothness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292769" y="3978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Settings: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40" name="Google Shape;140;p8"/>
          <p:cNvGraphicFramePr/>
          <p:nvPr/>
        </p:nvGraphicFramePr>
        <p:xfrm>
          <a:off x="1117599" y="105557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{120314D0-9DC8-41EA-87D5-F898E4AB29F8}</a:tableStyleId>
              </a:tblPr>
              <a:tblGrid>
                <a:gridCol w="36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Parameters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Values ( mms)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Initial Step Length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40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Max iterations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Goal threshold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Attractive and Repulsive coefficients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 &amp; 100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Obstacle buffer zone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148389" y="268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Results:</a:t>
            </a:r>
            <a:endParaRPr/>
          </a:p>
        </p:txBody>
      </p:sp>
      <p:graphicFrame>
        <p:nvGraphicFramePr>
          <p:cNvPr id="146" name="Google Shape;146;p9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{120314D0-9DC8-41EA-87D5-F898E4AB29F8}</a:tableStyleId>
              </a:tblPr>
              <a:tblGrid>
                <a:gridCol w="14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Environment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Metrics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RRT-APF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Simple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2D path length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1882.88 mm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1857.15 mm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2D Search time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3.60 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1.57 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3D path length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2472.02 mm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1855.79 mm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3D Search time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3.86 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3.22 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Complex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2D Path length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1588.22 mm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1834.35 mm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2D Search time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3.58 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3.14 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3D Path length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2533.39 mm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1975.21 mm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3D Search time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7.09 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6.09 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Office Theme</vt:lpstr>
      <vt:lpstr>Presentation on a research paper titled</vt:lpstr>
      <vt:lpstr>Introduction</vt:lpstr>
      <vt:lpstr>Rapidly-exploring Random Tree</vt:lpstr>
      <vt:lpstr>Artificial Potential Field</vt:lpstr>
      <vt:lpstr>Hybrid APF and RRT for path planning</vt:lpstr>
      <vt:lpstr>Flowchart</vt:lpstr>
      <vt:lpstr>Simulation</vt:lpstr>
      <vt:lpstr>PowerPoint Presentation</vt:lpstr>
      <vt:lpstr>Results: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Asuwin J</dc:creator>
  <cp:lastModifiedBy>Asuwin J</cp:lastModifiedBy>
  <cp:revision>1</cp:revision>
  <dcterms:created xsi:type="dcterms:W3CDTF">2025-07-20T15:15:33Z</dcterms:created>
  <dcterms:modified xsi:type="dcterms:W3CDTF">2025-07-21T01:26:31Z</dcterms:modified>
</cp:coreProperties>
</file>