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p:scale>
          <a:sx n="100" d="100"/>
          <a:sy n="10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32196887"/>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2960439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2989171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293818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2234306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2675706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619051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098930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465907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134967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2525120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918339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03182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9242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0219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4348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351956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2125266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676612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008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41278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0576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26969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4469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274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52348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40792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88499690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95299" y="392634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AKASH K</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a:t>
            </a:r>
            <a:r>
              <a:rPr lang="en-US" altLang="zh-CN" sz="2400" b="0" i="0" u="none" strike="noStrike" kern="0" cap="none" spc="0" baseline="0">
                <a:solidFill>
                  <a:srgbClr val="000000"/>
                </a:solidFill>
                <a:latin typeface="Calibri" pitchFamily="0" charset="0"/>
                <a:ea typeface="Calibri" pitchFamily="0" charset="0"/>
                <a:cs typeface="Calibri" pitchFamily="0" charset="0"/>
              </a:rPr>
              <a:t>12204257</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465806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746429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71526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99612374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184999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545576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311217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636588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6938865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446289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1179825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94056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11845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2024-09-16T04:36:03Z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