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9" r:id="rId3"/>
    <p:sldId id="260" r:id="rId4"/>
    <p:sldId id="262"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239ACE-CB07-40B9-8A05-3E8DDC83D4B7}" type="datetimeFigureOut">
              <a:rPr lang="en-IN" smtClean="0"/>
              <a:t>02-07-2020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59F64420-879C-4C62-9471-D9026835E869}" type="slidenum">
              <a:rPr lang="en-IN" smtClean="0"/>
              <a:t>‹#›</a:t>
            </a:fld>
            <a:endParaRPr lang="en-IN"/>
          </a:p>
        </p:txBody>
      </p:sp>
    </p:spTree>
    <p:extLst>
      <p:ext uri="{BB962C8B-B14F-4D97-AF65-F5344CB8AC3E}">
        <p14:creationId xmlns:p14="http://schemas.microsoft.com/office/powerpoint/2010/main" val="273126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39ACE-CB07-40B9-8A05-3E8DDC83D4B7}" type="datetimeFigureOut">
              <a:rPr lang="en-IN" smtClean="0"/>
              <a:t>02-07-2020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F64420-879C-4C62-9471-D9026835E869}" type="slidenum">
              <a:rPr lang="en-IN" smtClean="0"/>
              <a:t>‹#›</a:t>
            </a:fld>
            <a:endParaRPr lang="en-IN"/>
          </a:p>
        </p:txBody>
      </p:sp>
    </p:spTree>
    <p:extLst>
      <p:ext uri="{BB962C8B-B14F-4D97-AF65-F5344CB8AC3E}">
        <p14:creationId xmlns:p14="http://schemas.microsoft.com/office/powerpoint/2010/main" val="56796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239ACE-CB07-40B9-8A05-3E8DDC83D4B7}" type="datetimeFigureOut">
              <a:rPr lang="en-IN" smtClean="0"/>
              <a:t>02-07-2020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F64420-879C-4C62-9471-D9026835E869}" type="slidenum">
              <a:rPr lang="en-IN" smtClean="0"/>
              <a:t>‹#›</a:t>
            </a:fld>
            <a:endParaRPr lang="en-IN"/>
          </a:p>
        </p:txBody>
      </p:sp>
    </p:spTree>
    <p:extLst>
      <p:ext uri="{BB962C8B-B14F-4D97-AF65-F5344CB8AC3E}">
        <p14:creationId xmlns:p14="http://schemas.microsoft.com/office/powerpoint/2010/main" val="1656730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239ACE-CB07-40B9-8A05-3E8DDC83D4B7}" type="datetimeFigureOut">
              <a:rPr lang="en-IN" smtClean="0"/>
              <a:t>02-07-2020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F64420-879C-4C62-9471-D9026835E869}" type="slidenum">
              <a:rPr lang="en-IN" smtClean="0"/>
              <a:t>‹#›</a:t>
            </a:fld>
            <a:endParaRPr lang="en-IN"/>
          </a:p>
        </p:txBody>
      </p:sp>
    </p:spTree>
    <p:extLst>
      <p:ext uri="{BB962C8B-B14F-4D97-AF65-F5344CB8AC3E}">
        <p14:creationId xmlns:p14="http://schemas.microsoft.com/office/powerpoint/2010/main" val="2778884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239ACE-CB07-40B9-8A05-3E8DDC83D4B7}" type="datetimeFigureOut">
              <a:rPr lang="en-IN" smtClean="0"/>
              <a:t>02-07-2020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F64420-879C-4C62-9471-D9026835E869}" type="slidenum">
              <a:rPr lang="en-IN" smtClean="0"/>
              <a:t>‹#›</a:t>
            </a:fld>
            <a:endParaRPr lang="en-IN"/>
          </a:p>
        </p:txBody>
      </p:sp>
    </p:spTree>
    <p:extLst>
      <p:ext uri="{BB962C8B-B14F-4D97-AF65-F5344CB8AC3E}">
        <p14:creationId xmlns:p14="http://schemas.microsoft.com/office/powerpoint/2010/main" val="3961245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239ACE-CB07-40B9-8A05-3E8DDC83D4B7}" type="datetimeFigureOut">
              <a:rPr lang="en-IN" smtClean="0"/>
              <a:t>02-07-2020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F64420-879C-4C62-9471-D9026835E869}" type="slidenum">
              <a:rPr lang="en-IN" smtClean="0"/>
              <a:t>‹#›</a:t>
            </a:fld>
            <a:endParaRPr lang="en-IN"/>
          </a:p>
        </p:txBody>
      </p:sp>
    </p:spTree>
    <p:extLst>
      <p:ext uri="{BB962C8B-B14F-4D97-AF65-F5344CB8AC3E}">
        <p14:creationId xmlns:p14="http://schemas.microsoft.com/office/powerpoint/2010/main" val="2591542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239ACE-CB07-40B9-8A05-3E8DDC83D4B7}" type="datetimeFigureOut">
              <a:rPr lang="en-IN" smtClean="0"/>
              <a:t>02-07-2020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F64420-879C-4C62-9471-D9026835E869}" type="slidenum">
              <a:rPr lang="en-IN" smtClean="0"/>
              <a:t>‹#›</a:t>
            </a:fld>
            <a:endParaRPr lang="en-IN"/>
          </a:p>
        </p:txBody>
      </p:sp>
    </p:spTree>
    <p:extLst>
      <p:ext uri="{BB962C8B-B14F-4D97-AF65-F5344CB8AC3E}">
        <p14:creationId xmlns:p14="http://schemas.microsoft.com/office/powerpoint/2010/main" val="3923485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239ACE-CB07-40B9-8A05-3E8DDC83D4B7}" type="datetimeFigureOut">
              <a:rPr lang="en-IN" smtClean="0"/>
              <a:t>02-07-2020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F64420-879C-4C62-9471-D9026835E869}" type="slidenum">
              <a:rPr lang="en-IN" smtClean="0"/>
              <a:t>‹#›</a:t>
            </a:fld>
            <a:endParaRPr lang="en-IN"/>
          </a:p>
        </p:txBody>
      </p:sp>
    </p:spTree>
    <p:extLst>
      <p:ext uri="{BB962C8B-B14F-4D97-AF65-F5344CB8AC3E}">
        <p14:creationId xmlns:p14="http://schemas.microsoft.com/office/powerpoint/2010/main" val="4258745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239ACE-CB07-40B9-8A05-3E8DDC83D4B7}" type="datetimeFigureOut">
              <a:rPr lang="en-IN" smtClean="0"/>
              <a:t>02-07-2020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F64420-879C-4C62-9471-D9026835E869}" type="slidenum">
              <a:rPr lang="en-IN" smtClean="0"/>
              <a:t>‹#›</a:t>
            </a:fld>
            <a:endParaRPr lang="en-IN"/>
          </a:p>
        </p:txBody>
      </p:sp>
    </p:spTree>
    <p:extLst>
      <p:ext uri="{BB962C8B-B14F-4D97-AF65-F5344CB8AC3E}">
        <p14:creationId xmlns:p14="http://schemas.microsoft.com/office/powerpoint/2010/main" val="233989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239ACE-CB07-40B9-8A05-3E8DDC83D4B7}" type="datetimeFigureOut">
              <a:rPr lang="en-IN" smtClean="0"/>
              <a:t>02-07-2020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9F64420-879C-4C62-9471-D9026835E869}" type="slidenum">
              <a:rPr lang="en-IN" smtClean="0"/>
              <a:t>‹#›</a:t>
            </a:fld>
            <a:endParaRPr lang="en-IN"/>
          </a:p>
        </p:txBody>
      </p:sp>
    </p:spTree>
    <p:extLst>
      <p:ext uri="{BB962C8B-B14F-4D97-AF65-F5344CB8AC3E}">
        <p14:creationId xmlns:p14="http://schemas.microsoft.com/office/powerpoint/2010/main" val="170587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239ACE-CB07-40B9-8A05-3E8DDC83D4B7}" type="datetimeFigureOut">
              <a:rPr lang="en-IN" smtClean="0"/>
              <a:t>02-07-2020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F64420-879C-4C62-9471-D9026835E869}" type="slidenum">
              <a:rPr lang="en-IN" smtClean="0"/>
              <a:t>‹#›</a:t>
            </a:fld>
            <a:endParaRPr lang="en-IN"/>
          </a:p>
        </p:txBody>
      </p:sp>
    </p:spTree>
    <p:extLst>
      <p:ext uri="{BB962C8B-B14F-4D97-AF65-F5344CB8AC3E}">
        <p14:creationId xmlns:p14="http://schemas.microsoft.com/office/powerpoint/2010/main" val="1073281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239ACE-CB07-40B9-8A05-3E8DDC83D4B7}" type="datetimeFigureOut">
              <a:rPr lang="en-IN" smtClean="0"/>
              <a:t>02-07-2020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F64420-879C-4C62-9471-D9026835E869}" type="slidenum">
              <a:rPr lang="en-IN" smtClean="0"/>
              <a:t>‹#›</a:t>
            </a:fld>
            <a:endParaRPr lang="en-IN"/>
          </a:p>
        </p:txBody>
      </p:sp>
    </p:spTree>
    <p:extLst>
      <p:ext uri="{BB962C8B-B14F-4D97-AF65-F5344CB8AC3E}">
        <p14:creationId xmlns:p14="http://schemas.microsoft.com/office/powerpoint/2010/main" val="189356037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239ACE-CB07-40B9-8A05-3E8DDC83D4B7}" type="datetimeFigureOut">
              <a:rPr lang="en-IN" smtClean="0"/>
              <a:t>02-07-2020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F64420-879C-4C62-9471-D9026835E869}" type="slidenum">
              <a:rPr lang="en-IN" smtClean="0"/>
              <a:t>‹#›</a:t>
            </a:fld>
            <a:endParaRPr lang="en-IN"/>
          </a:p>
        </p:txBody>
      </p:sp>
    </p:spTree>
    <p:extLst>
      <p:ext uri="{BB962C8B-B14F-4D97-AF65-F5344CB8AC3E}">
        <p14:creationId xmlns:p14="http://schemas.microsoft.com/office/powerpoint/2010/main" val="349295041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239ACE-CB07-40B9-8A05-3E8DDC83D4B7}" type="datetimeFigureOut">
              <a:rPr lang="en-IN" smtClean="0"/>
              <a:t>02-07-2020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F64420-879C-4C62-9471-D9026835E869}" type="slidenum">
              <a:rPr lang="en-IN" smtClean="0"/>
              <a:t>‹#›</a:t>
            </a:fld>
            <a:endParaRPr lang="en-IN"/>
          </a:p>
        </p:txBody>
      </p:sp>
    </p:spTree>
    <p:extLst>
      <p:ext uri="{BB962C8B-B14F-4D97-AF65-F5344CB8AC3E}">
        <p14:creationId xmlns:p14="http://schemas.microsoft.com/office/powerpoint/2010/main" val="3325516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39ACE-CB07-40B9-8A05-3E8DDC83D4B7}" type="datetimeFigureOut">
              <a:rPr lang="en-IN" smtClean="0"/>
              <a:t>02-07-2020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F64420-879C-4C62-9471-D9026835E869}" type="slidenum">
              <a:rPr lang="en-IN" smtClean="0"/>
              <a:t>‹#›</a:t>
            </a:fld>
            <a:endParaRPr lang="en-IN"/>
          </a:p>
        </p:txBody>
      </p:sp>
    </p:spTree>
    <p:extLst>
      <p:ext uri="{BB962C8B-B14F-4D97-AF65-F5344CB8AC3E}">
        <p14:creationId xmlns:p14="http://schemas.microsoft.com/office/powerpoint/2010/main" val="286120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39ACE-CB07-40B9-8A05-3E8DDC83D4B7}" type="datetimeFigureOut">
              <a:rPr lang="en-IN" smtClean="0"/>
              <a:t>02-07-2020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F64420-879C-4C62-9471-D9026835E869}" type="slidenum">
              <a:rPr lang="en-IN" smtClean="0"/>
              <a:t>‹#›</a:t>
            </a:fld>
            <a:endParaRPr lang="en-IN"/>
          </a:p>
        </p:txBody>
      </p:sp>
    </p:spTree>
    <p:extLst>
      <p:ext uri="{BB962C8B-B14F-4D97-AF65-F5344CB8AC3E}">
        <p14:creationId xmlns:p14="http://schemas.microsoft.com/office/powerpoint/2010/main" val="383345237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39ACE-CB07-40B9-8A05-3E8DDC83D4B7}" type="datetimeFigureOut">
              <a:rPr lang="en-IN" smtClean="0"/>
              <a:t>02-07-2020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F64420-879C-4C62-9471-D9026835E869}" type="slidenum">
              <a:rPr lang="en-IN" smtClean="0"/>
              <a:t>‹#›</a:t>
            </a:fld>
            <a:endParaRPr lang="en-IN"/>
          </a:p>
        </p:txBody>
      </p:sp>
    </p:spTree>
    <p:extLst>
      <p:ext uri="{BB962C8B-B14F-4D97-AF65-F5344CB8AC3E}">
        <p14:creationId xmlns:p14="http://schemas.microsoft.com/office/powerpoint/2010/main" val="222425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239ACE-CB07-40B9-8A05-3E8DDC83D4B7}" type="datetimeFigureOut">
              <a:rPr lang="en-IN" smtClean="0"/>
              <a:t>02-07-2020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F64420-879C-4C62-9471-D9026835E869}" type="slidenum">
              <a:rPr lang="en-IN" smtClean="0"/>
              <a:t>‹#›</a:t>
            </a:fld>
            <a:endParaRPr lang="en-IN"/>
          </a:p>
        </p:txBody>
      </p:sp>
    </p:spTree>
    <p:extLst>
      <p:ext uri="{BB962C8B-B14F-4D97-AF65-F5344CB8AC3E}">
        <p14:creationId xmlns:p14="http://schemas.microsoft.com/office/powerpoint/2010/main" val="9386589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s3-api.us-geo.objectstorage.softlayer.net/cf-courses-data/CognitiveClass/DV0101EN/labs/Data_Files/Police_Department_Incidents_-_Previous_Year__2016_"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Coursera</a:t>
            </a:r>
            <a:r>
              <a:rPr lang="en-US" dirty="0" smtClean="0"/>
              <a:t> Final Project</a:t>
            </a:r>
            <a:endParaRPr lang="en-IN" dirty="0"/>
          </a:p>
        </p:txBody>
      </p:sp>
      <p:sp>
        <p:nvSpPr>
          <p:cNvPr id="3" name="Subtitle 2"/>
          <p:cNvSpPr>
            <a:spLocks noGrp="1"/>
          </p:cNvSpPr>
          <p:nvPr>
            <p:ph type="subTitle" idx="1"/>
          </p:nvPr>
        </p:nvSpPr>
        <p:spPr/>
        <p:txBody>
          <a:bodyPr/>
          <a:lstStyle/>
          <a:p>
            <a:r>
              <a:rPr lang="en-US" dirty="0" smtClean="0"/>
              <a:t>Topic:-</a:t>
            </a:r>
            <a:r>
              <a:rPr lang="en-IN" b="1" u="sng" dirty="0" smtClean="0"/>
              <a:t>Finding-Appropriate-Place-for-customer-</a:t>
            </a:r>
          </a:p>
          <a:p>
            <a:r>
              <a:rPr lang="en-US" dirty="0" smtClean="0"/>
              <a:t>By-Akash Sharma</a:t>
            </a:r>
            <a:endParaRPr lang="en-IN" dirty="0"/>
          </a:p>
        </p:txBody>
      </p:sp>
    </p:spTree>
    <p:extLst>
      <p:ext uri="{BB962C8B-B14F-4D97-AF65-F5344CB8AC3E}">
        <p14:creationId xmlns:p14="http://schemas.microsoft.com/office/powerpoint/2010/main" val="1569894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045299"/>
          </a:xfrm>
        </p:spPr>
        <p:txBody>
          <a:bodyPr>
            <a:normAutofit/>
          </a:bodyPr>
          <a:lstStyle/>
          <a:p>
            <a:r>
              <a:rPr lang="en-IN" b="1" dirty="0"/>
              <a:t> Introduction/Business Problem</a:t>
            </a:r>
            <a:r>
              <a:rPr lang="en-IN" dirty="0"/>
              <a:t/>
            </a:r>
            <a:br>
              <a:rPr lang="en-IN" dirty="0"/>
            </a:br>
            <a:r>
              <a:rPr lang="en-IN" sz="2000" dirty="0"/>
              <a:t>A Martial Arts Teacher wants to set up his training centre in San Francisco . He wants to set his office in the location where the crime rates are high(as people would be more willing to learn martial arts) and also in the locality where people visit more often like places near restaurants, gym’s etc.</a:t>
            </a:r>
            <a:r>
              <a:rPr lang="en-IN" dirty="0"/>
              <a:t/>
            </a:r>
            <a:br>
              <a:rPr lang="en-IN" dirty="0"/>
            </a:br>
            <a:r>
              <a:rPr lang="en-IN" sz="2000" dirty="0"/>
              <a:t>So In order to solve this problem we will be taking the following steps:¶</a:t>
            </a:r>
            <a:br>
              <a:rPr lang="en-IN" sz="2000" dirty="0"/>
            </a:br>
            <a:r>
              <a:rPr lang="en-IN" sz="2000" dirty="0"/>
              <a:t>1.Taking the data base from police and checking which area has high crime Rates.</a:t>
            </a:r>
            <a:br>
              <a:rPr lang="en-IN" sz="2000" dirty="0"/>
            </a:br>
            <a:r>
              <a:rPr lang="en-IN" sz="2000" dirty="0"/>
              <a:t>2.Then using our </a:t>
            </a:r>
            <a:r>
              <a:rPr lang="en-IN" sz="2000" dirty="0" smtClean="0"/>
              <a:t>four Square </a:t>
            </a:r>
            <a:r>
              <a:rPr lang="en-IN" sz="2000" dirty="0"/>
              <a:t>API we will determine the best neighbourhood</a:t>
            </a:r>
            <a:endParaRPr lang="en-IN" sz="2000" dirty="0"/>
          </a:p>
        </p:txBody>
      </p:sp>
    </p:spTree>
    <p:extLst>
      <p:ext uri="{BB962C8B-B14F-4D97-AF65-F5344CB8AC3E}">
        <p14:creationId xmlns:p14="http://schemas.microsoft.com/office/powerpoint/2010/main" val="3796147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650606"/>
          </a:xfrm>
        </p:spPr>
        <p:txBody>
          <a:bodyPr>
            <a:normAutofit fontScale="90000"/>
          </a:bodyPr>
          <a:lstStyle/>
          <a:p>
            <a:r>
              <a:rPr lang="en-IN" dirty="0"/>
              <a:t>To provide the information to the customer  I have Taken the data from San Francisco Police database . It contains all the data of  theft in San Francisco with Latitude and Longitude which is helpful in creating a clean structured data.</a:t>
            </a:r>
            <a:br>
              <a:rPr lang="en-IN" dirty="0"/>
            </a:br>
            <a:r>
              <a:rPr lang="en-IN" dirty="0"/>
              <a:t>Link:  </a:t>
            </a:r>
            <a:r>
              <a:rPr lang="en-IN" u="sng" dirty="0">
                <a:hlinkClick r:id="rId2"/>
              </a:rPr>
              <a:t>https://s3-api.us-geo.objectstorage.softlayer.net/cf-courses-data/CognitiveClass/DV0101EN/labs/Data_Files/Police_Department_Incidents_-_Previous_Year__2016_</a:t>
            </a:r>
            <a:endParaRPr lang="en-IN" dirty="0"/>
          </a:p>
        </p:txBody>
      </p:sp>
    </p:spTree>
    <p:extLst>
      <p:ext uri="{BB962C8B-B14F-4D97-AF65-F5344CB8AC3E}">
        <p14:creationId xmlns:p14="http://schemas.microsoft.com/office/powerpoint/2010/main" val="1987763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Map with all the crime data </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5451" r="15451"/>
          <a:stretch>
            <a:fillRect/>
          </a:stretch>
        </p:blipFill>
        <p:spPr>
          <a:xfrm>
            <a:off x="7878017" y="1107584"/>
            <a:ext cx="3280974" cy="4572000"/>
          </a:xfrm>
        </p:spPr>
      </p:pic>
      <p:sp>
        <p:nvSpPr>
          <p:cNvPr id="4" name="Text Placeholder 3"/>
          <p:cNvSpPr>
            <a:spLocks noGrp="1"/>
          </p:cNvSpPr>
          <p:nvPr>
            <p:ph type="body" sz="half" idx="2"/>
          </p:nvPr>
        </p:nvSpPr>
        <p:spPr/>
        <p:txBody>
          <a:bodyPr/>
          <a:lstStyle/>
          <a:p>
            <a:r>
              <a:rPr lang="en-IN" dirty="0"/>
              <a:t>I used a  maps that could help Customer  to decide the best </a:t>
            </a:r>
            <a:r>
              <a:rPr lang="en-IN" dirty="0" err="1"/>
              <a:t>neighborhood</a:t>
            </a:r>
            <a:r>
              <a:rPr lang="en-IN" dirty="0"/>
              <a:t> to open a martial arts </a:t>
            </a:r>
            <a:r>
              <a:rPr lang="en-IN" dirty="0" err="1"/>
              <a:t>center</a:t>
            </a:r>
            <a:r>
              <a:rPr lang="en-IN" dirty="0"/>
              <a:t> in San </a:t>
            </a:r>
            <a:r>
              <a:rPr lang="en-IN" dirty="0" err="1"/>
              <a:t>francisco</a:t>
            </a:r>
            <a:r>
              <a:rPr lang="en-IN" dirty="0"/>
              <a:t> based on crime records and nearby locality. In order to do that I've used the Data base provided by the police of San </a:t>
            </a:r>
            <a:r>
              <a:rPr lang="en-IN" dirty="0" smtClean="0"/>
              <a:t>Francisco.</a:t>
            </a:r>
            <a:endParaRPr lang="en-IN" dirty="0"/>
          </a:p>
        </p:txBody>
      </p:sp>
    </p:spTree>
    <p:extLst>
      <p:ext uri="{BB962C8B-B14F-4D97-AF65-F5344CB8AC3E}">
        <p14:creationId xmlns:p14="http://schemas.microsoft.com/office/powerpoint/2010/main" val="1484631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data base of the area with most crime rate.</a:t>
            </a:r>
            <a:endParaRPr lang="en-IN" dirty="0"/>
          </a:p>
        </p:txBody>
      </p:sp>
      <p:sp>
        <p:nvSpPr>
          <p:cNvPr id="4" name="Text Placeholder 3"/>
          <p:cNvSpPr>
            <a:spLocks noGrp="1"/>
          </p:cNvSpPr>
          <p:nvPr>
            <p:ph type="body" sz="half" idx="2"/>
          </p:nvPr>
        </p:nvSpPr>
        <p:spPr/>
        <p:txBody>
          <a:bodyPr/>
          <a:lstStyle/>
          <a:p>
            <a:r>
              <a:rPr lang="en-US" dirty="0" smtClean="0"/>
              <a:t>This data base helps in providing the clear picture of the locations in which crime rate is high.</a:t>
            </a:r>
            <a:endParaRPr lang="en-IN" dirty="0"/>
          </a:p>
        </p:txBody>
      </p:sp>
      <p:pic>
        <p:nvPicPr>
          <p:cNvPr id="9" name="Picture Placeholder 8"/>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2145" t="36901" r="22145" b="28169"/>
          <a:stretch/>
        </p:blipFill>
        <p:spPr>
          <a:xfrm>
            <a:off x="7594682" y="2073499"/>
            <a:ext cx="4365810" cy="2305317"/>
          </a:xfrm>
        </p:spPr>
      </p:pic>
    </p:spTree>
    <p:extLst>
      <p:ext uri="{BB962C8B-B14F-4D97-AF65-F5344CB8AC3E}">
        <p14:creationId xmlns:p14="http://schemas.microsoft.com/office/powerpoint/2010/main" val="288874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Superimposing the near by venues in the San </a:t>
            </a:r>
            <a:r>
              <a:rPr lang="en-US" dirty="0"/>
              <a:t>F</a:t>
            </a:r>
            <a:r>
              <a:rPr lang="en-US" dirty="0" smtClean="0"/>
              <a:t>rancisco map</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0347" r="20347"/>
          <a:stretch>
            <a:fillRect/>
          </a:stretch>
        </p:blipFill>
        <p:spPr/>
      </p:pic>
      <p:sp>
        <p:nvSpPr>
          <p:cNvPr id="4" name="Text Placeholder 3"/>
          <p:cNvSpPr>
            <a:spLocks noGrp="1"/>
          </p:cNvSpPr>
          <p:nvPr>
            <p:ph type="body" sz="half" idx="2"/>
          </p:nvPr>
        </p:nvSpPr>
        <p:spPr/>
        <p:txBody>
          <a:bodyPr/>
          <a:lstStyle/>
          <a:p>
            <a:r>
              <a:rPr lang="en-US" dirty="0" smtClean="0"/>
              <a:t>The points determine the best area in which the customer can set up class.</a:t>
            </a:r>
            <a:endParaRPr lang="en-IN" dirty="0"/>
          </a:p>
        </p:txBody>
      </p:sp>
    </p:spTree>
    <p:extLst>
      <p:ext uri="{BB962C8B-B14F-4D97-AF65-F5344CB8AC3E}">
        <p14:creationId xmlns:p14="http://schemas.microsoft.com/office/powerpoint/2010/main" val="3354645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663485"/>
          </a:xfrm>
        </p:spPr>
        <p:txBody>
          <a:bodyPr/>
          <a:lstStyle/>
          <a:p>
            <a:r>
              <a:rPr lang="en-IN" dirty="0"/>
              <a:t>Conclusion:-</a:t>
            </a:r>
            <a:br>
              <a:rPr lang="en-IN" dirty="0"/>
            </a:br>
            <a:r>
              <a:rPr lang="en-IN" dirty="0"/>
              <a:t>This report may be helpful for the customer on opening a martial arts class in locality in San Francisco by comparing the current offers and neighbourhood profiles, however it may not cover all variables such as access to public transportation. </a:t>
            </a:r>
            <a:r>
              <a:rPr lang="en-IN"/>
              <a:t>But the best thing about our project is that it can </a:t>
            </a:r>
            <a:r>
              <a:rPr lang="en-IN"/>
              <a:t>tell </a:t>
            </a:r>
            <a:r>
              <a:rPr lang="en-IN" smtClean="0"/>
              <a:t> </a:t>
            </a:r>
            <a:r>
              <a:rPr lang="en-IN"/>
              <a:t>the appropriate information without visiting the place itself</a:t>
            </a:r>
            <a:endParaRPr lang="en-IN" dirty="0"/>
          </a:p>
        </p:txBody>
      </p:sp>
    </p:spTree>
    <p:extLst>
      <p:ext uri="{BB962C8B-B14F-4D97-AF65-F5344CB8AC3E}">
        <p14:creationId xmlns:p14="http://schemas.microsoft.com/office/powerpoint/2010/main" val="3686606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19</TotalTime>
  <Words>162</Words>
  <Application>Microsoft Office PowerPoint</Application>
  <PresentationFormat>Widescreen</PresentationFormat>
  <Paragraphs>12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Corbel</vt:lpstr>
      <vt:lpstr>Parallax</vt:lpstr>
      <vt:lpstr>Coursera Final Project</vt:lpstr>
      <vt:lpstr> Introduction/Business Problem A Martial Arts Teacher wants to set up his training centre in San Francisco . He wants to set his office in the location where the crime rates are high(as people would be more willing to learn martial arts) and also in the locality where people visit more often like places near restaurants, gym’s etc. So In order to solve this problem we will be taking the following steps:¶ 1.Taking the data base from police and checking which area has high crime Rates. 2.Then using our four Square API we will determine the best neighbourhood</vt:lpstr>
      <vt:lpstr>To provide the information to the customer  I have Taken the data from San Francisco Police database . It contains all the data of  theft in San Francisco with Latitude and Longitude which is helpful in creating a clean structured data. Link:  https://s3-api.us-geo.objectstorage.softlayer.net/cf-courses-data/CognitiveClass/DV0101EN/labs/Data_Files/Police_Department_Incidents_-_Previous_Year__2016_</vt:lpstr>
      <vt:lpstr>Plotting Map with all the crime data </vt:lpstr>
      <vt:lpstr>Creating data base of the area with most crime rate.</vt:lpstr>
      <vt:lpstr>Superimposing the near by venues in the San Francisco map</vt:lpstr>
      <vt:lpstr>Conclusion:- This report may be helpful for the customer on opening a martial arts class in locality in San Francisco by comparing the current offers and neighbourhood profiles, however it may not cover all variables such as access to public transportation. But the best thing about our project is that it can tell  the appropriate information without visiting the place itself</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Final Project</dc:title>
  <dc:creator>Dell</dc:creator>
  <cp:lastModifiedBy>Dell</cp:lastModifiedBy>
  <cp:revision>3</cp:revision>
  <dcterms:created xsi:type="dcterms:W3CDTF">2020-07-02T00:14:03Z</dcterms:created>
  <dcterms:modified xsi:type="dcterms:W3CDTF">2020-07-02T00:33:36Z</dcterms:modified>
</cp:coreProperties>
</file>