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1.AKASH P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dcmitype/"/>
    <ds:schemaRef ds:uri="http://purl.org/dc/terms/"/>
    <ds:schemaRef ds:uri="http://purl.org/dc/elements/1.1/"/>
    <ds:schemaRef ds:uri="http://schemas.openxmlformats.org/package/2006/metadata/core-properties"/>
    <ds:schemaRef ds:uri="c0fa2617-96bd-425d-8578-e93563fe37c5"/>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P</cp:lastModifiedBy>
  <cp:revision>32</cp:revision>
  <dcterms:created xsi:type="dcterms:W3CDTF">2021-05-26T16:50:10Z</dcterms:created>
  <dcterms:modified xsi:type="dcterms:W3CDTF">2024-04-05T18:19:52Z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