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605B-482F-BECA-4977-1B3FD6510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3DE72-C8BF-207D-65E9-E0D7AFDD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5D7D-4C6C-2FFD-29DE-C7C03DA2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0365-E36A-9901-D6D3-7C4A340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4A01-3E7D-6527-C66A-10997341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0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ECDA-26A0-14D3-520A-77DEE1B6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DC45D-E83C-EA19-463A-5742204B9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C0C7-746C-CE51-EF2F-B828FF8A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6F23-E107-D530-9D6C-27C6986B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4961-F3F4-90CA-E3F3-00C93671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F4CFE-F590-1801-6CB0-EC8E22D96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24732-3A5D-1025-504D-B63D189E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1A00-0C15-8C3C-D451-7471B38F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0577-8736-0C41-E60A-EA2490DF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2C45-0427-3E89-578E-271DBB38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8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4B65-B314-BA5A-E9D2-670930E9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EE31-BDD3-D019-C991-F9D39FC0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C277-B693-4F39-FC18-AE66631F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FE61-55E5-C4B5-23F4-7B3880A1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9D7B-3C5C-15E0-18C8-79D3A547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3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6015-7DAC-6883-100B-B2671CC3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C4AF-2907-0136-1FD3-A729180C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73AE-B37F-A1E1-819F-365097B0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18D0-3AF5-2FEE-D329-C49D9B36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822B-FFBD-B62E-0382-738389D7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4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141D-82F2-B649-15A7-7C1425E2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8D9B-BD5C-9B02-CB02-FB00A296B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6377-1755-FDA6-BBC1-3F496420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6FF89-D337-2488-36A2-526415D7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1D216-278B-57EE-40EC-8358C305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D3EC7-2906-CB82-B59F-0B55B5F8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CAEE-E2A0-1D39-F559-FA72CB61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8BCB-F683-3E92-F39C-8E0203EE5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43B8-19B6-77FE-0B3F-E7EE84816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ECDFB-1150-4644-6872-246CB4D71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DDC18-7919-160A-5785-F9E053CD0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67209-88C6-607F-BAB9-48384C50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6CE92-BF07-71C0-6F50-48D3DCC3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90AFE-D798-5A5A-900D-09A6B697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BC8B-C81A-4A4A-A09A-480E670A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25245-85F5-FDA6-ACE6-E786F3F3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42F5A-B1E4-CF30-AF77-7D644688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D8EDB-8AD4-40C2-5F76-6AEFB90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1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FF68A-0A5B-9502-CF04-6783C5F7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116A6-6AB1-99C2-931E-B343CC8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4561-94DC-9AB2-497B-975D1E19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219E-E17F-1915-4685-917879BC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1C5E-0E02-E70C-436E-963FAD09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C97A6-7589-BF41-24E3-C5AA416D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1AAAD-6505-667B-01C3-BDD4D0CF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728DB-0B91-2863-713F-840543FC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1681-2EA9-DF63-CDA6-061EA055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8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0F30-1B2E-14F0-3586-934A9DCB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C4B49-2560-36F5-5B52-50B7DBE2E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3D880-305B-14DA-D50C-222171C2F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6C3F-6B7F-A054-D603-EDB8CD76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950A1-0EBE-48FF-BEDA-7CE2F1F1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7B06-D2B1-086C-E1C7-0CE64BD9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9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D6F28-F52E-1363-DA3D-6403D73B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4915-F7F2-6D76-E383-1B8FA250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3D85-A353-57E5-7F2B-6DDA70FF2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3255-5DF1-4C24-82EE-D439E3051E6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447E-F675-2254-60DB-A9F444092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74F3-8080-72E3-E5D1-2221828E3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60501-C484-1826-F1F6-E8F2FB4D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7" y="0"/>
            <a:ext cx="1512481" cy="15136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B2DEF6-EA37-A8F5-E256-67AA7E1F7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92607"/>
            <a:ext cx="7772400" cy="277445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K.S.R. COLLEGE OF ENGINEERING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DEPARTMENT OF COMPUTER SCIENCE AND ENGINEERING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Project-2024-25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AI-Code Translator With High Precision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8C1812A-4186-1F17-B1D1-91FD36358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14" y="4127143"/>
            <a:ext cx="4255864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Dr.E.Baby Anitha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ASP/CSE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KSR College of Engineering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62BB98-3AFC-2C7E-19F0-9C729BFAD7C1}"/>
              </a:ext>
            </a:extLst>
          </p:cNvPr>
          <p:cNvSpPr txBox="1">
            <a:spLocks/>
          </p:cNvSpPr>
          <p:nvPr/>
        </p:nvSpPr>
        <p:spPr>
          <a:xfrm>
            <a:off x="7049522" y="4127144"/>
            <a:ext cx="4255864" cy="2026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MG - 73152213009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Arul V - 73152213013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Kamalesh S - 73152213040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Kanishka VU - 73152213043</a:t>
            </a:r>
          </a:p>
        </p:txBody>
      </p:sp>
    </p:spTree>
    <p:extLst>
      <p:ext uri="{BB962C8B-B14F-4D97-AF65-F5344CB8AC3E}">
        <p14:creationId xmlns:p14="http://schemas.microsoft.com/office/powerpoint/2010/main" val="268086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plementation">
            <a:extLst>
              <a:ext uri="{FF2B5EF4-FFF2-40B4-BE49-F238E27FC236}">
                <a16:creationId xmlns:a16="http://schemas.microsoft.com/office/drawing/2014/main" id="{7A6F1F5E-9E84-8E6E-E39C-CB817FBF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ults">
            <a:extLst>
              <a:ext uri="{FF2B5EF4-FFF2-40B4-BE49-F238E27FC236}">
                <a16:creationId xmlns:a16="http://schemas.microsoft.com/office/drawing/2014/main" id="{E6F12AF5-D273-9E99-6854-25CFAC84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1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Uniqueness of Project">
            <a:extLst>
              <a:ext uri="{FF2B5EF4-FFF2-40B4-BE49-F238E27FC236}">
                <a16:creationId xmlns:a16="http://schemas.microsoft.com/office/drawing/2014/main" id="{0E456B1D-010B-2F7E-49CF-EE6446E1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88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hallenges &amp; Solutions">
            <a:extLst>
              <a:ext uri="{FF2B5EF4-FFF2-40B4-BE49-F238E27FC236}">
                <a16:creationId xmlns:a16="http://schemas.microsoft.com/office/drawing/2014/main" id="{EC435C6A-29A6-0B5A-1751-6DF0B769D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7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nclusion">
            <a:extLst>
              <a:ext uri="{FF2B5EF4-FFF2-40B4-BE49-F238E27FC236}">
                <a16:creationId xmlns:a16="http://schemas.microsoft.com/office/drawing/2014/main" id="{F29DDA49-0929-A69E-DEE1-61EEBCFE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ferences">
            <a:extLst>
              <a:ext uri="{FF2B5EF4-FFF2-40B4-BE49-F238E27FC236}">
                <a16:creationId xmlns:a16="http://schemas.microsoft.com/office/drawing/2014/main" id="{EB26B988-9772-BA02-4ACB-405AD3F7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06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hank You!">
            <a:extLst>
              <a:ext uri="{FF2B5EF4-FFF2-40B4-BE49-F238E27FC236}">
                <a16:creationId xmlns:a16="http://schemas.microsoft.com/office/drawing/2014/main" id="{E0CA9C12-7CAC-5449-0F36-1BD35ADA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1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">
            <a:extLst>
              <a:ext uri="{FF2B5EF4-FFF2-40B4-BE49-F238E27FC236}">
                <a16:creationId xmlns:a16="http://schemas.microsoft.com/office/drawing/2014/main" id="{2F9DCC82-3378-91EA-3AD1-225EF0ED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2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bjectives">
            <a:extLst>
              <a:ext uri="{FF2B5EF4-FFF2-40B4-BE49-F238E27FC236}">
                <a16:creationId xmlns:a16="http://schemas.microsoft.com/office/drawing/2014/main" id="{C9BFB6F2-A539-9873-E220-59821634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18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ystem Requirements">
            <a:extLst>
              <a:ext uri="{FF2B5EF4-FFF2-40B4-BE49-F238E27FC236}">
                <a16:creationId xmlns:a16="http://schemas.microsoft.com/office/drawing/2014/main" id="{959A4E33-F0CE-A1ED-399F-387C8286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7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ools &amp; Technologies Used">
            <a:extLst>
              <a:ext uri="{FF2B5EF4-FFF2-40B4-BE49-F238E27FC236}">
                <a16:creationId xmlns:a16="http://schemas.microsoft.com/office/drawing/2014/main" id="{E7854891-21A5-8814-4ABF-6BF6E2FA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5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ystem Architecture">
            <a:extLst>
              <a:ext uri="{FF2B5EF4-FFF2-40B4-BE49-F238E27FC236}">
                <a16:creationId xmlns:a16="http://schemas.microsoft.com/office/drawing/2014/main" id="{E17C3570-793E-F2BD-334C-66557C54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1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ontend Module">
            <a:extLst>
              <a:ext uri="{FF2B5EF4-FFF2-40B4-BE49-F238E27FC236}">
                <a16:creationId xmlns:a16="http://schemas.microsoft.com/office/drawing/2014/main" id="{990ABA1C-C595-FCFD-F164-ACC2C316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3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Backend Module">
            <a:extLst>
              <a:ext uri="{FF2B5EF4-FFF2-40B4-BE49-F238E27FC236}">
                <a16:creationId xmlns:a16="http://schemas.microsoft.com/office/drawing/2014/main" id="{1E3E07EB-3236-5D90-6732-B76817A2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5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I Model Module">
            <a:extLst>
              <a:ext uri="{FF2B5EF4-FFF2-40B4-BE49-F238E27FC236}">
                <a16:creationId xmlns:a16="http://schemas.microsoft.com/office/drawing/2014/main" id="{476EF36F-570E-5B7D-DADD-218185C4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68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62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K.S.R. COLLEGE OF ENGINEERING       DEPARTMENT OF COMPUTER SCIENCE AND ENGINEERING Mini Project-2024-25  AI-Code Translator With High Precision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2176</dc:creator>
  <cp:lastModifiedBy>Akash 2176</cp:lastModifiedBy>
  <cp:revision>2</cp:revision>
  <dcterms:created xsi:type="dcterms:W3CDTF">2025-03-16T18:29:12Z</dcterms:created>
  <dcterms:modified xsi:type="dcterms:W3CDTF">2025-04-18T04:10:58Z</dcterms:modified>
</cp:coreProperties>
</file>