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2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00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8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97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2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0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2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4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4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6795-706A-4DC6-9009-DEFF4B2E071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934CE0-4A86-4018-B53B-2D48DAEAE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Movie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53960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096655"/>
          </a:xfrm>
        </p:spPr>
        <p:txBody>
          <a:bodyPr/>
          <a:lstStyle/>
          <a:p>
            <a:pPr algn="l"/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Working Steps Continued…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1876926"/>
            <a:ext cx="8055694" cy="447574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 ticket will be generated then and there only using Unique Ticket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few more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tasks were invoked to send SMS, EMAIL and WHATSAPP the Tickets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Booking is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523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646302"/>
          </a:xfrm>
        </p:spPr>
        <p:txBody>
          <a:bodyPr/>
          <a:lstStyle/>
          <a:p>
            <a:pPr algn="l"/>
            <a:r>
              <a:rPr lang="en-IN" sz="4800" dirty="0"/>
              <a:t>High Level Assumptions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2261938"/>
            <a:ext cx="8055694" cy="39084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We are integrating with a payment engine/third party payment gateway like </a:t>
            </a:r>
            <a:r>
              <a:rPr lang="en-IN" dirty="0" err="1"/>
              <a:t>Paypal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There is a different Theatre Database/API to which our platform connects 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There could be multiple other similar platforms trying to hit the same theatre database/API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The load on application is heavy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Users are able to provide comments &amp; ratings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Whatsapp</a:t>
            </a:r>
            <a:r>
              <a:rPr lang="en-IN" dirty="0"/>
              <a:t> notifications/Email notifications/SMS notifications would be sent post booking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53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9748F-CAE9-A8EE-9E3E-31B9543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11975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646302"/>
          </a:xfrm>
        </p:spPr>
        <p:txBody>
          <a:bodyPr/>
          <a:lstStyle/>
          <a:p>
            <a:pPr algn="l"/>
            <a:r>
              <a:rPr lang="en-IN" sz="4800" dirty="0"/>
              <a:t>High Level Assumptions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2261938"/>
            <a:ext cx="8055694" cy="39084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We are integrating with a payment engine/third party payment gateway like </a:t>
            </a:r>
            <a:r>
              <a:rPr lang="en-IN" dirty="0" err="1"/>
              <a:t>Paypal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There is a different Theatre Database/API to which our platform connects 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There could be multiple other similar platforms trying to hit the same theatre database/API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The load on application is heavy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Users are able to provide comments &amp; ratings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Whatsapp</a:t>
            </a:r>
            <a:r>
              <a:rPr lang="en-IN" dirty="0"/>
              <a:t> notifications/Email notifications/SMS notifications would be sent post booking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13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096655"/>
          </a:xfrm>
        </p:spPr>
        <p:txBody>
          <a:bodyPr/>
          <a:lstStyle/>
          <a:p>
            <a:pPr algn="l"/>
            <a:r>
              <a:rPr lang="en-IN" sz="4800" dirty="0"/>
              <a:t>Technologies/Components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1876927"/>
            <a:ext cx="8055694" cy="39084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Load Balancing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Consistent hashing(preferred)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Round Robin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Least connection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CDN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for caching image/video contents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API Gateway –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Zuul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(Netflix)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Service Discovery – Eureka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API/App Server Layer – Spring Boot</a:t>
            </a:r>
          </a:p>
        </p:txBody>
      </p:sp>
    </p:spTree>
    <p:extLst>
      <p:ext uri="{BB962C8B-B14F-4D97-AF65-F5344CB8AC3E}">
        <p14:creationId xmlns:p14="http://schemas.microsoft.com/office/powerpoint/2010/main" val="34056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096655"/>
          </a:xfrm>
        </p:spPr>
        <p:txBody>
          <a:bodyPr/>
          <a:lstStyle/>
          <a:p>
            <a:pPr algn="l"/>
            <a:r>
              <a:rPr lang="en-IN" sz="4800" dirty="0"/>
              <a:t>Technologies/Components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1876926"/>
            <a:ext cx="8055694" cy="447574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Log Aggregation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Splunk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Caching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is an open source, in-memory data structure store, used as a database, cache and message broker also. It is used as a caching layer for heavily read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have distributed caching with REDIS to avoid having single point of failure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Asynch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Workers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have workers to execute the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task like Python celery workers execute time-consuming tasks like Sending SMS/Email or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Watsap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messages or Generating Tickets as PDF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have Docker containers to deploy on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Container Platform by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Redhat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1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096655"/>
          </a:xfrm>
        </p:spPr>
        <p:txBody>
          <a:bodyPr/>
          <a:lstStyle/>
          <a:p>
            <a:pPr algn="l"/>
            <a:r>
              <a:rPr lang="en-IN" sz="4800" dirty="0"/>
              <a:t>Technologies/Components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1876926"/>
            <a:ext cx="8055694" cy="447574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Spring security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Authentication – User Profile Service that returns JWT token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Authentication can be memory based/possession based or multi-factor authentication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JWT(JSON Web token) /OAuth for Authorization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Asynch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Workers/Messaging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Apache Kafka as it is fault tolerant/scalable &amp; Distributed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Code repository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CI/CD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  <a:p>
            <a:pPr lvl="1" algn="l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0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096655"/>
          </a:xfrm>
        </p:spPr>
        <p:txBody>
          <a:bodyPr/>
          <a:lstStyle/>
          <a:p>
            <a:pPr algn="l"/>
            <a:r>
              <a:rPr lang="en-IN" sz="4800" dirty="0"/>
              <a:t>Persistence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1876927"/>
            <a:ext cx="8055694" cy="390848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 case of ticketing system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Need ACID &amp; Relationship Representation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Need transactions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Tons of data like movies information, actors, crew, comments and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should be using both RDBMS &amp; NoSQL to support these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first &amp; second, we should be using RDBMS e.g. MySQL as it ensures Consistency &amp; Availability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system is read heavy we will have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sharded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master-master slave RDBMS where slaves are used for reads and master for writes. Master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to avoid single point failure single point failure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Third, we should be using NOSQL database e.g. MongoDB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Whereas NOSQL can be distributed and nodes are deployed in multiple regions to avoid latency.</a:t>
            </a:r>
          </a:p>
        </p:txBody>
      </p:sp>
    </p:spTree>
    <p:extLst>
      <p:ext uri="{BB962C8B-B14F-4D97-AF65-F5344CB8AC3E}">
        <p14:creationId xmlns:p14="http://schemas.microsoft.com/office/powerpoint/2010/main" val="305073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09" y="262913"/>
            <a:ext cx="7766936" cy="1096655"/>
          </a:xfrm>
        </p:spPr>
        <p:txBody>
          <a:bodyPr/>
          <a:lstStyle/>
          <a:p>
            <a:pPr algn="l"/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Working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309" y="1876926"/>
            <a:ext cx="8055694" cy="447574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Will check Application with Location, Filters, Sorting, Categories, etc. Find location from APP or Location from ISP from Browser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Open a Movie — Check all Nearby theatres and there timing of Movie.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Select a theatre for a particular date and time. Now the seat information is fetched from the DB/API of the Movie theatre which is cached for a few seconds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 lock would be applied on the particular seat for 10 minutes as other booking apps would be using same theatre database/API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Lock can be applied on database or API need to make sure through concurrency &amp; synchronization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Check Invoice with payment options and pay via gateway. Request will be redirected to payment gateway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Once the Payment succeeds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theater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gives a unique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will get a ticket with Invoice with Encrypt QR code, Basic details of Movie, Address of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theater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, Timing,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Theater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Number,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54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678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Movie Booking System</vt:lpstr>
      <vt:lpstr>High Level Assumptions</vt:lpstr>
      <vt:lpstr>PowerPoint Presentation</vt:lpstr>
      <vt:lpstr>High Level Assumptions</vt:lpstr>
      <vt:lpstr>Technologies/Components</vt:lpstr>
      <vt:lpstr>Technologies/Components</vt:lpstr>
      <vt:lpstr>Technologies/Components</vt:lpstr>
      <vt:lpstr>Persistence Layer</vt:lpstr>
      <vt:lpstr>Working Steps</vt:lpstr>
      <vt:lpstr>Working Steps Continued…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Booking System</dc:title>
  <dc:creator>dell</dc:creator>
  <cp:lastModifiedBy>Akash Kesarwani</cp:lastModifiedBy>
  <cp:revision>31</cp:revision>
  <dcterms:created xsi:type="dcterms:W3CDTF">2022-03-16T18:18:29Z</dcterms:created>
  <dcterms:modified xsi:type="dcterms:W3CDTF">2022-05-11T12:34:00Z</dcterms:modified>
</cp:coreProperties>
</file>