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sldIdLst>
    <p:sldId id="256" r:id="rId2"/>
    <p:sldId id="260" r:id="rId3"/>
    <p:sldId id="258" r:id="rId4"/>
    <p:sldId id="269" r:id="rId5"/>
    <p:sldId id="272" r:id="rId6"/>
    <p:sldId id="259" r:id="rId7"/>
    <p:sldId id="270" r:id="rId8"/>
    <p:sldId id="257" r:id="rId9"/>
    <p:sldId id="271" r:id="rId10"/>
    <p:sldId id="273"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89" d="100"/>
          <a:sy n="89" d="100"/>
        </p:scale>
        <p:origin x="23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F768C1-452E-4DEA-815E-5B532EC99082}"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470FF-9655-4802-94ED-08CAE2020570}" type="slidenum">
              <a:rPr lang="en-US" smtClean="0"/>
              <a:t>‹#›</a:t>
            </a:fld>
            <a:endParaRPr lang="en-US"/>
          </a:p>
        </p:txBody>
      </p:sp>
    </p:spTree>
    <p:extLst>
      <p:ext uri="{BB962C8B-B14F-4D97-AF65-F5344CB8AC3E}">
        <p14:creationId xmlns:p14="http://schemas.microsoft.com/office/powerpoint/2010/main" val="218304708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F768C1-452E-4DEA-815E-5B532EC99082}"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470FF-9655-4802-94ED-08CAE2020570}" type="slidenum">
              <a:rPr lang="en-US" smtClean="0"/>
              <a:t>‹#›</a:t>
            </a:fld>
            <a:endParaRPr lang="en-US"/>
          </a:p>
        </p:txBody>
      </p:sp>
    </p:spTree>
    <p:extLst>
      <p:ext uri="{BB962C8B-B14F-4D97-AF65-F5344CB8AC3E}">
        <p14:creationId xmlns:p14="http://schemas.microsoft.com/office/powerpoint/2010/main" val="55850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F768C1-452E-4DEA-815E-5B532EC99082}"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470FF-9655-4802-94ED-08CAE2020570}" type="slidenum">
              <a:rPr lang="en-US" smtClean="0"/>
              <a:t>‹#›</a:t>
            </a:fld>
            <a:endParaRPr lang="en-US"/>
          </a:p>
        </p:txBody>
      </p:sp>
    </p:spTree>
    <p:extLst>
      <p:ext uri="{BB962C8B-B14F-4D97-AF65-F5344CB8AC3E}">
        <p14:creationId xmlns:p14="http://schemas.microsoft.com/office/powerpoint/2010/main" val="3778580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F768C1-452E-4DEA-815E-5B532EC99082}"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470FF-9655-4802-94ED-08CAE2020570}"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53257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F768C1-452E-4DEA-815E-5B532EC99082}"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470FF-9655-4802-94ED-08CAE2020570}" type="slidenum">
              <a:rPr lang="en-US" smtClean="0"/>
              <a:t>‹#›</a:t>
            </a:fld>
            <a:endParaRPr lang="en-US"/>
          </a:p>
        </p:txBody>
      </p:sp>
    </p:spTree>
    <p:extLst>
      <p:ext uri="{BB962C8B-B14F-4D97-AF65-F5344CB8AC3E}">
        <p14:creationId xmlns:p14="http://schemas.microsoft.com/office/powerpoint/2010/main" val="1361266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6F768C1-452E-4DEA-815E-5B532EC99082}" type="datetimeFigureOut">
              <a:rPr lang="en-US" smtClean="0"/>
              <a:t>4/13/2019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6470FF-9655-4802-94ED-08CAE2020570}" type="slidenum">
              <a:rPr lang="en-US" smtClean="0"/>
              <a:t>‹#›</a:t>
            </a:fld>
            <a:endParaRPr lang="en-US"/>
          </a:p>
        </p:txBody>
      </p:sp>
    </p:spTree>
    <p:extLst>
      <p:ext uri="{BB962C8B-B14F-4D97-AF65-F5344CB8AC3E}">
        <p14:creationId xmlns:p14="http://schemas.microsoft.com/office/powerpoint/2010/main" val="1015747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6F768C1-452E-4DEA-815E-5B532EC99082}" type="datetimeFigureOut">
              <a:rPr lang="en-US" smtClean="0"/>
              <a:t>4/13/2019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6470FF-9655-4802-94ED-08CAE2020570}" type="slidenum">
              <a:rPr lang="en-US" smtClean="0"/>
              <a:t>‹#›</a:t>
            </a:fld>
            <a:endParaRPr lang="en-US"/>
          </a:p>
        </p:txBody>
      </p:sp>
    </p:spTree>
    <p:extLst>
      <p:ext uri="{BB962C8B-B14F-4D97-AF65-F5344CB8AC3E}">
        <p14:creationId xmlns:p14="http://schemas.microsoft.com/office/powerpoint/2010/main" val="3399446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F768C1-452E-4DEA-815E-5B532EC99082}"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470FF-9655-4802-94ED-08CAE2020570}" type="slidenum">
              <a:rPr lang="en-US" smtClean="0"/>
              <a:t>‹#›</a:t>
            </a:fld>
            <a:endParaRPr lang="en-US"/>
          </a:p>
        </p:txBody>
      </p:sp>
    </p:spTree>
    <p:extLst>
      <p:ext uri="{BB962C8B-B14F-4D97-AF65-F5344CB8AC3E}">
        <p14:creationId xmlns:p14="http://schemas.microsoft.com/office/powerpoint/2010/main" val="1269214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F768C1-452E-4DEA-815E-5B532EC99082}"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470FF-9655-4802-94ED-08CAE2020570}" type="slidenum">
              <a:rPr lang="en-US" smtClean="0"/>
              <a:t>‹#›</a:t>
            </a:fld>
            <a:endParaRPr lang="en-US"/>
          </a:p>
        </p:txBody>
      </p:sp>
    </p:spTree>
    <p:extLst>
      <p:ext uri="{BB962C8B-B14F-4D97-AF65-F5344CB8AC3E}">
        <p14:creationId xmlns:p14="http://schemas.microsoft.com/office/powerpoint/2010/main" val="10254816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F768C1-452E-4DEA-815E-5B532EC99082}"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470FF-9655-4802-94ED-08CAE2020570}" type="slidenum">
              <a:rPr lang="en-US" smtClean="0"/>
              <a:t>‹#›</a:t>
            </a:fld>
            <a:endParaRPr lang="en-US"/>
          </a:p>
        </p:txBody>
      </p:sp>
    </p:spTree>
    <p:extLst>
      <p:ext uri="{BB962C8B-B14F-4D97-AF65-F5344CB8AC3E}">
        <p14:creationId xmlns:p14="http://schemas.microsoft.com/office/powerpoint/2010/main" val="1007444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F768C1-452E-4DEA-815E-5B532EC99082}"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470FF-9655-4802-94ED-08CAE2020570}" type="slidenum">
              <a:rPr lang="en-US" smtClean="0"/>
              <a:t>‹#›</a:t>
            </a:fld>
            <a:endParaRPr lang="en-US"/>
          </a:p>
        </p:txBody>
      </p:sp>
    </p:spTree>
    <p:extLst>
      <p:ext uri="{BB962C8B-B14F-4D97-AF65-F5344CB8AC3E}">
        <p14:creationId xmlns:p14="http://schemas.microsoft.com/office/powerpoint/2010/main" val="130883550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F768C1-452E-4DEA-815E-5B532EC99082}"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470FF-9655-4802-94ED-08CAE2020570}" type="slidenum">
              <a:rPr lang="en-US" smtClean="0"/>
              <a:t>‹#›</a:t>
            </a:fld>
            <a:endParaRPr lang="en-US"/>
          </a:p>
        </p:txBody>
      </p:sp>
    </p:spTree>
    <p:extLst>
      <p:ext uri="{BB962C8B-B14F-4D97-AF65-F5344CB8AC3E}">
        <p14:creationId xmlns:p14="http://schemas.microsoft.com/office/powerpoint/2010/main" val="2339978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F768C1-452E-4DEA-815E-5B532EC99082}" type="datetimeFigureOut">
              <a:rPr lang="en-US" smtClean="0"/>
              <a:t>4/13/2019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6470FF-9655-4802-94ED-08CAE2020570}" type="slidenum">
              <a:rPr lang="en-US" smtClean="0"/>
              <a:t>‹#›</a:t>
            </a:fld>
            <a:endParaRPr lang="en-US"/>
          </a:p>
        </p:txBody>
      </p:sp>
    </p:spTree>
    <p:extLst>
      <p:ext uri="{BB962C8B-B14F-4D97-AF65-F5344CB8AC3E}">
        <p14:creationId xmlns:p14="http://schemas.microsoft.com/office/powerpoint/2010/main" val="131437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F768C1-452E-4DEA-815E-5B532EC99082}" type="datetimeFigureOut">
              <a:rPr lang="en-US" smtClean="0"/>
              <a:t>4/13/2019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6470FF-9655-4802-94ED-08CAE2020570}" type="slidenum">
              <a:rPr lang="en-US" smtClean="0"/>
              <a:t>‹#›</a:t>
            </a:fld>
            <a:endParaRPr lang="en-US"/>
          </a:p>
        </p:txBody>
      </p:sp>
    </p:spTree>
    <p:extLst>
      <p:ext uri="{BB962C8B-B14F-4D97-AF65-F5344CB8AC3E}">
        <p14:creationId xmlns:p14="http://schemas.microsoft.com/office/powerpoint/2010/main" val="2479589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F768C1-452E-4DEA-815E-5B532EC99082}" type="datetimeFigureOut">
              <a:rPr lang="en-US" smtClean="0"/>
              <a:t>4/13/2019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6470FF-9655-4802-94ED-08CAE2020570}" type="slidenum">
              <a:rPr lang="en-US" smtClean="0"/>
              <a:t>‹#›</a:t>
            </a:fld>
            <a:endParaRPr lang="en-US"/>
          </a:p>
        </p:txBody>
      </p:sp>
    </p:spTree>
    <p:extLst>
      <p:ext uri="{BB962C8B-B14F-4D97-AF65-F5344CB8AC3E}">
        <p14:creationId xmlns:p14="http://schemas.microsoft.com/office/powerpoint/2010/main" val="2314808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F768C1-452E-4DEA-815E-5B532EC99082}"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470FF-9655-4802-94ED-08CAE2020570}" type="slidenum">
              <a:rPr lang="en-US" smtClean="0"/>
              <a:t>‹#›</a:t>
            </a:fld>
            <a:endParaRPr lang="en-US"/>
          </a:p>
        </p:txBody>
      </p:sp>
    </p:spTree>
    <p:extLst>
      <p:ext uri="{BB962C8B-B14F-4D97-AF65-F5344CB8AC3E}">
        <p14:creationId xmlns:p14="http://schemas.microsoft.com/office/powerpoint/2010/main" val="3545167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F768C1-452E-4DEA-815E-5B532EC99082}"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470FF-9655-4802-94ED-08CAE2020570}" type="slidenum">
              <a:rPr lang="en-US" smtClean="0"/>
              <a:t>‹#›</a:t>
            </a:fld>
            <a:endParaRPr lang="en-US"/>
          </a:p>
        </p:txBody>
      </p:sp>
    </p:spTree>
    <p:extLst>
      <p:ext uri="{BB962C8B-B14F-4D97-AF65-F5344CB8AC3E}">
        <p14:creationId xmlns:p14="http://schemas.microsoft.com/office/powerpoint/2010/main" val="237610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6F768C1-452E-4DEA-815E-5B532EC99082}" type="datetimeFigureOut">
              <a:rPr lang="en-US" smtClean="0"/>
              <a:t>4/13/2019</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56470FF-9655-4802-94ED-08CAE2020570}" type="slidenum">
              <a:rPr lang="en-US" smtClean="0"/>
              <a:t>‹#›</a:t>
            </a:fld>
            <a:endParaRPr lang="en-US"/>
          </a:p>
        </p:txBody>
      </p:sp>
    </p:spTree>
    <p:extLst>
      <p:ext uri="{BB962C8B-B14F-4D97-AF65-F5344CB8AC3E}">
        <p14:creationId xmlns:p14="http://schemas.microsoft.com/office/powerpoint/2010/main" val="223324033"/>
      </p:ext>
    </p:extLst>
  </p:cSld>
  <p:clrMap bg1="dk1" tx1="lt1" bg2="dk2" tx2="lt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393" y="91440"/>
            <a:ext cx="10019607" cy="1862051"/>
          </a:xfrm>
        </p:spPr>
        <p:txBody>
          <a:bodyPr>
            <a:normAutofit/>
          </a:bodyPr>
          <a:lstStyle/>
          <a:p>
            <a:pPr algn="just"/>
            <a:r>
              <a:rPr lang="en-US" sz="6000" b="1" i="1" u="sng" dirty="0" smtClean="0"/>
              <a:t>Meal-Management System:</a:t>
            </a:r>
            <a:endParaRPr lang="en-US" sz="6000" b="1" i="1" u="sng" dirty="0"/>
          </a:p>
        </p:txBody>
      </p:sp>
      <p:sp>
        <p:nvSpPr>
          <p:cNvPr id="3" name="Subtitle 2"/>
          <p:cNvSpPr>
            <a:spLocks noGrp="1"/>
          </p:cNvSpPr>
          <p:nvPr>
            <p:ph type="subTitle" idx="1"/>
          </p:nvPr>
        </p:nvSpPr>
        <p:spPr>
          <a:xfrm>
            <a:off x="895003" y="2385753"/>
            <a:ext cx="9526385" cy="3707476"/>
          </a:xfrm>
        </p:spPr>
        <p:txBody>
          <a:bodyPr>
            <a:normAutofit/>
          </a:bodyPr>
          <a:lstStyle/>
          <a:p>
            <a:pPr algn="just"/>
            <a:r>
              <a:rPr lang="en-US" b="1" dirty="0" smtClean="0">
                <a:latin typeface="Calibri Light" panose="020F0302020204030204" pitchFamily="34" charset="0"/>
                <a:cs typeface="Calibri Light" panose="020F0302020204030204" pitchFamily="34" charset="0"/>
              </a:rPr>
              <a:t>Submitted by:</a:t>
            </a:r>
          </a:p>
          <a:p>
            <a:pPr algn="just"/>
            <a:r>
              <a:rPr lang="en-US" sz="1800" dirty="0" smtClean="0">
                <a:latin typeface="Calibri Light" panose="020F0302020204030204" pitchFamily="34" charset="0"/>
                <a:cs typeface="Calibri Light" panose="020F0302020204030204" pitchFamily="34" charset="0"/>
              </a:rPr>
              <a:t>1.Mehedi Hassan Shovo(181-15-1821)</a:t>
            </a:r>
          </a:p>
          <a:p>
            <a:pPr algn="just"/>
            <a:r>
              <a:rPr lang="en-US" sz="1800" dirty="0" smtClean="0">
                <a:latin typeface="Calibri Light" panose="020F0302020204030204" pitchFamily="34" charset="0"/>
                <a:cs typeface="Calibri Light" panose="020F0302020204030204" pitchFamily="34" charset="0"/>
              </a:rPr>
              <a:t>2.Akash Ahmad(181-15-1714)</a:t>
            </a:r>
          </a:p>
          <a:p>
            <a:pPr algn="just"/>
            <a:r>
              <a:rPr lang="en-US" sz="1800" dirty="0" smtClean="0">
                <a:latin typeface="Calibri Light" panose="020F0302020204030204" pitchFamily="34" charset="0"/>
                <a:cs typeface="Calibri Light" panose="020F0302020204030204" pitchFamily="34" charset="0"/>
              </a:rPr>
              <a:t>3.MD.Shihan Shah Murad(181-15-1838)</a:t>
            </a:r>
          </a:p>
          <a:p>
            <a:pPr algn="just"/>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4878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612" y="1046208"/>
            <a:ext cx="9505183" cy="4724863"/>
          </a:xfrm>
          <a:prstGeom prst="rect">
            <a:avLst/>
          </a:prstGeom>
        </p:spPr>
      </p:pic>
    </p:spTree>
    <p:extLst>
      <p:ext uri="{BB962C8B-B14F-4D97-AF65-F5344CB8AC3E}">
        <p14:creationId xmlns:p14="http://schemas.microsoft.com/office/powerpoint/2010/main" val="4287582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0628" y="756302"/>
            <a:ext cx="7766936" cy="889461"/>
          </a:xfrm>
        </p:spPr>
        <p:txBody>
          <a:bodyPr>
            <a:normAutofit fontScale="90000"/>
          </a:bodyPr>
          <a:lstStyle/>
          <a:p>
            <a:pPr algn="just"/>
            <a:r>
              <a:rPr lang="en-US" b="1" dirty="0"/>
              <a:t> </a:t>
            </a:r>
            <a:br>
              <a:rPr lang="en-US" b="1" dirty="0"/>
            </a:br>
            <a:r>
              <a:rPr lang="en-US" sz="4800" b="1" i="1" u="sng" dirty="0"/>
              <a:t>Data </a:t>
            </a:r>
            <a:r>
              <a:rPr lang="en-US" sz="4800" b="1" i="1" u="sng" dirty="0" smtClean="0"/>
              <a:t>Retrieval:</a:t>
            </a:r>
            <a:endParaRPr lang="en-US" b="1" u="sng" dirty="0"/>
          </a:p>
        </p:txBody>
      </p:sp>
      <p:sp>
        <p:nvSpPr>
          <p:cNvPr id="3" name="Subtitle 2"/>
          <p:cNvSpPr>
            <a:spLocks noGrp="1"/>
          </p:cNvSpPr>
          <p:nvPr>
            <p:ph type="subTitle" idx="1"/>
          </p:nvPr>
        </p:nvSpPr>
        <p:spPr>
          <a:xfrm>
            <a:off x="258793" y="1311216"/>
            <a:ext cx="11551867" cy="4964110"/>
          </a:xfrm>
        </p:spPr>
        <p:txBody>
          <a:bodyPr>
            <a:normAutofit lnSpcReduction="10000"/>
          </a:bodyPr>
          <a:lstStyle/>
          <a:p>
            <a:pPr algn="just"/>
            <a:endParaRPr lang="en-US" dirty="0" smtClean="0"/>
          </a:p>
          <a:p>
            <a:pPr algn="just"/>
            <a:endParaRPr lang="en-US" dirty="0"/>
          </a:p>
          <a:p>
            <a:pPr algn="just"/>
            <a:r>
              <a:rPr lang="en-US" sz="2400" dirty="0" smtClean="0"/>
              <a:t>In </a:t>
            </a:r>
            <a:r>
              <a:rPr lang="en-US" sz="2400" dirty="0"/>
              <a:t>databases, data retrieval is the process of identifying and extracting data from a database, based on a query provided by the user or application</a:t>
            </a:r>
            <a:r>
              <a:rPr lang="en-US" sz="2400" dirty="0" smtClean="0"/>
              <a:t>. </a:t>
            </a:r>
            <a:r>
              <a:rPr lang="en-US" sz="2400" dirty="0"/>
              <a:t>It enables the fetching of data from a database in order to display it on a monitor and/or use within an application. </a:t>
            </a:r>
            <a:r>
              <a:rPr lang="en-US" sz="2400" dirty="0" smtClean="0"/>
              <a:t> </a:t>
            </a:r>
          </a:p>
          <a:p>
            <a:pPr algn="just"/>
            <a:r>
              <a:rPr lang="en-US" sz="2400" dirty="0"/>
              <a:t>Data retrieval typically requires writing and executing data retrieval or extraction commands or queries on a database. Based on the query provided, the database looks for and retrieves the data requested. Applications and software generally use various queries to retrieve data in different formats. In addition to simple or smaller data, data retrieval can also include retrieving large amounts of </a:t>
            </a:r>
            <a:r>
              <a:rPr lang="en-US" sz="2400" dirty="0" smtClean="0"/>
              <a:t>data.</a:t>
            </a:r>
          </a:p>
        </p:txBody>
      </p:sp>
    </p:spTree>
    <p:extLst>
      <p:ext uri="{BB962C8B-B14F-4D97-AF65-F5344CB8AC3E}">
        <p14:creationId xmlns:p14="http://schemas.microsoft.com/office/powerpoint/2010/main" val="1558537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Chalanges</a:t>
            </a:r>
            <a:r>
              <a:rPr lang="en-US" dirty="0" smtClean="0"/>
              <a:t> </a:t>
            </a:r>
            <a:endParaRPr lang="en-US" dirty="0"/>
          </a:p>
        </p:txBody>
      </p:sp>
      <p:sp>
        <p:nvSpPr>
          <p:cNvPr id="3" name="Content Placeholder 2"/>
          <p:cNvSpPr>
            <a:spLocks noGrp="1"/>
          </p:cNvSpPr>
          <p:nvPr>
            <p:ph idx="1"/>
          </p:nvPr>
        </p:nvSpPr>
        <p:spPr/>
        <p:txBody>
          <a:bodyPr/>
          <a:lstStyle/>
          <a:p>
            <a:r>
              <a:rPr lang="en-US" dirty="0" smtClean="0"/>
              <a:t>Database connection</a:t>
            </a:r>
          </a:p>
          <a:p>
            <a:r>
              <a:rPr lang="en-US" dirty="0" smtClean="0"/>
              <a:t>Update</a:t>
            </a:r>
          </a:p>
          <a:p>
            <a:r>
              <a:rPr lang="en-US" dirty="0" smtClean="0"/>
              <a:t>Insert</a:t>
            </a:r>
          </a:p>
          <a:p>
            <a:r>
              <a:rPr lang="en-US" dirty="0" smtClean="0"/>
              <a:t>Delete</a:t>
            </a:r>
          </a:p>
          <a:p>
            <a:r>
              <a:rPr lang="en-US" dirty="0" smtClean="0"/>
              <a:t>Create a table</a:t>
            </a:r>
          </a:p>
          <a:p>
            <a:r>
              <a:rPr lang="en-US" dirty="0" smtClean="0"/>
              <a:t>Design a project</a:t>
            </a:r>
            <a:endParaRPr lang="en-US" dirty="0"/>
          </a:p>
        </p:txBody>
      </p:sp>
    </p:spTree>
    <p:extLst>
      <p:ext uri="{BB962C8B-B14F-4D97-AF65-F5344CB8AC3E}">
        <p14:creationId xmlns:p14="http://schemas.microsoft.com/office/powerpoint/2010/main" val="1667957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6225" y="2812057"/>
            <a:ext cx="7186409" cy="2967641"/>
          </a:xfrm>
        </p:spPr>
        <p:txBody>
          <a:bodyPr>
            <a:noAutofit/>
          </a:bodyPr>
          <a:lstStyle/>
          <a:p>
            <a:pPr marL="0" indent="0">
              <a:buNone/>
            </a:pPr>
            <a:r>
              <a:rPr lang="en-US" sz="7200" b="1" dirty="0" smtClean="0"/>
              <a:t>Thank you ….</a:t>
            </a:r>
            <a:endParaRPr lang="en-US" sz="7200" b="1" dirty="0"/>
          </a:p>
        </p:txBody>
      </p:sp>
    </p:spTree>
    <p:extLst>
      <p:ext uri="{BB962C8B-B14F-4D97-AF65-F5344CB8AC3E}">
        <p14:creationId xmlns:p14="http://schemas.microsoft.com/office/powerpoint/2010/main" val="4048403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7643" y="683055"/>
            <a:ext cx="11396749" cy="5170517"/>
          </a:xfrm>
        </p:spPr>
        <p:txBody>
          <a:bodyPr>
            <a:normAutofit/>
          </a:bodyPr>
          <a:lstStyle/>
          <a:p>
            <a:pPr algn="just"/>
            <a:r>
              <a:rPr lang="en-US" b="1" u="sng" dirty="0" smtClean="0"/>
              <a:t>Abstract:</a:t>
            </a:r>
            <a:endParaRPr lang="en-US" dirty="0"/>
          </a:p>
          <a:p>
            <a:pPr algn="just"/>
            <a:r>
              <a:rPr lang="en-US" sz="2400" dirty="0" smtClean="0"/>
              <a:t>In this apps the hostel manager easily control the meal management System. Because of all information are here and easily find out a customer what they want.</a:t>
            </a:r>
          </a:p>
          <a:p>
            <a:pPr algn="just"/>
            <a:r>
              <a:rPr lang="en-US" sz="2400" dirty="0" smtClean="0"/>
              <a:t>In this apps we insert customer all information's. Such as name , Id, phone No,address,email,Food meanu,meal time etc. So the manager can easily calculate the total bill and total money which are they pay.  </a:t>
            </a:r>
          </a:p>
          <a:p>
            <a:pPr algn="just"/>
            <a:r>
              <a:rPr lang="en-US" sz="2400" dirty="0" smtClean="0"/>
              <a:t>It has other good sides .All customer information are saved here .For this reason we can identify any one and also have insert, delete and update option. So we manager can also delete and update any customer easily.</a:t>
            </a:r>
            <a:endParaRPr lang="en-US" sz="2400" dirty="0"/>
          </a:p>
        </p:txBody>
      </p:sp>
    </p:spTree>
    <p:extLst>
      <p:ext uri="{BB962C8B-B14F-4D97-AF65-F5344CB8AC3E}">
        <p14:creationId xmlns:p14="http://schemas.microsoft.com/office/powerpoint/2010/main" val="1638680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3986" y="141316"/>
            <a:ext cx="5766031" cy="997527"/>
          </a:xfrm>
        </p:spPr>
        <p:txBody>
          <a:bodyPr>
            <a:normAutofit/>
          </a:bodyPr>
          <a:lstStyle/>
          <a:p>
            <a:pPr algn="just"/>
            <a:r>
              <a:rPr lang="en-US" u="sng" dirty="0" smtClean="0"/>
              <a:t>Insert Option:</a:t>
            </a:r>
            <a:endParaRPr lang="en-US" u="sng" dirty="0"/>
          </a:p>
        </p:txBody>
      </p:sp>
      <p:sp>
        <p:nvSpPr>
          <p:cNvPr id="3" name="Subtitle 2"/>
          <p:cNvSpPr>
            <a:spLocks noGrp="1"/>
          </p:cNvSpPr>
          <p:nvPr>
            <p:ph type="subTitle" idx="1"/>
          </p:nvPr>
        </p:nvSpPr>
        <p:spPr>
          <a:xfrm>
            <a:off x="383325" y="871582"/>
            <a:ext cx="11388437" cy="5104015"/>
          </a:xfrm>
        </p:spPr>
        <p:txBody>
          <a:bodyPr/>
          <a:lstStyle/>
          <a:p>
            <a:pPr algn="just"/>
            <a:endParaRPr lang="en-US" dirty="0" smtClean="0"/>
          </a:p>
          <a:p>
            <a:pPr algn="just"/>
            <a:endParaRPr lang="en-US" dirty="0"/>
          </a:p>
          <a:p>
            <a:pPr algn="just"/>
            <a:r>
              <a:rPr lang="en-US" sz="2000" dirty="0" smtClean="0"/>
              <a:t>To insert data into a table using the INSERT statement ,I done the following steps:</a:t>
            </a:r>
          </a:p>
          <a:p>
            <a:pPr algn="just"/>
            <a:r>
              <a:rPr lang="en-US" sz="2000" dirty="0" smtClean="0"/>
              <a:t>1.First , connect to the SQL database .</a:t>
            </a:r>
          </a:p>
          <a:p>
            <a:pPr algn="just"/>
            <a:r>
              <a:rPr lang="en-US" sz="2000" dirty="0" smtClean="0"/>
              <a:t>2.Next prepare the INSERT Statement.I use parameter for the statement,use a question mark(?) for each parameter.</a:t>
            </a:r>
          </a:p>
          <a:p>
            <a:pPr algn="just"/>
            <a:r>
              <a:rPr lang="en-US" sz="2000" dirty="0" smtClean="0"/>
              <a:t>3.Then,create an instance of the PreparedStatement from the connection object.</a:t>
            </a:r>
          </a:p>
          <a:p>
            <a:pPr algn="just"/>
            <a:r>
              <a:rPr lang="en-US" sz="2000" dirty="0" smtClean="0"/>
              <a:t>4.</a:t>
            </a:r>
            <a:r>
              <a:rPr lang="en-US" sz="2000" dirty="0"/>
              <a:t> After that, set the corresponding values for each placeholder using the set method of </a:t>
            </a:r>
            <a:r>
              <a:rPr lang="en-US" sz="2000" dirty="0" smtClean="0"/>
              <a:t>the preparedstatement object such as setInt(), setString() ect.</a:t>
            </a:r>
          </a:p>
          <a:p>
            <a:pPr algn="just"/>
            <a:r>
              <a:rPr lang="en-US" sz="2000" dirty="0" smtClean="0"/>
              <a:t>5.</a:t>
            </a:r>
            <a:r>
              <a:rPr lang="en-US" sz="2000" dirty="0"/>
              <a:t> Finally, call </a:t>
            </a:r>
            <a:r>
              <a:rPr lang="en-US" sz="2000" dirty="0" smtClean="0"/>
              <a:t>the executeUpdate() method of the preparedstatement object to the  statement.</a:t>
            </a:r>
            <a:endParaRPr lang="en-US" sz="2000" dirty="0"/>
          </a:p>
        </p:txBody>
      </p:sp>
    </p:spTree>
    <p:extLst>
      <p:ext uri="{BB962C8B-B14F-4D97-AF65-F5344CB8AC3E}">
        <p14:creationId xmlns:p14="http://schemas.microsoft.com/office/powerpoint/2010/main" val="1692437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668" y="267419"/>
            <a:ext cx="10058400" cy="6270749"/>
          </a:xfrm>
          <a:prstGeom prst="rect">
            <a:avLst/>
          </a:prstGeom>
        </p:spPr>
      </p:pic>
    </p:spTree>
    <p:extLst>
      <p:ext uri="{BB962C8B-B14F-4D97-AF65-F5344CB8AC3E}">
        <p14:creationId xmlns:p14="http://schemas.microsoft.com/office/powerpoint/2010/main" val="2568225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8205" y="1188249"/>
            <a:ext cx="3810532" cy="4429743"/>
          </a:xfrm>
          <a:prstGeom prst="rect">
            <a:avLst/>
          </a:prstGeom>
        </p:spPr>
      </p:pic>
    </p:spTree>
    <p:extLst>
      <p:ext uri="{BB962C8B-B14F-4D97-AF65-F5344CB8AC3E}">
        <p14:creationId xmlns:p14="http://schemas.microsoft.com/office/powerpoint/2010/main" val="1339235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5751" y="290945"/>
            <a:ext cx="7766936" cy="1025004"/>
          </a:xfrm>
        </p:spPr>
        <p:txBody>
          <a:bodyPr>
            <a:normAutofit/>
          </a:bodyPr>
          <a:lstStyle/>
          <a:p>
            <a:pPr algn="just"/>
            <a:r>
              <a:rPr lang="en-US" b="1" u="sng" dirty="0" smtClean="0"/>
              <a:t>Update Operation:</a:t>
            </a:r>
            <a:endParaRPr lang="en-US" b="1" u="sng" dirty="0"/>
          </a:p>
        </p:txBody>
      </p:sp>
      <p:sp>
        <p:nvSpPr>
          <p:cNvPr id="3" name="Subtitle 2"/>
          <p:cNvSpPr>
            <a:spLocks noGrp="1"/>
          </p:cNvSpPr>
          <p:nvPr>
            <p:ph type="subTitle" idx="1"/>
          </p:nvPr>
        </p:nvSpPr>
        <p:spPr>
          <a:xfrm>
            <a:off x="465512" y="1587731"/>
            <a:ext cx="11371811" cy="4788131"/>
          </a:xfrm>
        </p:spPr>
        <p:txBody>
          <a:bodyPr>
            <a:normAutofit lnSpcReduction="10000"/>
          </a:bodyPr>
          <a:lstStyle/>
          <a:p>
            <a:pPr algn="just"/>
            <a:r>
              <a:rPr lang="en-US" sz="2000" dirty="0"/>
              <a:t>To update existing </a:t>
            </a:r>
            <a:r>
              <a:rPr lang="en-US" sz="2000" dirty="0" smtClean="0"/>
              <a:t>data </a:t>
            </a:r>
            <a:r>
              <a:rPr lang="en-US" sz="2000" dirty="0"/>
              <a:t>of a table, </a:t>
            </a:r>
            <a:r>
              <a:rPr lang="en-US" sz="2000" dirty="0" smtClean="0"/>
              <a:t>I done this steps </a:t>
            </a:r>
            <a:r>
              <a:rPr lang="en-US" sz="2000" dirty="0"/>
              <a:t>below</a:t>
            </a:r>
            <a:r>
              <a:rPr lang="en-US" sz="2000" dirty="0" smtClean="0"/>
              <a:t>:</a:t>
            </a:r>
          </a:p>
          <a:p>
            <a:pPr algn="just"/>
            <a:endParaRPr lang="en-US" sz="2000" dirty="0" smtClean="0"/>
          </a:p>
          <a:p>
            <a:pPr algn="just"/>
            <a:r>
              <a:rPr lang="en-US" sz="2000" dirty="0" smtClean="0"/>
              <a:t>1.First, connect to the SQL database.</a:t>
            </a:r>
          </a:p>
          <a:p>
            <a:pPr algn="just"/>
            <a:r>
              <a:rPr lang="en-US" sz="2000" dirty="0" smtClean="0"/>
              <a:t>2.Next prepare the UPDATE statement.For the UPDATE statement that uses parameter, you use the question marks(?) placeholder in the SET  and WHERE cluses.</a:t>
            </a:r>
          </a:p>
          <a:p>
            <a:pPr algn="just"/>
            <a:r>
              <a:rPr lang="en-US" sz="2000" dirty="0" smtClean="0"/>
              <a:t>3.Then instantiate an object the prepared Statement class by calling the prepareStatement() method of the  connection object.</a:t>
            </a:r>
          </a:p>
          <a:p>
            <a:pPr algn="just"/>
            <a:r>
              <a:rPr lang="en-US" sz="2000" dirty="0" smtClean="0"/>
              <a:t>4.</a:t>
            </a:r>
            <a:r>
              <a:rPr lang="en-US" sz="2000" dirty="0"/>
              <a:t> After that, set a value for each placeholder using the set* method of </a:t>
            </a:r>
            <a:r>
              <a:rPr lang="en-US" sz="2000" dirty="0" smtClean="0"/>
              <a:t>the preparedstatement object</a:t>
            </a:r>
            <a:r>
              <a:rPr lang="en-US" sz="2000" dirty="0"/>
              <a:t>, for </a:t>
            </a:r>
            <a:r>
              <a:rPr lang="en-US" sz="2000" dirty="0" err="1" smtClean="0"/>
              <a:t>example,getString</a:t>
            </a:r>
            <a:r>
              <a:rPr lang="en-US" sz="2000" dirty="0" smtClean="0"/>
              <a:t>(), </a:t>
            </a:r>
            <a:r>
              <a:rPr lang="en-US" sz="2000" dirty="0" err="1" smtClean="0"/>
              <a:t>getName</a:t>
            </a:r>
            <a:r>
              <a:rPr lang="en-US" sz="2000" dirty="0" smtClean="0"/>
              <a:t>(), etc.</a:t>
            </a:r>
          </a:p>
          <a:p>
            <a:pPr algn="just"/>
            <a:r>
              <a:rPr lang="en-US" sz="2000" dirty="0" smtClean="0"/>
              <a:t>5.</a:t>
            </a:r>
            <a:r>
              <a:rPr lang="en-US" sz="2000" dirty="0"/>
              <a:t> Finally, execute </a:t>
            </a:r>
            <a:r>
              <a:rPr lang="en-US" sz="2000" dirty="0" smtClean="0"/>
              <a:t>the UPDATE statement by calling the executeUpdate() method of the preparedstatement object.</a:t>
            </a:r>
            <a:endParaRPr lang="en-US" sz="2000" dirty="0"/>
          </a:p>
        </p:txBody>
      </p:sp>
    </p:spTree>
    <p:extLst>
      <p:ext uri="{BB962C8B-B14F-4D97-AF65-F5344CB8AC3E}">
        <p14:creationId xmlns:p14="http://schemas.microsoft.com/office/powerpoint/2010/main" val="2620910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291" y="1781546"/>
            <a:ext cx="10058400" cy="2946035"/>
          </a:xfrm>
          <a:prstGeom prst="rect">
            <a:avLst/>
          </a:prstGeom>
        </p:spPr>
      </p:pic>
    </p:spTree>
    <p:extLst>
      <p:ext uri="{BB962C8B-B14F-4D97-AF65-F5344CB8AC3E}">
        <p14:creationId xmlns:p14="http://schemas.microsoft.com/office/powerpoint/2010/main" val="2441876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764" y="432262"/>
            <a:ext cx="8351290" cy="872836"/>
          </a:xfrm>
        </p:spPr>
        <p:txBody>
          <a:bodyPr>
            <a:normAutofit/>
          </a:bodyPr>
          <a:lstStyle/>
          <a:p>
            <a:pPr algn="just"/>
            <a:r>
              <a:rPr lang="en-US" u="sng" dirty="0" smtClean="0"/>
              <a:t>Delete Option:</a:t>
            </a:r>
            <a:endParaRPr lang="en-US" u="sng" dirty="0"/>
          </a:p>
        </p:txBody>
      </p:sp>
      <p:sp>
        <p:nvSpPr>
          <p:cNvPr id="3" name="Subtitle 2"/>
          <p:cNvSpPr>
            <a:spLocks noGrp="1"/>
          </p:cNvSpPr>
          <p:nvPr>
            <p:ph type="subTitle" idx="1"/>
          </p:nvPr>
        </p:nvSpPr>
        <p:spPr>
          <a:xfrm>
            <a:off x="498764" y="1596044"/>
            <a:ext cx="11197243" cy="4829693"/>
          </a:xfrm>
        </p:spPr>
        <p:txBody>
          <a:bodyPr>
            <a:normAutofit lnSpcReduction="10000"/>
          </a:bodyPr>
          <a:lstStyle/>
          <a:p>
            <a:pPr algn="just"/>
            <a:endParaRPr lang="en-US" sz="2000" dirty="0" smtClean="0">
              <a:latin typeface="Open Sans"/>
            </a:endParaRPr>
          </a:p>
          <a:p>
            <a:pPr algn="just"/>
            <a:r>
              <a:rPr lang="en-US" sz="2000" b="1" u="sng" dirty="0" smtClean="0">
                <a:latin typeface="Open Sans"/>
              </a:rPr>
              <a:t>To </a:t>
            </a:r>
            <a:r>
              <a:rPr lang="en-US" sz="2000" b="1" u="sng" dirty="0">
                <a:latin typeface="Open Sans"/>
              </a:rPr>
              <a:t>delete one or more rows of a database table </a:t>
            </a:r>
            <a:r>
              <a:rPr lang="en-US" sz="2000" b="1" u="sng" dirty="0" smtClean="0">
                <a:latin typeface="Open Sans"/>
              </a:rPr>
              <a:t>: </a:t>
            </a:r>
            <a:endParaRPr lang="en-US" sz="2000" b="1" u="sng" dirty="0" smtClean="0">
              <a:latin typeface="Open Sans"/>
            </a:endParaRPr>
          </a:p>
          <a:p>
            <a:pPr algn="just"/>
            <a:r>
              <a:rPr lang="en-US" sz="2000" dirty="0" smtClean="0"/>
              <a:t>1.First,Create a database connection to  the SQL database.</a:t>
            </a:r>
          </a:p>
          <a:p>
            <a:pPr algn="just"/>
            <a:r>
              <a:rPr lang="en-US" sz="2000" dirty="0" smtClean="0"/>
              <a:t>2.</a:t>
            </a:r>
            <a:r>
              <a:rPr lang="en-US" sz="2000" dirty="0"/>
              <a:t> Next, prepare the </a:t>
            </a:r>
            <a:r>
              <a:rPr lang="en-US" sz="2000" dirty="0" smtClean="0"/>
              <a:t>DELETE</a:t>
            </a:r>
            <a:r>
              <a:rPr lang="en-US" sz="2000" dirty="0"/>
              <a:t> statement. In case I</a:t>
            </a:r>
            <a:r>
              <a:rPr lang="en-US" sz="2000" dirty="0" smtClean="0"/>
              <a:t> </a:t>
            </a:r>
            <a:r>
              <a:rPr lang="en-US" sz="2000" dirty="0"/>
              <a:t>want the statement takes parameters, I</a:t>
            </a:r>
            <a:r>
              <a:rPr lang="en-US" sz="2000" dirty="0" smtClean="0"/>
              <a:t> </a:t>
            </a:r>
            <a:r>
              <a:rPr lang="en-US" sz="2000" dirty="0"/>
              <a:t>use the question mark (?) placeholder inside the statement</a:t>
            </a:r>
            <a:r>
              <a:rPr lang="en-US" sz="2000" dirty="0" smtClean="0"/>
              <a:t>.</a:t>
            </a:r>
          </a:p>
          <a:p>
            <a:pPr algn="just"/>
            <a:r>
              <a:rPr lang="en-US" sz="2000" dirty="0" smtClean="0"/>
              <a:t>3.</a:t>
            </a:r>
            <a:r>
              <a:rPr lang="en-US" sz="2000" dirty="0"/>
              <a:t> Then, create a new instance of </a:t>
            </a:r>
            <a:r>
              <a:rPr lang="en-US" sz="2000" dirty="0" smtClean="0"/>
              <a:t>the </a:t>
            </a:r>
            <a:r>
              <a:rPr lang="en-US" sz="2000" dirty="0" smtClean="0"/>
              <a:t>prepared Statement   </a:t>
            </a:r>
            <a:r>
              <a:rPr lang="en-US" sz="2000" dirty="0"/>
              <a:t>class by calling the </a:t>
            </a:r>
            <a:r>
              <a:rPr lang="en-US" sz="2000" dirty="0" smtClean="0"/>
              <a:t>prepareStatement() method of the connection object.</a:t>
            </a:r>
          </a:p>
          <a:p>
            <a:pPr algn="just"/>
            <a:r>
              <a:rPr lang="en-US" sz="2000" dirty="0" smtClean="0"/>
              <a:t>4.</a:t>
            </a:r>
            <a:r>
              <a:rPr lang="en-US" sz="2000" dirty="0"/>
              <a:t> After that, supply values in place of the question mark placeholder using </a:t>
            </a:r>
            <a:r>
              <a:rPr lang="en-US" sz="2000" dirty="0" smtClean="0"/>
              <a:t>the  set* method of the prepared Statement object e.g setInt(),setString() etc.</a:t>
            </a:r>
          </a:p>
          <a:p>
            <a:pPr algn="just"/>
            <a:r>
              <a:rPr lang="en-US" sz="2000" dirty="0" smtClean="0"/>
              <a:t>5.Finally ,execute the DELETE statement by calling the executeUpdate() method of  the PreparedStatement object.</a:t>
            </a:r>
            <a:endParaRPr lang="en-US" sz="2000" dirty="0"/>
          </a:p>
          <a:p>
            <a:pPr algn="just"/>
            <a:endParaRPr lang="en-US" sz="2000" dirty="0"/>
          </a:p>
        </p:txBody>
      </p:sp>
    </p:spTree>
    <p:extLst>
      <p:ext uri="{BB962C8B-B14F-4D97-AF65-F5344CB8AC3E}">
        <p14:creationId xmlns:p14="http://schemas.microsoft.com/office/powerpoint/2010/main" val="4107547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479" y="498162"/>
            <a:ext cx="10058400" cy="5934285"/>
          </a:xfrm>
          <a:prstGeom prst="rect">
            <a:avLst/>
          </a:prstGeom>
        </p:spPr>
      </p:pic>
    </p:spTree>
    <p:extLst>
      <p:ext uri="{BB962C8B-B14F-4D97-AF65-F5344CB8AC3E}">
        <p14:creationId xmlns:p14="http://schemas.microsoft.com/office/powerpoint/2010/main" val="38457115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320</TotalTime>
  <Words>385</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 Light</vt:lpstr>
      <vt:lpstr>Open Sans</vt:lpstr>
      <vt:lpstr>Rockwell</vt:lpstr>
      <vt:lpstr>Damask</vt:lpstr>
      <vt:lpstr>Meal-Management System:</vt:lpstr>
      <vt:lpstr>PowerPoint Presentation</vt:lpstr>
      <vt:lpstr>Insert Option:</vt:lpstr>
      <vt:lpstr>PowerPoint Presentation</vt:lpstr>
      <vt:lpstr>PowerPoint Presentation</vt:lpstr>
      <vt:lpstr>Update Operation:</vt:lpstr>
      <vt:lpstr>PowerPoint Presentation</vt:lpstr>
      <vt:lpstr>Delete Option:</vt:lpstr>
      <vt:lpstr>PowerPoint Presentation</vt:lpstr>
      <vt:lpstr>PowerPoint Presentation</vt:lpstr>
      <vt:lpstr>  Data Retrieval:</vt:lpstr>
      <vt:lpstr>Chalanges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Meal Management System:</dc:title>
  <dc:creator>Mehedi Hassan Shovo</dc:creator>
  <cp:lastModifiedBy>akash ahmed</cp:lastModifiedBy>
  <cp:revision>31</cp:revision>
  <dcterms:created xsi:type="dcterms:W3CDTF">2019-04-11T15:04:01Z</dcterms:created>
  <dcterms:modified xsi:type="dcterms:W3CDTF">2019-04-13T08:28:01Z</dcterms:modified>
</cp:coreProperties>
</file>