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594" y="3822570"/>
            <a:ext cx="9911896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Akash Aryan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Akash Aryan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Sagar Institute of Research and Technology, Bhopal / Computer Science and Engineering.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image formats and higher resolution images.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approach to video steganography for dynamic data hiding.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 advanced encryption algorithms to further secure the hidden message.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web-based or mobile application for broader accessibility.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automated detection and extraction tools for steganographic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300" b="1" dirty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65"/>
            <a:ext cx="10515600" cy="667973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303"/>
            <a:ext cx="11019020" cy="37826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2" y="768143"/>
            <a:ext cx="11029616" cy="7778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2" y="1866507"/>
            <a:ext cx="11029615" cy="4128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875"/>
            <a:ext cx="11029616" cy="54257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7921785" cy="49356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Python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 </a:t>
            </a:r>
          </a:p>
          <a:p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image processing</a:t>
            </a:r>
          </a:p>
          <a:p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GUI</a:t>
            </a:r>
          </a:p>
          <a:p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array manipulation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 (Windows/Linux)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2946"/>
            <a:ext cx="11029615" cy="467332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robust LSB steganography that embeds both the passcode and message length in the image header.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high-quality images without degradation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PNG format to preserve hidden data integrity.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 modern, user-friendly GUI for both encryption and decryption processes.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advanced image processing techniques with secure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9987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1029615" cy="3458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 and cybersecurity enthusiasts.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Journalists, activists, and government agencies needing secure communication channels.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researchers interested in data privacy and steganography.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516DC6-6D3F-9DAC-741C-A2245924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32" t="-1" r="7911" b="43231"/>
          <a:stretch/>
        </p:blipFill>
        <p:spPr>
          <a:xfrm>
            <a:off x="2608376" y="3063542"/>
            <a:ext cx="8927184" cy="309278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DD086CE-A1B6-D587-DA31-CB011C988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88" r="13824" b="38094"/>
          <a:stretch/>
        </p:blipFill>
        <p:spPr>
          <a:xfrm>
            <a:off x="581025" y="1231900"/>
            <a:ext cx="7148471" cy="286574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E8A5EE-1B98-3A64-0CFB-5ABB9B11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496" y="768922"/>
            <a:ext cx="3881479" cy="2294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96F008-D4B6-8351-356C-200F5560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486" y="4213781"/>
            <a:ext cx="4151232" cy="20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8730"/>
            <a:ext cx="11029616" cy="62329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demonstrates a novel approach to data security by hiding information within an image using LSB steganography.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is both secure and undetectable, thanks to embedding critical header information such as passcode and message lengths.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user-friendly GUI enhances the accessibility of the method, making it a practical tool for secure communication.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contributes to the broader field of digital privacy and secure data transmission.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95696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Link"/>
                <a:cs typeface="Times New Roman" panose="02020603050405020304" pitchFamily="18" charset="0"/>
              </a:rPr>
              <a:t>https://github.com/Akash-Aryan/Steganography.git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164</TotalTime>
  <Words>392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Link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Shadow Akash</cp:lastModifiedBy>
  <cp:revision>32</cp:revision>
  <dcterms:created xsi:type="dcterms:W3CDTF">2021-05-26T16:50:10Z</dcterms:created>
  <dcterms:modified xsi:type="dcterms:W3CDTF">2025-02-21T22:55:56Z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