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AC334-0E01-4511-8AC2-4BF384921292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/>
      <dgm:spPr/>
    </dgm:pt>
    <dgm:pt modelId="{C83D752F-098E-477A-91FB-5F8C1406493D}">
      <dgm:prSet phldrT="[Text]" phldr="1"/>
      <dgm:spPr/>
      <dgm:t>
        <a:bodyPr/>
        <a:lstStyle/>
        <a:p>
          <a:endParaRPr lang="en-IN"/>
        </a:p>
      </dgm:t>
    </dgm:pt>
    <dgm:pt modelId="{9AE34067-86EE-4DBF-94AC-E086BBD1A2C8}" type="parTrans" cxnId="{EA60F9EE-FC17-4B1D-9EA2-AD476C18B0CF}">
      <dgm:prSet/>
      <dgm:spPr/>
      <dgm:t>
        <a:bodyPr/>
        <a:lstStyle/>
        <a:p>
          <a:endParaRPr lang="en-IN"/>
        </a:p>
      </dgm:t>
    </dgm:pt>
    <dgm:pt modelId="{28FE1BE1-63BE-4AE6-BEAF-46260B2F7A47}" type="sibTrans" cxnId="{EA60F9EE-FC17-4B1D-9EA2-AD476C18B0CF}">
      <dgm:prSet/>
      <dgm:spPr/>
      <dgm:t>
        <a:bodyPr/>
        <a:lstStyle/>
        <a:p>
          <a:endParaRPr lang="en-IN"/>
        </a:p>
      </dgm:t>
    </dgm:pt>
    <dgm:pt modelId="{73D22EAE-7723-4581-A0B8-05367EA17809}">
      <dgm:prSet phldrT="[Text]" phldr="1"/>
      <dgm:spPr/>
      <dgm:t>
        <a:bodyPr/>
        <a:lstStyle/>
        <a:p>
          <a:endParaRPr lang="en-IN"/>
        </a:p>
      </dgm:t>
    </dgm:pt>
    <dgm:pt modelId="{97CA05B0-A818-4D89-B5BA-C74B19CD0D2F}" type="parTrans" cxnId="{E5128CD9-971A-433C-9CC5-7FEF559AFF99}">
      <dgm:prSet/>
      <dgm:spPr/>
      <dgm:t>
        <a:bodyPr/>
        <a:lstStyle/>
        <a:p>
          <a:endParaRPr lang="en-IN"/>
        </a:p>
      </dgm:t>
    </dgm:pt>
    <dgm:pt modelId="{DEADB32C-FEDF-47FA-A1A2-49715D2CABEB}" type="sibTrans" cxnId="{E5128CD9-971A-433C-9CC5-7FEF559AFF99}">
      <dgm:prSet/>
      <dgm:spPr/>
      <dgm:t>
        <a:bodyPr/>
        <a:lstStyle/>
        <a:p>
          <a:endParaRPr lang="en-IN"/>
        </a:p>
      </dgm:t>
    </dgm:pt>
    <dgm:pt modelId="{DB174538-82D8-4E5B-87E3-8E89FC108636}">
      <dgm:prSet phldrT="[Text]" phldr="1"/>
      <dgm:spPr/>
      <dgm:t>
        <a:bodyPr/>
        <a:lstStyle/>
        <a:p>
          <a:endParaRPr lang="en-IN" dirty="0"/>
        </a:p>
      </dgm:t>
    </dgm:pt>
    <dgm:pt modelId="{D17C84B2-A1F2-4F65-BACA-0875C17CE3F7}" type="sibTrans" cxnId="{A8FD7EB9-41AA-4C8F-BE9E-874285D65B99}">
      <dgm:prSet/>
      <dgm:spPr/>
      <dgm:t>
        <a:bodyPr/>
        <a:lstStyle/>
        <a:p>
          <a:endParaRPr lang="en-IN"/>
        </a:p>
      </dgm:t>
    </dgm:pt>
    <dgm:pt modelId="{4DC10067-0B14-4328-9BF4-55A660EAC20A}" type="parTrans" cxnId="{A8FD7EB9-41AA-4C8F-BE9E-874285D65B99}">
      <dgm:prSet/>
      <dgm:spPr/>
      <dgm:t>
        <a:bodyPr/>
        <a:lstStyle/>
        <a:p>
          <a:endParaRPr lang="en-IN"/>
        </a:p>
      </dgm:t>
    </dgm:pt>
    <dgm:pt modelId="{5C2E6E56-F96C-4F5F-B064-4742802CA933}" type="pres">
      <dgm:prSet presAssocID="{F76AC334-0E01-4511-8AC2-4BF384921292}" presName="Name0" presStyleCnt="0">
        <dgm:presLayoutVars>
          <dgm:chMax val="9"/>
          <dgm:chPref val="9"/>
        </dgm:presLayoutVars>
      </dgm:prSet>
      <dgm:spPr/>
    </dgm:pt>
    <dgm:pt modelId="{D8FD6BBB-CC8D-4C6A-908C-A4D73EBE411D}" type="pres">
      <dgm:prSet presAssocID="{C83D752F-098E-477A-91FB-5F8C1406493D}" presName="picture1" presStyleCnt="0"/>
      <dgm:spPr/>
    </dgm:pt>
    <dgm:pt modelId="{D57C28EA-FD64-4FCA-A1EE-F5F9F952C0F3}" type="pres">
      <dgm:prSet presAssocID="{C83D752F-098E-477A-91FB-5F8C1406493D}" presName="picture" presStyleLbl="align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39443F4B-8136-4AA7-BBBA-C239787744F7}" type="pres">
      <dgm:prSet presAssocID="{C83D752F-098E-477A-91FB-5F8C1406493D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14A0E3D-06EC-4510-A79C-56CEED30029A}" type="pres">
      <dgm:prSet presAssocID="{DB174538-82D8-4E5B-87E3-8E89FC108636}" presName="picture2" presStyleCnt="0"/>
      <dgm:spPr/>
    </dgm:pt>
    <dgm:pt modelId="{14E02714-89DB-4A6F-8CE9-8ACFA3B4B280}" type="pres">
      <dgm:prSet presAssocID="{DB174538-82D8-4E5B-87E3-8E89FC108636}" presName="picture" presStyleLbl="align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FB4E88CC-5EB8-4B1A-9F0D-DB24FC4B44F0}" type="pres">
      <dgm:prSet presAssocID="{DB174538-82D8-4E5B-87E3-8E89FC108636}" presName="parent2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049D96F-1738-4C89-8EFF-26F3EAE33D23}" type="pres">
      <dgm:prSet presAssocID="{73D22EAE-7723-4581-A0B8-05367EA17809}" presName="picture3" presStyleCnt="0"/>
      <dgm:spPr/>
    </dgm:pt>
    <dgm:pt modelId="{B20E0392-3E56-49C3-BAB4-EEF895A7D36C}" type="pres">
      <dgm:prSet presAssocID="{73D22EAE-7723-4581-A0B8-05367EA17809}" presName="picture" presStyleLbl="align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2A1B6C86-8821-460E-8590-FB40753CF08F}" type="pres">
      <dgm:prSet presAssocID="{73D22EAE-7723-4581-A0B8-05367EA17809}" presName="parent3" presStyleLbl="node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1B1DCA1-FEFE-4A22-B84A-120DE44854C7}" type="presOf" srcId="{F76AC334-0E01-4511-8AC2-4BF384921292}" destId="{5C2E6E56-F96C-4F5F-B064-4742802CA933}" srcOrd="0" destOrd="0" presId="urn:microsoft.com/office/officeart/2011/layout/ThemePictureAlternatingAccent"/>
    <dgm:cxn modelId="{E1AA54B7-7A0D-4065-A675-F365139E00AD}" type="presOf" srcId="{73D22EAE-7723-4581-A0B8-05367EA17809}" destId="{2A1B6C86-8821-460E-8590-FB40753CF08F}" srcOrd="0" destOrd="0" presId="urn:microsoft.com/office/officeart/2011/layout/ThemePictureAlternatingAccent"/>
    <dgm:cxn modelId="{A8FD7EB9-41AA-4C8F-BE9E-874285D65B99}" srcId="{F76AC334-0E01-4511-8AC2-4BF384921292}" destId="{DB174538-82D8-4E5B-87E3-8E89FC108636}" srcOrd="1" destOrd="0" parTransId="{4DC10067-0B14-4328-9BF4-55A660EAC20A}" sibTransId="{D17C84B2-A1F2-4F65-BACA-0875C17CE3F7}"/>
    <dgm:cxn modelId="{E5128CD9-971A-433C-9CC5-7FEF559AFF99}" srcId="{F76AC334-0E01-4511-8AC2-4BF384921292}" destId="{73D22EAE-7723-4581-A0B8-05367EA17809}" srcOrd="2" destOrd="0" parTransId="{97CA05B0-A818-4D89-B5BA-C74B19CD0D2F}" sibTransId="{DEADB32C-FEDF-47FA-A1A2-49715D2CABEB}"/>
    <dgm:cxn modelId="{1D153EDB-5CC1-4B4C-B8D7-4BB160059C9E}" type="presOf" srcId="{DB174538-82D8-4E5B-87E3-8E89FC108636}" destId="{FB4E88CC-5EB8-4B1A-9F0D-DB24FC4B44F0}" srcOrd="0" destOrd="0" presId="urn:microsoft.com/office/officeart/2011/layout/ThemePictureAlternatingAccent"/>
    <dgm:cxn modelId="{B02428E3-B975-423C-8B99-11CF8FDC4DB4}" type="presOf" srcId="{C83D752F-098E-477A-91FB-5F8C1406493D}" destId="{39443F4B-8136-4AA7-BBBA-C239787744F7}" srcOrd="0" destOrd="0" presId="urn:microsoft.com/office/officeart/2011/layout/ThemePictureAlternatingAccent"/>
    <dgm:cxn modelId="{EA60F9EE-FC17-4B1D-9EA2-AD476C18B0CF}" srcId="{F76AC334-0E01-4511-8AC2-4BF384921292}" destId="{C83D752F-098E-477A-91FB-5F8C1406493D}" srcOrd="0" destOrd="0" parTransId="{9AE34067-86EE-4DBF-94AC-E086BBD1A2C8}" sibTransId="{28FE1BE1-63BE-4AE6-BEAF-46260B2F7A47}"/>
    <dgm:cxn modelId="{4C1749E2-A27A-48FA-9CD8-D8D0BF1FA330}" type="presParOf" srcId="{5C2E6E56-F96C-4F5F-B064-4742802CA933}" destId="{D8FD6BBB-CC8D-4C6A-908C-A4D73EBE411D}" srcOrd="0" destOrd="0" presId="urn:microsoft.com/office/officeart/2011/layout/ThemePictureAlternatingAccent"/>
    <dgm:cxn modelId="{618CA3A8-48FC-4453-91CA-3DEBAB0D652F}" type="presParOf" srcId="{D8FD6BBB-CC8D-4C6A-908C-A4D73EBE411D}" destId="{D57C28EA-FD64-4FCA-A1EE-F5F9F952C0F3}" srcOrd="0" destOrd="0" presId="urn:microsoft.com/office/officeart/2011/layout/ThemePictureAlternatingAccent"/>
    <dgm:cxn modelId="{AA3D44B1-37B3-4034-B453-1764EDCA525F}" type="presParOf" srcId="{5C2E6E56-F96C-4F5F-B064-4742802CA933}" destId="{39443F4B-8136-4AA7-BBBA-C239787744F7}" srcOrd="1" destOrd="0" presId="urn:microsoft.com/office/officeart/2011/layout/ThemePictureAlternatingAccent"/>
    <dgm:cxn modelId="{335B6FB0-FCB2-401E-B041-77F8ED4F5086}" type="presParOf" srcId="{5C2E6E56-F96C-4F5F-B064-4742802CA933}" destId="{314A0E3D-06EC-4510-A79C-56CEED30029A}" srcOrd="2" destOrd="0" presId="urn:microsoft.com/office/officeart/2011/layout/ThemePictureAlternatingAccent"/>
    <dgm:cxn modelId="{0091E3DF-1C89-488A-A1F0-C61DFA17D914}" type="presParOf" srcId="{314A0E3D-06EC-4510-A79C-56CEED30029A}" destId="{14E02714-89DB-4A6F-8CE9-8ACFA3B4B280}" srcOrd="0" destOrd="0" presId="urn:microsoft.com/office/officeart/2011/layout/ThemePictureAlternatingAccent"/>
    <dgm:cxn modelId="{98DE48B3-1561-464D-81DF-8667F7E966F5}" type="presParOf" srcId="{5C2E6E56-F96C-4F5F-B064-4742802CA933}" destId="{FB4E88CC-5EB8-4B1A-9F0D-DB24FC4B44F0}" srcOrd="3" destOrd="0" presId="urn:microsoft.com/office/officeart/2011/layout/ThemePictureAlternatingAccent"/>
    <dgm:cxn modelId="{1524D4DC-E56E-4D06-A25E-84380009E760}" type="presParOf" srcId="{5C2E6E56-F96C-4F5F-B064-4742802CA933}" destId="{1049D96F-1738-4C89-8EFF-26F3EAE33D23}" srcOrd="4" destOrd="0" presId="urn:microsoft.com/office/officeart/2011/layout/ThemePictureAlternatingAccent"/>
    <dgm:cxn modelId="{2548A53E-70EC-4643-869D-0D492275B55E}" type="presParOf" srcId="{1049D96F-1738-4C89-8EFF-26F3EAE33D23}" destId="{B20E0392-3E56-49C3-BAB4-EEF895A7D36C}" srcOrd="0" destOrd="0" presId="urn:microsoft.com/office/officeart/2011/layout/ThemePictureAlternatingAccent"/>
    <dgm:cxn modelId="{8BE3C38F-F086-4DDC-AF13-88ABC0DDD773}" type="presParOf" srcId="{5C2E6E56-F96C-4F5F-B064-4742802CA933}" destId="{2A1B6C86-8821-460E-8590-FB40753CF08F}" srcOrd="5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C28EA-FD64-4FCA-A1EE-F5F9F952C0F3}">
      <dsp:nvSpPr>
        <dsp:cNvPr id="0" name=""/>
        <dsp:cNvSpPr/>
      </dsp:nvSpPr>
      <dsp:spPr>
        <a:xfrm>
          <a:off x="2392751" y="0"/>
          <a:ext cx="7406496" cy="45718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43F4B-8136-4AA7-BBBA-C239787744F7}">
      <dsp:nvSpPr>
        <dsp:cNvPr id="0" name=""/>
        <dsp:cNvSpPr/>
      </dsp:nvSpPr>
      <dsp:spPr>
        <a:xfrm>
          <a:off x="2392751" y="4012329"/>
          <a:ext cx="7406496" cy="5330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40640" rIns="121920" bIns="4064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kern="1200"/>
        </a:p>
      </dsp:txBody>
      <dsp:txXfrm>
        <a:off x="2392751" y="4012329"/>
        <a:ext cx="7406496" cy="533021"/>
      </dsp:txXfrm>
    </dsp:sp>
    <dsp:sp modelId="{14E02714-89DB-4A6F-8CE9-8ACFA3B4B280}">
      <dsp:nvSpPr>
        <dsp:cNvPr id="0" name=""/>
        <dsp:cNvSpPr/>
      </dsp:nvSpPr>
      <dsp:spPr>
        <a:xfrm>
          <a:off x="2392751" y="4714200"/>
          <a:ext cx="4674980" cy="244045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E88CC-5EB8-4B1A-9F0D-DB24FC4B44F0}">
      <dsp:nvSpPr>
        <dsp:cNvPr id="0" name=""/>
        <dsp:cNvSpPr/>
      </dsp:nvSpPr>
      <dsp:spPr>
        <a:xfrm>
          <a:off x="2392751" y="6819815"/>
          <a:ext cx="4674980" cy="30478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22860" rIns="68580" bIns="2286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</dsp:txBody>
      <dsp:txXfrm>
        <a:off x="2392751" y="6819815"/>
        <a:ext cx="4674980" cy="304788"/>
      </dsp:txXfrm>
    </dsp:sp>
    <dsp:sp modelId="{B20E0392-3E56-49C3-BAB4-EEF895A7D36C}">
      <dsp:nvSpPr>
        <dsp:cNvPr id="0" name=""/>
        <dsp:cNvSpPr/>
      </dsp:nvSpPr>
      <dsp:spPr>
        <a:xfrm>
          <a:off x="7207715" y="4714200"/>
          <a:ext cx="2591533" cy="24404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B6C86-8821-460E-8590-FB40753CF08F}">
      <dsp:nvSpPr>
        <dsp:cNvPr id="0" name=""/>
        <dsp:cNvSpPr/>
      </dsp:nvSpPr>
      <dsp:spPr>
        <a:xfrm>
          <a:off x="7207715" y="6814806"/>
          <a:ext cx="2591533" cy="3076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22860" rIns="68580" bIns="22860" numCol="1" spcCol="1270" anchor="b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7207715" y="6814806"/>
        <a:ext cx="2591533" cy="307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D444-291F-66E5-EA65-53F94A8BC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5E2D3-2B39-3DF8-8DE0-84A650E2D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10EF5-0D5E-8DAC-4460-736682E8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9D48-8679-4369-B16D-4B80A570F2B8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AB17E-655A-6C2E-87AC-764CC2A7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A363-211F-AB4C-446D-0691E442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1740-C0EC-433A-A22B-E67F2FE9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73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E6A3-4DA6-869F-69FF-30D1E634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3D8F8-5FA3-3C7E-A450-0ED00F7F0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C880A-2FA7-0D7C-BF29-A186635D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9D48-8679-4369-B16D-4B80A570F2B8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8EA0-F8E0-C5BF-FFC4-5408788E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AB8BD-3E09-7D77-0425-8509ED81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1740-C0EC-433A-A22B-E67F2FE9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45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E92AA-B5AA-4E6E-113D-0AE6FC03D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C1D5B-EEEB-3822-1BD6-2310FABF8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D95F1-7D21-5025-BCD4-E5652D7F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9D48-8679-4369-B16D-4B80A570F2B8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891D3-B7CF-C07B-030F-4D65FA88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E6D75-9357-311B-07DC-0EDA4E48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1740-C0EC-433A-A22B-E67F2FE9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3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8653-9849-FA68-9931-57587534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6489-93B9-922B-4258-4E77C96DD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5A992-C7A5-1F60-34BA-0D20AA79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9D48-8679-4369-B16D-4B80A570F2B8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4E4C-15DD-F128-2D60-F7143134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DFF1-89DC-1B94-EB4D-77104968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1740-C0EC-433A-A22B-E67F2FE9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68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C5E2-EFA8-8812-5D05-60196AC3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CCD86-D19C-19BE-0A09-BF3E3D6DC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ECC70-E6CA-24B3-229F-CB061C14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9D48-8679-4369-B16D-4B80A570F2B8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C8E09-41B1-0E16-239B-90C847C6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36F3A-A6D5-819C-7D2F-E427ADFF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1740-C0EC-433A-A22B-E67F2FE9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79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F0B7-4490-A046-AA83-C0A255A0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FC206-D0CB-F0CD-CE42-5CC9CC79C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FA2D0-1EDB-DC1F-8E60-2DD88AD90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D6D22-3C89-B2F9-6251-4EC96E2E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9D48-8679-4369-B16D-4B80A570F2B8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0A949-9D57-2B28-C182-D34A6AF3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75AC8-747B-D1E4-83A4-4EBDD53D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1740-C0EC-433A-A22B-E67F2FE9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9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D2B7-95CC-6FD2-7FAF-3870ADE13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E9F44-ACD1-D499-F9EF-D5F954DDC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0DD8A-ACD8-16CB-DC40-419C4DDFE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55873-7B3B-193A-8E72-335350293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8A64C-0D19-11BA-FD8E-E3C9925B1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E7968-A4E4-FDAA-5DC9-5EFA173B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9D48-8679-4369-B16D-4B80A570F2B8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4B715-9592-CC35-C086-876CA884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4D66A-7B11-63D8-1896-BA2F19EE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1740-C0EC-433A-A22B-E67F2FE9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34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245E-AF3A-6E7F-C6AB-42FC5524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92B021-9C33-A9EE-5158-E253E16C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9D48-8679-4369-B16D-4B80A570F2B8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E8A48-F330-41E7-A2B9-9900FDA3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CC190-412B-E777-E1D2-F975E689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1740-C0EC-433A-A22B-E67F2FE9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2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B9CB0-EEEA-7BD5-A279-05BB24F1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9D48-8679-4369-B16D-4B80A570F2B8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53066-1DFE-DD8D-039E-902C984B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EEEB6-184C-ECEC-8F59-465A7AE6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1740-C0EC-433A-A22B-E67F2FE9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1FB6-38DF-4983-6F7A-42B7FD3A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45D6A-B204-064C-E05F-197A2B53F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E3598-37A4-5E76-ADC1-213F5E3BD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65BA2-C2D5-263A-ADE0-3896E18A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9D48-8679-4369-B16D-4B80A570F2B8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A05BE-A9D1-9D7B-A1E9-3A2146E7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5FEEE-E4FC-D36F-3E38-D7C9D991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1740-C0EC-433A-A22B-E67F2FE9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01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BFB3-826B-0286-E599-6C6E45AF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026C1-D7C9-99F8-D658-4B1F90664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1BD0E-7F88-4300-8983-7CF990144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31172-E806-4A42-DFDE-E85C80AC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9D48-8679-4369-B16D-4B80A570F2B8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D32A0-63DF-F9E1-086F-2B6AEEDE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75E78-9ACA-FACB-52FF-FFB0EB2E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1740-C0EC-433A-A22B-E67F2FE9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4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A77BF-96BA-F0EE-DD05-B5F9E455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8D282-2618-315F-EB4C-07100F6F7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B693E-09D3-DD4B-0E4C-51E12797C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F9D48-8679-4369-B16D-4B80A570F2B8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DEC0C-B901-4D3B-E6F0-BE7DA1DEB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D5538-C60A-C70B-85AD-B31A11A4E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11740-C0EC-433A-A22B-E67F2FE9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4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92" y="1375915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36616" y="1375915"/>
            <a:ext cx="58786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A short Briefing on Report CRM  Analytics</a:t>
            </a:r>
          </a:p>
          <a:p>
            <a:endParaRPr lang="en-US" sz="40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2" y="3853309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616" y="3429000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8B4BB0AE-330D-1404-DD10-3B6BF4927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87" r="270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D588-7521-9129-0DAE-5EBF08B6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217" y="644577"/>
            <a:ext cx="3822189" cy="56972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For the project of </a:t>
            </a:r>
            <a:r>
              <a:rPr lang="en-US" sz="1800" dirty="0" err="1"/>
              <a:t>crm</a:t>
            </a:r>
            <a:r>
              <a:rPr lang="en-US" sz="1800" dirty="0"/>
              <a:t> analysis, I worked upon the data provided by the institute.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First of all, I have gone through the data and the my aim is to develop a interactive dashboard on either tableau or </a:t>
            </a:r>
            <a:r>
              <a:rPr lang="en-US" sz="1800" dirty="0" err="1"/>
              <a:t>powerbi</a:t>
            </a:r>
            <a:r>
              <a:rPr lang="en-US" sz="1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 that I have followed the following stages to complete the dashboard.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Load the data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Transform the data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Data modelling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Developing the KPIs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Created columns or measures in </a:t>
            </a:r>
            <a:r>
              <a:rPr lang="en-US" sz="1800" dirty="0" err="1"/>
              <a:t>powerbi</a:t>
            </a:r>
            <a:r>
              <a:rPr lang="en-US" sz="1800" dirty="0"/>
              <a:t> and calculated field and parameters in tableau</a:t>
            </a:r>
            <a:endParaRPr lang="en-IN" sz="1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800" dirty="0"/>
              <a:t>Developing the visualizations and created the Dashboard</a:t>
            </a:r>
          </a:p>
        </p:txBody>
      </p:sp>
    </p:spTree>
    <p:extLst>
      <p:ext uri="{BB962C8B-B14F-4D97-AF65-F5344CB8AC3E}">
        <p14:creationId xmlns:p14="http://schemas.microsoft.com/office/powerpoint/2010/main" val="379541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4426641E-8D3E-2B9B-54DA-2E113300FA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3321183"/>
              </p:ext>
            </p:extLst>
          </p:nvPr>
        </p:nvGraphicFramePr>
        <p:xfrm>
          <a:off x="0" y="1673"/>
          <a:ext cx="12192000" cy="7154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73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3BE20-6132-A4BA-CD5E-E8C91C72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Thank you</a:t>
            </a:r>
            <a:endParaRPr lang="en-IN" sz="4000" dirty="0">
              <a:solidFill>
                <a:schemeClr val="tx2"/>
              </a:solidFill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307CD7A-2C23-2E98-DEC1-B07D2F930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234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Dhond</dc:creator>
  <cp:lastModifiedBy>Akash Dhond</cp:lastModifiedBy>
  <cp:revision>2</cp:revision>
  <dcterms:created xsi:type="dcterms:W3CDTF">2022-05-29T14:54:11Z</dcterms:created>
  <dcterms:modified xsi:type="dcterms:W3CDTF">2022-07-19T09:51:02Z</dcterms:modified>
</cp:coreProperties>
</file>