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444-291F-66E5-EA65-53F94A8BC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E2D3-2B39-3DF8-8DE0-84A650E2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0EF5-0D5E-8DAC-4460-736682E8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B17E-655A-6C2E-87AC-764CC2A7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A363-211F-AB4C-446D-0691E442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E6A3-4DA6-869F-69FF-30D1E634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3D8F8-5FA3-3C7E-A450-0ED00F7F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880A-2FA7-0D7C-BF29-A186635D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8EA0-F8E0-C5BF-FFC4-5408788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B8BD-3E09-7D77-0425-8509ED81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92AA-B5AA-4E6E-113D-0AE6FC03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C1D5B-EEEB-3822-1BD6-2310FABF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95F1-7D21-5025-BCD4-E5652D7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91D3-B7CF-C07B-030F-4D65FA88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6D75-9357-311B-07DC-0EDA4E48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8653-9849-FA68-9931-57587534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6489-93B9-922B-4258-4E77C96D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A992-C7A5-1F60-34BA-0D20AA7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4E4C-15DD-F128-2D60-F714313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FF1-89DC-1B94-EB4D-77104968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8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C5E2-EFA8-8812-5D05-60196AC3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CD86-D19C-19BE-0A09-BF3E3D6D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CC70-E6CA-24B3-229F-CB061C14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8E09-41B1-0E16-239B-90C847C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6F3A-A6D5-819C-7D2F-E427ADF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F0B7-4490-A046-AA83-C0A255A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C206-D0CB-F0CD-CE42-5CC9CC79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FA2D0-1EDB-DC1F-8E60-2DD88AD9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D6D22-3C89-B2F9-6251-4EC96E2E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0A949-9D57-2B28-C182-D34A6AF3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75AC8-747B-D1E4-83A4-4EBDD53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D2B7-95CC-6FD2-7FAF-3870ADE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9F44-ACD1-D499-F9EF-D5F954DDC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DD8A-ACD8-16CB-DC40-419C4DDF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55873-7B3B-193A-8E72-335350293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8A64C-0D19-11BA-FD8E-E3C9925B1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E7968-A4E4-FDAA-5DC9-5EFA173B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B715-9592-CC35-C086-876CA88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D66A-7B11-63D8-1896-BA2F19E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45E-AF3A-6E7F-C6AB-42FC552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B021-9C33-A9EE-5158-E253E16C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E8A48-F330-41E7-A2B9-9900FDA3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CC190-412B-E777-E1D2-F975E68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B9CB0-EEEA-7BD5-A279-05BB24F1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53066-1DFE-DD8D-039E-902C984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EEEB6-184C-ECEC-8F59-465A7AE6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1FB6-38DF-4983-6F7A-42B7FD3A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5D6A-B204-064C-E05F-197A2B5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3598-37A4-5E76-ADC1-213F5E3B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5BA2-C2D5-263A-ADE0-3896E18A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05BE-A9D1-9D7B-A1E9-3A2146E7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FEEE-E4FC-D36F-3E38-D7C9D99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BFB3-826B-0286-E599-6C6E45AF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26C1-D7C9-99F8-D658-4B1F90664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BD0E-7F88-4300-8983-7CF99014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1172-E806-4A42-DFDE-E85C80AC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32A0-63DF-F9E1-086F-2B6AEED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5E78-9ACA-FACB-52FF-FFB0EB2E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A77BF-96BA-F0EE-DD05-B5F9E45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D282-2618-315F-EB4C-07100F6F7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693E-09D3-DD4B-0E4C-51E12797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9D48-8679-4369-B16D-4B80A570F2B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EC0C-B901-4D3B-E6F0-BE7DA1DE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5538-C60A-C70B-85AD-B31A11A4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1740-C0EC-433A-A22B-E67F2FE9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2" y="1375915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6616" y="1375915"/>
            <a:ext cx="587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A short Briefing on Report Hospitality  Analytics</a:t>
            </a:r>
          </a:p>
          <a:p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2" y="3853309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16" y="3429000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B4BB0AE-330D-1404-DD10-3B6BF492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7" r="27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D588-7521-9129-0DAE-5EBF08B6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17" y="644577"/>
            <a:ext cx="3822189" cy="5697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For the project of hospitality finance analysis, I worked upon the data provided by the institute.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First of all, I have gone through the data and the my aim is to develop a interactive dashboard on either tableau or </a:t>
            </a:r>
            <a:r>
              <a:rPr lang="en-US" sz="1800" dirty="0" err="1"/>
              <a:t>powerbi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that I have followed the following stages to complete the dashboard.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Load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Transform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Data modelling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Developing the KPIs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Created columns or measures in </a:t>
            </a:r>
            <a:r>
              <a:rPr lang="en-US" sz="1800" dirty="0" err="1"/>
              <a:t>powerbi</a:t>
            </a:r>
            <a:r>
              <a:rPr lang="en-US" sz="1800" dirty="0"/>
              <a:t> and calculated field and parameters in tableau</a:t>
            </a:r>
            <a:endParaRPr lang="en-I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800" dirty="0"/>
              <a:t>Developing the visualizations and created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7954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E1F31DBA-C25C-BAF0-FEE6-E913AC290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30762" y="643467"/>
            <a:ext cx="4521275" cy="25432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6AB19B-B7D0-E731-BD3F-E583A23E7E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44148" y="643467"/>
            <a:ext cx="4521275" cy="25432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79CBE-94EA-ADD8-A78D-371FC358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28411" y="3671316"/>
            <a:ext cx="4525977" cy="254586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E84CC0-4DD9-987B-10C2-713BB9E15C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5036" y="3671316"/>
            <a:ext cx="453950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3BE20-6132-A4BA-CD5E-E8C91C72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Thank you</a:t>
            </a:r>
            <a:endParaRPr lang="en-IN" sz="4000" dirty="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07CD7A-2C23-2E98-DEC1-B07D2F93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3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Dhond</dc:creator>
  <cp:lastModifiedBy>Akash Dhond</cp:lastModifiedBy>
  <cp:revision>1</cp:revision>
  <dcterms:created xsi:type="dcterms:W3CDTF">2022-05-29T14:54:11Z</dcterms:created>
  <dcterms:modified xsi:type="dcterms:W3CDTF">2022-05-29T15:09:39Z</dcterms:modified>
</cp:coreProperties>
</file>